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85" r:id="rId4"/>
    <p:sldId id="286" r:id="rId5"/>
    <p:sldId id="278" r:id="rId6"/>
    <p:sldId id="320" r:id="rId7"/>
    <p:sldId id="289" r:id="rId8"/>
    <p:sldId id="322" r:id="rId9"/>
    <p:sldId id="329" r:id="rId10"/>
    <p:sldId id="323" r:id="rId11"/>
    <p:sldId id="330" r:id="rId12"/>
    <p:sldId id="331" r:id="rId13"/>
    <p:sldId id="325" r:id="rId14"/>
    <p:sldId id="327" r:id="rId15"/>
    <p:sldId id="332" r:id="rId16"/>
    <p:sldId id="333" r:id="rId17"/>
    <p:sldId id="334" r:id="rId18"/>
    <p:sldId id="335" r:id="rId19"/>
    <p:sldId id="324" r:id="rId20"/>
    <p:sldId id="520" r:id="rId21"/>
    <p:sldId id="515" r:id="rId22"/>
    <p:sldId id="516" r:id="rId23"/>
    <p:sldId id="517" r:id="rId24"/>
    <p:sldId id="51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VqvJL9IN3eSWUNk7ghKwpQrHw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ED7"/>
    <a:srgbClr val="96DCF8"/>
    <a:srgbClr val="ED7D30"/>
    <a:srgbClr val="46D45A"/>
    <a:srgbClr val="A50021"/>
    <a:srgbClr val="196B24"/>
    <a:srgbClr val="009999"/>
    <a:srgbClr val="0070C0"/>
    <a:srgbClr val="AEAEAE"/>
    <a:srgbClr val="0A7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5F1C2-9BAE-434D-92C7-877CB0D18AA6}" v="191" dt="2025-05-29T21:11:38.730"/>
    <p1510:client id="{78413844-5CA4-E41F-EF82-4115576FE956}" v="110" dt="2025-05-29T14:37:12.417"/>
  </p1510:revLst>
</p1510:revInfo>
</file>

<file path=ppt/tableStyles.xml><?xml version="1.0" encoding="utf-8"?>
<a:tblStyleLst xmlns:a="http://schemas.openxmlformats.org/drawingml/2006/main" def="{04789733-A55D-4CE5-B040-C04FAEE217D6}">
  <a:tblStyle styleId="{04789733-A55D-4CE5-B040-C04FAEE217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Murray" userId="S::lmurra45@jh.edu::6748283e-2e44-4b1d-b024-60f4d2b8e645" providerId="AD" clId="Web-{78413844-5CA4-E41F-EF82-4115576FE956}"/>
    <pc:docChg chg="addSld modSld sldOrd">
      <pc:chgData name="Liam Murray" userId="S::lmurra45@jh.edu::6748283e-2e44-4b1d-b024-60f4d2b8e645" providerId="AD" clId="Web-{78413844-5CA4-E41F-EF82-4115576FE956}" dt="2025-05-29T14:37:12.417" v="101" actId="20577"/>
      <pc:docMkLst>
        <pc:docMk/>
      </pc:docMkLst>
      <pc:sldChg chg="modSp">
        <pc:chgData name="Liam Murray" userId="S::lmurra45@jh.edu::6748283e-2e44-4b1d-b024-60f4d2b8e645" providerId="AD" clId="Web-{78413844-5CA4-E41F-EF82-4115576FE956}" dt="2025-05-29T14:33:54.948" v="76" actId="20577"/>
        <pc:sldMkLst>
          <pc:docMk/>
          <pc:sldMk cId="1819577654" sldId="324"/>
        </pc:sldMkLst>
        <pc:spChg chg="mod">
          <ac:chgData name="Liam Murray" userId="S::lmurra45@jh.edu::6748283e-2e44-4b1d-b024-60f4d2b8e645" providerId="AD" clId="Web-{78413844-5CA4-E41F-EF82-4115576FE956}" dt="2025-05-29T14:33:54.948" v="76" actId="20577"/>
          <ac:spMkLst>
            <pc:docMk/>
            <pc:sldMk cId="1819577654" sldId="324"/>
            <ac:spMk id="2" creationId="{18D14A95-9241-7A87-0C9C-152387ED9E40}"/>
          </ac:spMkLst>
        </pc:spChg>
      </pc:sldChg>
      <pc:sldChg chg="addSp delSp modSp add ord replId">
        <pc:chgData name="Liam Murray" userId="S::lmurra45@jh.edu::6748283e-2e44-4b1d-b024-60f4d2b8e645" providerId="AD" clId="Web-{78413844-5CA4-E41F-EF82-4115576FE956}" dt="2025-05-29T14:32:13.745" v="58"/>
        <pc:sldMkLst>
          <pc:docMk/>
          <pc:sldMk cId="2081891951" sldId="334"/>
        </pc:sldMkLst>
        <pc:spChg chg="add mod ord">
          <ac:chgData name="Liam Murray" userId="S::lmurra45@jh.edu::6748283e-2e44-4b1d-b024-60f4d2b8e645" providerId="AD" clId="Web-{78413844-5CA4-E41F-EF82-4115576FE956}" dt="2025-05-29T14:31:35.557" v="56" actId="1076"/>
          <ac:spMkLst>
            <pc:docMk/>
            <pc:sldMk cId="2081891951" sldId="334"/>
            <ac:spMk id="4" creationId="{9F4C0E37-2875-912A-DE28-CF041F1E6A9B}"/>
          </ac:spMkLst>
        </pc:spChg>
        <pc:spChg chg="del mod">
          <ac:chgData name="Liam Murray" userId="S::lmurra45@jh.edu::6748283e-2e44-4b1d-b024-60f4d2b8e645" providerId="AD" clId="Web-{78413844-5CA4-E41F-EF82-4115576FE956}" dt="2025-05-29T14:29:06.214" v="33"/>
          <ac:spMkLst>
            <pc:docMk/>
            <pc:sldMk cId="2081891951" sldId="334"/>
            <ac:spMk id="7" creationId="{8D14C469-3EFB-C259-1AD5-FA3A26F70F69}"/>
          </ac:spMkLst>
        </pc:spChg>
        <pc:spChg chg="mod">
          <ac:chgData name="Liam Murray" userId="S::lmurra45@jh.edu::6748283e-2e44-4b1d-b024-60f4d2b8e645" providerId="AD" clId="Web-{78413844-5CA4-E41F-EF82-4115576FE956}" dt="2025-05-29T14:27:05.433" v="1" actId="20577"/>
          <ac:spMkLst>
            <pc:docMk/>
            <pc:sldMk cId="2081891951" sldId="334"/>
            <ac:spMk id="192" creationId="{51F9F965-85AF-C7E9-2914-A858740051F1}"/>
          </ac:spMkLst>
        </pc:spChg>
        <pc:graphicFrameChg chg="add del">
          <ac:chgData name="Liam Murray" userId="S::lmurra45@jh.edu::6748283e-2e44-4b1d-b024-60f4d2b8e645" providerId="AD" clId="Web-{78413844-5CA4-E41F-EF82-4115576FE956}" dt="2025-05-29T14:30:30.057" v="43"/>
          <ac:graphicFrameMkLst>
            <pc:docMk/>
            <pc:sldMk cId="2081891951" sldId="334"/>
            <ac:graphicFrameMk id="3" creationId="{BFB38AF9-1ECE-124E-1DF3-71A2AC970A3B}"/>
          </ac:graphicFrameMkLst>
        </pc:graphicFrameChg>
        <pc:graphicFrameChg chg="add mod">
          <ac:chgData name="Liam Murray" userId="S::lmurra45@jh.edu::6748283e-2e44-4b1d-b024-60f4d2b8e645" providerId="AD" clId="Web-{78413844-5CA4-E41F-EF82-4115576FE956}" dt="2025-05-29T14:31:35.464" v="54" actId="1076"/>
          <ac:graphicFrameMkLst>
            <pc:docMk/>
            <pc:sldMk cId="2081891951" sldId="334"/>
            <ac:graphicFrameMk id="6" creationId="{61BBD152-4554-E9B9-49E3-87F0E192483C}"/>
          </ac:graphicFrameMkLst>
        </pc:graphicFrameChg>
        <pc:graphicFrameChg chg="add mod">
          <ac:chgData name="Liam Murray" userId="S::lmurra45@jh.edu::6748283e-2e44-4b1d-b024-60f4d2b8e645" providerId="AD" clId="Web-{78413844-5CA4-E41F-EF82-4115576FE956}" dt="2025-05-29T14:31:35.526" v="55" actId="1076"/>
          <ac:graphicFrameMkLst>
            <pc:docMk/>
            <pc:sldMk cId="2081891951" sldId="334"/>
            <ac:graphicFrameMk id="9" creationId="{DC93EC6E-7C58-97C9-CBBA-F6562D70C4F3}"/>
          </ac:graphicFrameMkLst>
        </pc:graphicFrameChg>
      </pc:sldChg>
      <pc:sldChg chg="modSp add ord replId">
        <pc:chgData name="Liam Murray" userId="S::lmurra45@jh.edu::6748283e-2e44-4b1d-b024-60f4d2b8e645" providerId="AD" clId="Web-{78413844-5CA4-E41F-EF82-4115576FE956}" dt="2025-05-29T14:37:12.417" v="101" actId="20577"/>
        <pc:sldMkLst>
          <pc:docMk/>
          <pc:sldMk cId="654360294" sldId="335"/>
        </pc:sldMkLst>
        <pc:spChg chg="mod">
          <ac:chgData name="Liam Murray" userId="S::lmurra45@jh.edu::6748283e-2e44-4b1d-b024-60f4d2b8e645" providerId="AD" clId="Web-{78413844-5CA4-E41F-EF82-4115576FE956}" dt="2025-05-29T14:37:12.417" v="101" actId="20577"/>
          <ac:spMkLst>
            <pc:docMk/>
            <pc:sldMk cId="654360294" sldId="335"/>
            <ac:spMk id="7" creationId="{82FB2068-3CDC-EA5B-606C-3F023E7D7DF5}"/>
          </ac:spMkLst>
        </pc:spChg>
      </pc:sldChg>
    </pc:docChg>
  </pc:docChgLst>
  <pc:docChgLst>
    <pc:chgData name="Bradley Priem" userId="00ad933b-2dd3-47ad-ba11-d2ead1db4af2" providerId="ADAL" clId="{6EB5F1C2-9BAE-434D-92C7-877CB0D18AA6}"/>
    <pc:docChg chg="undo custSel addSld delSld modSld sldOrd">
      <pc:chgData name="Bradley Priem" userId="00ad933b-2dd3-47ad-ba11-d2ead1db4af2" providerId="ADAL" clId="{6EB5F1C2-9BAE-434D-92C7-877CB0D18AA6}" dt="2025-05-29T21:11:38.730" v="3001" actId="58"/>
      <pc:docMkLst>
        <pc:docMk/>
      </pc:docMkLst>
      <pc:sldChg chg="modSp mod">
        <pc:chgData name="Bradley Priem" userId="00ad933b-2dd3-47ad-ba11-d2ead1db4af2" providerId="ADAL" clId="{6EB5F1C2-9BAE-434D-92C7-877CB0D18AA6}" dt="2025-05-28T17:28:49.780" v="18" actId="20577"/>
        <pc:sldMkLst>
          <pc:docMk/>
          <pc:sldMk cId="0" sldId="256"/>
        </pc:sldMkLst>
        <pc:spChg chg="mod">
          <ac:chgData name="Bradley Priem" userId="00ad933b-2dd3-47ad-ba11-d2ead1db4af2" providerId="ADAL" clId="{6EB5F1C2-9BAE-434D-92C7-877CB0D18AA6}" dt="2025-05-28T17:28:49.780" v="18" actId="20577"/>
          <ac:spMkLst>
            <pc:docMk/>
            <pc:sldMk cId="0" sldId="256"/>
            <ac:spMk id="102" creationId="{00000000-0000-0000-0000-000000000000}"/>
          </ac:spMkLst>
        </pc:spChg>
      </pc:sldChg>
      <pc:sldChg chg="del">
        <pc:chgData name="Bradley Priem" userId="00ad933b-2dd3-47ad-ba11-d2ead1db4af2" providerId="ADAL" clId="{6EB5F1C2-9BAE-434D-92C7-877CB0D18AA6}" dt="2025-05-28T17:29:12.434" v="24" actId="2696"/>
        <pc:sldMkLst>
          <pc:docMk/>
          <pc:sldMk cId="1518324687" sldId="274"/>
        </pc:sldMkLst>
      </pc:sldChg>
      <pc:sldChg chg="modSp add del mod">
        <pc:chgData name="Bradley Priem" userId="00ad933b-2dd3-47ad-ba11-d2ead1db4af2" providerId="ADAL" clId="{6EB5F1C2-9BAE-434D-92C7-877CB0D18AA6}" dt="2025-05-28T18:29:03.337" v="2607" actId="2696"/>
        <pc:sldMkLst>
          <pc:docMk/>
          <pc:sldMk cId="325967835" sldId="289"/>
        </pc:sldMkLst>
        <pc:spChg chg="mod">
          <ac:chgData name="Bradley Priem" userId="00ad933b-2dd3-47ad-ba11-d2ead1db4af2" providerId="ADAL" clId="{6EB5F1C2-9BAE-434D-92C7-877CB0D18AA6}" dt="2025-05-28T18:28:50.708" v="2605" actId="58"/>
          <ac:spMkLst>
            <pc:docMk/>
            <pc:sldMk cId="325967835" sldId="289"/>
            <ac:spMk id="192" creationId="{1F31578D-7236-36AC-44E8-3E33E6AD14C9}"/>
          </ac:spMkLst>
        </pc:spChg>
      </pc:sldChg>
      <pc:sldChg chg="del">
        <pc:chgData name="Bradley Priem" userId="00ad933b-2dd3-47ad-ba11-d2ead1db4af2" providerId="ADAL" clId="{6EB5F1C2-9BAE-434D-92C7-877CB0D18AA6}" dt="2025-05-28T17:29:12.387" v="20" actId="2696"/>
        <pc:sldMkLst>
          <pc:docMk/>
          <pc:sldMk cId="3283379782" sldId="297"/>
        </pc:sldMkLst>
      </pc:sldChg>
      <pc:sldChg chg="del">
        <pc:chgData name="Bradley Priem" userId="00ad933b-2dd3-47ad-ba11-d2ead1db4af2" providerId="ADAL" clId="{6EB5F1C2-9BAE-434D-92C7-877CB0D18AA6}" dt="2025-05-28T18:28:38.445" v="2600" actId="2696"/>
        <pc:sldMkLst>
          <pc:docMk/>
          <pc:sldMk cId="4160050864" sldId="306"/>
        </pc:sldMkLst>
      </pc:sldChg>
      <pc:sldChg chg="del">
        <pc:chgData name="Bradley Priem" userId="00ad933b-2dd3-47ad-ba11-d2ead1db4af2" providerId="ADAL" clId="{6EB5F1C2-9BAE-434D-92C7-877CB0D18AA6}" dt="2025-05-28T18:28:38.454" v="2601" actId="2696"/>
        <pc:sldMkLst>
          <pc:docMk/>
          <pc:sldMk cId="266872871" sldId="307"/>
        </pc:sldMkLst>
      </pc:sldChg>
      <pc:sldChg chg="del">
        <pc:chgData name="Bradley Priem" userId="00ad933b-2dd3-47ad-ba11-d2ead1db4af2" providerId="ADAL" clId="{6EB5F1C2-9BAE-434D-92C7-877CB0D18AA6}" dt="2025-05-28T18:28:38.494" v="2604" actId="2696"/>
        <pc:sldMkLst>
          <pc:docMk/>
          <pc:sldMk cId="2925773188" sldId="308"/>
        </pc:sldMkLst>
      </pc:sldChg>
      <pc:sldChg chg="del">
        <pc:chgData name="Bradley Priem" userId="00ad933b-2dd3-47ad-ba11-d2ead1db4af2" providerId="ADAL" clId="{6EB5F1C2-9BAE-434D-92C7-877CB0D18AA6}" dt="2025-05-28T18:28:38.424" v="2598" actId="2696"/>
        <pc:sldMkLst>
          <pc:docMk/>
          <pc:sldMk cId="2749116853" sldId="310"/>
        </pc:sldMkLst>
      </pc:sldChg>
      <pc:sldChg chg="del">
        <pc:chgData name="Bradley Priem" userId="00ad933b-2dd3-47ad-ba11-d2ead1db4af2" providerId="ADAL" clId="{6EB5F1C2-9BAE-434D-92C7-877CB0D18AA6}" dt="2025-05-28T18:28:38.412" v="2597" actId="2696"/>
        <pc:sldMkLst>
          <pc:docMk/>
          <pc:sldMk cId="990107711" sldId="311"/>
        </pc:sldMkLst>
      </pc:sldChg>
      <pc:sldChg chg="del">
        <pc:chgData name="Bradley Priem" userId="00ad933b-2dd3-47ad-ba11-d2ead1db4af2" providerId="ADAL" clId="{6EB5F1C2-9BAE-434D-92C7-877CB0D18AA6}" dt="2025-05-28T18:28:38.465" v="2602" actId="2696"/>
        <pc:sldMkLst>
          <pc:docMk/>
          <pc:sldMk cId="1599794253" sldId="313"/>
        </pc:sldMkLst>
      </pc:sldChg>
      <pc:sldChg chg="del">
        <pc:chgData name="Bradley Priem" userId="00ad933b-2dd3-47ad-ba11-d2ead1db4af2" providerId="ADAL" clId="{6EB5F1C2-9BAE-434D-92C7-877CB0D18AA6}" dt="2025-05-28T18:28:38.434" v="2599" actId="2696"/>
        <pc:sldMkLst>
          <pc:docMk/>
          <pc:sldMk cId="1677007843" sldId="314"/>
        </pc:sldMkLst>
      </pc:sldChg>
      <pc:sldChg chg="del">
        <pc:chgData name="Bradley Priem" userId="00ad933b-2dd3-47ad-ba11-d2ead1db4af2" providerId="ADAL" clId="{6EB5F1C2-9BAE-434D-92C7-877CB0D18AA6}" dt="2025-05-28T18:28:38.478" v="2603" actId="2696"/>
        <pc:sldMkLst>
          <pc:docMk/>
          <pc:sldMk cId="961470306" sldId="315"/>
        </pc:sldMkLst>
      </pc:sldChg>
      <pc:sldChg chg="del">
        <pc:chgData name="Bradley Priem" userId="00ad933b-2dd3-47ad-ba11-d2ead1db4af2" providerId="ADAL" clId="{6EB5F1C2-9BAE-434D-92C7-877CB0D18AA6}" dt="2025-05-28T17:29:12.428" v="23" actId="2696"/>
        <pc:sldMkLst>
          <pc:docMk/>
          <pc:sldMk cId="2127096304" sldId="316"/>
        </pc:sldMkLst>
      </pc:sldChg>
      <pc:sldChg chg="del">
        <pc:chgData name="Bradley Priem" userId="00ad933b-2dd3-47ad-ba11-d2ead1db4af2" providerId="ADAL" clId="{6EB5F1C2-9BAE-434D-92C7-877CB0D18AA6}" dt="2025-05-28T17:29:12.417" v="22" actId="2696"/>
        <pc:sldMkLst>
          <pc:docMk/>
          <pc:sldMk cId="4135952262" sldId="317"/>
        </pc:sldMkLst>
      </pc:sldChg>
      <pc:sldChg chg="del">
        <pc:chgData name="Bradley Priem" userId="00ad933b-2dd3-47ad-ba11-d2ead1db4af2" providerId="ADAL" clId="{6EB5F1C2-9BAE-434D-92C7-877CB0D18AA6}" dt="2025-05-28T17:29:12.406" v="21" actId="2696"/>
        <pc:sldMkLst>
          <pc:docMk/>
          <pc:sldMk cId="1619953995" sldId="318"/>
        </pc:sldMkLst>
      </pc:sldChg>
      <pc:sldChg chg="del">
        <pc:chgData name="Bradley Priem" userId="00ad933b-2dd3-47ad-ba11-d2ead1db4af2" providerId="ADAL" clId="{6EB5F1C2-9BAE-434D-92C7-877CB0D18AA6}" dt="2025-05-28T17:29:12.437" v="25" actId="2696"/>
        <pc:sldMkLst>
          <pc:docMk/>
          <pc:sldMk cId="1202500518" sldId="319"/>
        </pc:sldMkLst>
      </pc:sldChg>
      <pc:sldChg chg="del">
        <pc:chgData name="Bradley Priem" userId="00ad933b-2dd3-47ad-ba11-d2ead1db4af2" providerId="ADAL" clId="{6EB5F1C2-9BAE-434D-92C7-877CB0D18AA6}" dt="2025-05-28T17:29:12.382" v="19" actId="2696"/>
        <pc:sldMkLst>
          <pc:docMk/>
          <pc:sldMk cId="3393779579" sldId="321"/>
        </pc:sldMkLst>
      </pc:sldChg>
      <pc:sldChg chg="addSp delSp modSp mod">
        <pc:chgData name="Bradley Priem" userId="00ad933b-2dd3-47ad-ba11-d2ead1db4af2" providerId="ADAL" clId="{6EB5F1C2-9BAE-434D-92C7-877CB0D18AA6}" dt="2025-05-28T18:30:10.514" v="2697" actId="1076"/>
        <pc:sldMkLst>
          <pc:docMk/>
          <pc:sldMk cId="3635763873" sldId="322"/>
        </pc:sldMkLst>
        <pc:spChg chg="add mod">
          <ac:chgData name="Bradley Priem" userId="00ad933b-2dd3-47ad-ba11-d2ead1db4af2" providerId="ADAL" clId="{6EB5F1C2-9BAE-434D-92C7-877CB0D18AA6}" dt="2025-05-28T18:30:06.831" v="2695" actId="1076"/>
          <ac:spMkLst>
            <pc:docMk/>
            <pc:sldMk cId="3635763873" sldId="322"/>
            <ac:spMk id="4" creationId="{E2AF0E39-82FD-EFC1-3637-10F630CCABD9}"/>
          </ac:spMkLst>
        </pc:spChg>
        <pc:spChg chg="mod">
          <ac:chgData name="Bradley Priem" userId="00ad933b-2dd3-47ad-ba11-d2ead1db4af2" providerId="ADAL" clId="{6EB5F1C2-9BAE-434D-92C7-877CB0D18AA6}" dt="2025-05-28T18:29:09.667" v="2608" actId="58"/>
          <ac:spMkLst>
            <pc:docMk/>
            <pc:sldMk cId="3635763873" sldId="322"/>
            <ac:spMk id="192" creationId="{CFD76436-05FF-7855-FE52-64A018B15403}"/>
          </ac:spMkLst>
        </pc:spChg>
        <pc:graphicFrameChg chg="mod">
          <ac:chgData name="Bradley Priem" userId="00ad933b-2dd3-47ad-ba11-d2ead1db4af2" providerId="ADAL" clId="{6EB5F1C2-9BAE-434D-92C7-877CB0D18AA6}" dt="2025-05-28T18:30:08.713" v="2696" actId="1076"/>
          <ac:graphicFrameMkLst>
            <pc:docMk/>
            <pc:sldMk cId="3635763873" sldId="322"/>
            <ac:graphicFrameMk id="2" creationId="{B6F05025-C0E3-0684-9919-DE08898D2761}"/>
          </ac:graphicFrameMkLst>
        </pc:graphicFrameChg>
        <pc:graphicFrameChg chg="del">
          <ac:chgData name="Bradley Priem" userId="00ad933b-2dd3-47ad-ba11-d2ead1db4af2" providerId="ADAL" clId="{6EB5F1C2-9BAE-434D-92C7-877CB0D18AA6}" dt="2025-05-28T18:29:15.863" v="2609" actId="478"/>
          <ac:graphicFrameMkLst>
            <pc:docMk/>
            <pc:sldMk cId="3635763873" sldId="322"/>
            <ac:graphicFrameMk id="3" creationId="{677B9059-08AF-66D2-2084-B5F2FFC0502F}"/>
          </ac:graphicFrameMkLst>
        </pc:graphicFrameChg>
        <pc:graphicFrameChg chg="mod">
          <ac:chgData name="Bradley Priem" userId="00ad933b-2dd3-47ad-ba11-d2ead1db4af2" providerId="ADAL" clId="{6EB5F1C2-9BAE-434D-92C7-877CB0D18AA6}" dt="2025-05-28T18:30:10.514" v="2697" actId="1076"/>
          <ac:graphicFrameMkLst>
            <pc:docMk/>
            <pc:sldMk cId="3635763873" sldId="322"/>
            <ac:graphicFrameMk id="7" creationId="{6F57D38D-58B6-4348-831E-A6A473533720}"/>
          </ac:graphicFrameMkLst>
        </pc:graphicFrameChg>
        <pc:graphicFrameChg chg="del">
          <ac:chgData name="Bradley Priem" userId="00ad933b-2dd3-47ad-ba11-d2ead1db4af2" providerId="ADAL" clId="{6EB5F1C2-9BAE-434D-92C7-877CB0D18AA6}" dt="2025-05-28T18:29:17.631" v="2610" actId="478"/>
          <ac:graphicFrameMkLst>
            <pc:docMk/>
            <pc:sldMk cId="3635763873" sldId="322"/>
            <ac:graphicFrameMk id="8" creationId="{1D22F8A5-16C5-AC42-853A-1DB2C2167371}"/>
          </ac:graphicFrameMkLst>
        </pc:graphicFrameChg>
      </pc:sldChg>
      <pc:sldChg chg="modSp mod">
        <pc:chgData name="Bradley Priem" userId="00ad933b-2dd3-47ad-ba11-d2ead1db4af2" providerId="ADAL" clId="{6EB5F1C2-9BAE-434D-92C7-877CB0D18AA6}" dt="2025-05-29T13:49:54.075" v="2891" actId="20577"/>
        <pc:sldMkLst>
          <pc:docMk/>
          <pc:sldMk cId="1819577654" sldId="324"/>
        </pc:sldMkLst>
        <pc:spChg chg="mod">
          <ac:chgData name="Bradley Priem" userId="00ad933b-2dd3-47ad-ba11-d2ead1db4af2" providerId="ADAL" clId="{6EB5F1C2-9BAE-434D-92C7-877CB0D18AA6}" dt="2025-05-29T13:49:54.075" v="2891" actId="20577"/>
          <ac:spMkLst>
            <pc:docMk/>
            <pc:sldMk cId="1819577654" sldId="324"/>
            <ac:spMk id="2" creationId="{18D14A95-9241-7A87-0C9C-152387ED9E40}"/>
          </ac:spMkLst>
        </pc:spChg>
        <pc:spChg chg="mod">
          <ac:chgData name="Bradley Priem" userId="00ad933b-2dd3-47ad-ba11-d2ead1db4af2" providerId="ADAL" clId="{6EB5F1C2-9BAE-434D-92C7-877CB0D18AA6}" dt="2025-05-28T18:28:33.549" v="2596" actId="58"/>
          <ac:spMkLst>
            <pc:docMk/>
            <pc:sldMk cId="1819577654" sldId="324"/>
            <ac:spMk id="192" creationId="{E40E8B98-5166-0399-A421-7D699977B798}"/>
          </ac:spMkLst>
        </pc:spChg>
      </pc:sldChg>
      <pc:sldChg chg="addSp delSp modSp mod">
        <pc:chgData name="Bradley Priem" userId="00ad933b-2dd3-47ad-ba11-d2ead1db4af2" providerId="ADAL" clId="{6EB5F1C2-9BAE-434D-92C7-877CB0D18AA6}" dt="2025-05-29T21:10:00.405" v="2944"/>
        <pc:sldMkLst>
          <pc:docMk/>
          <pc:sldMk cId="3862096586" sldId="325"/>
        </pc:sldMkLst>
        <pc:spChg chg="add mod">
          <ac:chgData name="Bradley Priem" userId="00ad933b-2dd3-47ad-ba11-d2ead1db4af2" providerId="ADAL" clId="{6EB5F1C2-9BAE-434D-92C7-877CB0D18AA6}" dt="2025-05-29T21:07:51.621" v="2926" actId="1076"/>
          <ac:spMkLst>
            <pc:docMk/>
            <pc:sldMk cId="3862096586" sldId="325"/>
            <ac:spMk id="3" creationId="{92A6BE23-BA1E-60C4-4459-42FA62F8E2D7}"/>
          </ac:spMkLst>
        </pc:spChg>
        <pc:spChg chg="mod">
          <ac:chgData name="Bradley Priem" userId="00ad933b-2dd3-47ad-ba11-d2ead1db4af2" providerId="ADAL" clId="{6EB5F1C2-9BAE-434D-92C7-877CB0D18AA6}" dt="2025-05-28T18:17:10.174" v="1688" actId="20577"/>
          <ac:spMkLst>
            <pc:docMk/>
            <pc:sldMk cId="3862096586" sldId="325"/>
            <ac:spMk id="192" creationId="{7A0E3627-20DB-7E6F-8360-C075D3D4557B}"/>
          </ac:spMkLst>
        </pc:spChg>
        <pc:graphicFrameChg chg="add mod">
          <ac:chgData name="Bradley Priem" userId="00ad933b-2dd3-47ad-ba11-d2ead1db4af2" providerId="ADAL" clId="{6EB5F1C2-9BAE-434D-92C7-877CB0D18AA6}" dt="2025-05-29T21:10:00.405" v="2944"/>
          <ac:graphicFrameMkLst>
            <pc:docMk/>
            <pc:sldMk cId="3862096586" sldId="325"/>
            <ac:graphicFrameMk id="2" creationId="{28873660-D8E8-A540-A5BD-A1DCA0E219B4}"/>
          </ac:graphicFrameMkLst>
        </pc:graphicFrameChg>
        <pc:graphicFrameChg chg="mod">
          <ac:chgData name="Bradley Priem" userId="00ad933b-2dd3-47ad-ba11-d2ead1db4af2" providerId="ADAL" clId="{6EB5F1C2-9BAE-434D-92C7-877CB0D18AA6}" dt="2025-05-28T18:14:03.132" v="1356" actId="1076"/>
          <ac:graphicFrameMkLst>
            <pc:docMk/>
            <pc:sldMk cId="3862096586" sldId="325"/>
            <ac:graphicFrameMk id="10" creationId="{6270EE50-A62A-2B44-BF50-23BFB8143F60}"/>
          </ac:graphicFrameMkLst>
        </pc:graphicFrameChg>
        <pc:graphicFrameChg chg="mod">
          <ac:chgData name="Bradley Priem" userId="00ad933b-2dd3-47ad-ba11-d2ead1db4af2" providerId="ADAL" clId="{6EB5F1C2-9BAE-434D-92C7-877CB0D18AA6}" dt="2025-05-28T18:13:59.966" v="1355" actId="1076"/>
          <ac:graphicFrameMkLst>
            <pc:docMk/>
            <pc:sldMk cId="3862096586" sldId="325"/>
            <ac:graphicFrameMk id="11" creationId="{9AD5789A-5DAD-214D-999A-5F82CE44DE20}"/>
          </ac:graphicFrameMkLst>
        </pc:graphicFrameChg>
        <pc:graphicFrameChg chg="del mod">
          <ac:chgData name="Bradley Priem" userId="00ad933b-2dd3-47ad-ba11-d2ead1db4af2" providerId="ADAL" clId="{6EB5F1C2-9BAE-434D-92C7-877CB0D18AA6}" dt="2025-05-28T18:07:20.269" v="1321" actId="478"/>
          <ac:graphicFrameMkLst>
            <pc:docMk/>
            <pc:sldMk cId="3862096586" sldId="325"/>
            <ac:graphicFrameMk id="25" creationId="{8A3B0753-D271-6E7A-418D-3E465B6B8CA3}"/>
          </ac:graphicFrameMkLst>
        </pc:graphicFrameChg>
        <pc:graphicFrameChg chg="del mod">
          <ac:chgData name="Bradley Priem" userId="00ad933b-2dd3-47ad-ba11-d2ead1db4af2" providerId="ADAL" clId="{6EB5F1C2-9BAE-434D-92C7-877CB0D18AA6}" dt="2025-05-28T18:07:21.450" v="1322" actId="478"/>
          <ac:graphicFrameMkLst>
            <pc:docMk/>
            <pc:sldMk cId="3862096586" sldId="325"/>
            <ac:graphicFrameMk id="26" creationId="{427950B8-814C-FC43-8457-01B1C49444F1}"/>
          </ac:graphicFrameMkLst>
        </pc:graphicFrameChg>
      </pc:sldChg>
      <pc:sldChg chg="addSp delSp modSp mod">
        <pc:chgData name="Bradley Priem" userId="00ad933b-2dd3-47ad-ba11-d2ead1db4af2" providerId="ADAL" clId="{6EB5F1C2-9BAE-434D-92C7-877CB0D18AA6}" dt="2025-05-28T18:23:53.368" v="1914" actId="20577"/>
        <pc:sldMkLst>
          <pc:docMk/>
          <pc:sldMk cId="2128344019" sldId="327"/>
        </pc:sldMkLst>
        <pc:spChg chg="add mod">
          <ac:chgData name="Bradley Priem" userId="00ad933b-2dd3-47ad-ba11-d2ead1db4af2" providerId="ADAL" clId="{6EB5F1C2-9BAE-434D-92C7-877CB0D18AA6}" dt="2025-05-28T18:23:53.368" v="1914" actId="20577"/>
          <ac:spMkLst>
            <pc:docMk/>
            <pc:sldMk cId="2128344019" sldId="327"/>
            <ac:spMk id="2" creationId="{0B1BEDDC-534D-3B24-E9C4-73DE2D6C9638}"/>
          </ac:spMkLst>
        </pc:spChg>
        <pc:spChg chg="mod">
          <ac:chgData name="Bradley Priem" userId="00ad933b-2dd3-47ad-ba11-d2ead1db4af2" providerId="ADAL" clId="{6EB5F1C2-9BAE-434D-92C7-877CB0D18AA6}" dt="2025-05-28T18:17:14.901" v="1700" actId="20577"/>
          <ac:spMkLst>
            <pc:docMk/>
            <pc:sldMk cId="2128344019" sldId="327"/>
            <ac:spMk id="192" creationId="{C701F0C9-7C95-EF88-C896-CA3237A12395}"/>
          </ac:spMkLst>
        </pc:spChg>
        <pc:graphicFrameChg chg="mod">
          <ac:chgData name="Bradley Priem" userId="00ad933b-2dd3-47ad-ba11-d2ead1db4af2" providerId="ADAL" clId="{6EB5F1C2-9BAE-434D-92C7-877CB0D18AA6}" dt="2025-05-28T18:18:12.210" v="1741" actId="1076"/>
          <ac:graphicFrameMkLst>
            <pc:docMk/>
            <pc:sldMk cId="2128344019" sldId="327"/>
            <ac:graphicFrameMk id="4" creationId="{0FA1B4D9-1F5B-8F44-865C-A5248449AE34}"/>
          </ac:graphicFrameMkLst>
        </pc:graphicFrameChg>
        <pc:graphicFrameChg chg="del mod">
          <ac:chgData name="Bradley Priem" userId="00ad933b-2dd3-47ad-ba11-d2ead1db4af2" providerId="ADAL" clId="{6EB5F1C2-9BAE-434D-92C7-877CB0D18AA6}" dt="2025-05-28T18:17:53.115" v="1735" actId="478"/>
          <ac:graphicFrameMkLst>
            <pc:docMk/>
            <pc:sldMk cId="2128344019" sldId="327"/>
            <ac:graphicFrameMk id="5" creationId="{C95D9D1B-862F-3D4F-8662-F1274FAD8B28}"/>
          </ac:graphicFrameMkLst>
        </pc:graphicFrameChg>
        <pc:graphicFrameChg chg="mod">
          <ac:chgData name="Bradley Priem" userId="00ad933b-2dd3-47ad-ba11-d2ead1db4af2" providerId="ADAL" clId="{6EB5F1C2-9BAE-434D-92C7-877CB0D18AA6}" dt="2025-05-28T18:18:16.391" v="1743" actId="2085"/>
          <ac:graphicFrameMkLst>
            <pc:docMk/>
            <pc:sldMk cId="2128344019" sldId="327"/>
            <ac:graphicFrameMk id="25" creationId="{11E771D8-3C66-EBCF-F6DE-39FE2293A682}"/>
          </ac:graphicFrameMkLst>
        </pc:graphicFrameChg>
        <pc:graphicFrameChg chg="add del mod">
          <ac:chgData name="Bradley Priem" userId="00ad933b-2dd3-47ad-ba11-d2ead1db4af2" providerId="ADAL" clId="{6EB5F1C2-9BAE-434D-92C7-877CB0D18AA6}" dt="2025-05-28T18:17:51.783" v="1734" actId="478"/>
          <ac:graphicFrameMkLst>
            <pc:docMk/>
            <pc:sldMk cId="2128344019" sldId="327"/>
            <ac:graphicFrameMk id="26" creationId="{6A5EB8A1-2F38-BCCC-738F-349783FA4138}"/>
          </ac:graphicFrameMkLst>
        </pc:graphicFrameChg>
      </pc:sldChg>
      <pc:sldChg chg="addSp delSp modSp del mod ord">
        <pc:chgData name="Bradley Priem" userId="00ad933b-2dd3-47ad-ba11-d2ead1db4af2" providerId="ADAL" clId="{6EB5F1C2-9BAE-434D-92C7-877CB0D18AA6}" dt="2025-05-29T13:49:19.611" v="2836" actId="2696"/>
        <pc:sldMkLst>
          <pc:docMk/>
          <pc:sldMk cId="1931067387" sldId="328"/>
        </pc:sldMkLst>
        <pc:spChg chg="add mod">
          <ac:chgData name="Bradley Priem" userId="00ad933b-2dd3-47ad-ba11-d2ead1db4af2" providerId="ADAL" clId="{6EB5F1C2-9BAE-434D-92C7-877CB0D18AA6}" dt="2025-05-28T18:25:17.658" v="2128" actId="20577"/>
          <ac:spMkLst>
            <pc:docMk/>
            <pc:sldMk cId="1931067387" sldId="328"/>
            <ac:spMk id="4" creationId="{B0C5C06B-DF7A-EBC1-2CCD-466284883C15}"/>
          </ac:spMkLst>
        </pc:spChg>
        <pc:spChg chg="add mod">
          <ac:chgData name="Bradley Priem" userId="00ad933b-2dd3-47ad-ba11-d2ead1db4af2" providerId="ADAL" clId="{6EB5F1C2-9BAE-434D-92C7-877CB0D18AA6}" dt="2025-05-28T18:26:46.446" v="2267" actId="20577"/>
          <ac:spMkLst>
            <pc:docMk/>
            <pc:sldMk cId="1931067387" sldId="328"/>
            <ac:spMk id="5" creationId="{BA5B35FD-05F9-7701-3A99-BB1B6C90EA9C}"/>
          </ac:spMkLst>
        </pc:spChg>
        <pc:spChg chg="mod">
          <ac:chgData name="Bradley Priem" userId="00ad933b-2dd3-47ad-ba11-d2ead1db4af2" providerId="ADAL" clId="{6EB5F1C2-9BAE-434D-92C7-877CB0D18AA6}" dt="2025-05-28T18:17:23.748" v="1715" actId="20577"/>
          <ac:spMkLst>
            <pc:docMk/>
            <pc:sldMk cId="1931067387" sldId="328"/>
            <ac:spMk id="192" creationId="{D20EC671-97C1-32F3-A03F-72483D578D4F}"/>
          </ac:spMkLst>
        </pc:spChg>
        <pc:graphicFrameChg chg="add del mod">
          <ac:chgData name="Bradley Priem" userId="00ad933b-2dd3-47ad-ba11-d2ead1db4af2" providerId="ADAL" clId="{6EB5F1C2-9BAE-434D-92C7-877CB0D18AA6}" dt="2025-05-28T18:17:36.490" v="1725" actId="478"/>
          <ac:graphicFrameMkLst>
            <pc:docMk/>
            <pc:sldMk cId="1931067387" sldId="328"/>
            <ac:graphicFrameMk id="2" creationId="{85526C2B-3281-F643-9EAF-E50D49B6B54B}"/>
          </ac:graphicFrameMkLst>
        </pc:graphicFrameChg>
        <pc:graphicFrameChg chg="add del mod">
          <ac:chgData name="Bradley Priem" userId="00ad933b-2dd3-47ad-ba11-d2ead1db4af2" providerId="ADAL" clId="{6EB5F1C2-9BAE-434D-92C7-877CB0D18AA6}" dt="2025-05-28T18:17:35.141" v="1724" actId="478"/>
          <ac:graphicFrameMkLst>
            <pc:docMk/>
            <pc:sldMk cId="1931067387" sldId="328"/>
            <ac:graphicFrameMk id="3" creationId="{FC466E1F-F59B-F248-80DC-593DEEF8EF5A}"/>
          </ac:graphicFrameMkLst>
        </pc:graphicFrameChg>
        <pc:graphicFrameChg chg="mod">
          <ac:chgData name="Bradley Priem" userId="00ad933b-2dd3-47ad-ba11-d2ead1db4af2" providerId="ADAL" clId="{6EB5F1C2-9BAE-434D-92C7-877CB0D18AA6}" dt="2025-05-28T18:25:49.214" v="2129" actId="1076"/>
          <ac:graphicFrameMkLst>
            <pc:docMk/>
            <pc:sldMk cId="1931067387" sldId="328"/>
            <ac:graphicFrameMk id="8" creationId="{FE974CF8-AA97-A34A-8BA2-465ED719E2C1}"/>
          </ac:graphicFrameMkLst>
        </pc:graphicFrameChg>
        <pc:graphicFrameChg chg="mod">
          <ac:chgData name="Bradley Priem" userId="00ad933b-2dd3-47ad-ba11-d2ead1db4af2" providerId="ADAL" clId="{6EB5F1C2-9BAE-434D-92C7-877CB0D18AA6}" dt="2025-05-28T18:25:52.867" v="2130" actId="1076"/>
          <ac:graphicFrameMkLst>
            <pc:docMk/>
            <pc:sldMk cId="1931067387" sldId="328"/>
            <ac:graphicFrameMk id="9" creationId="{952CCD19-1A2B-7244-978C-E8EAF7F0FCB7}"/>
          </ac:graphicFrameMkLst>
        </pc:graphicFrameChg>
      </pc:sldChg>
      <pc:sldChg chg="addSp delSp modSp mod">
        <pc:chgData name="Bradley Priem" userId="00ad933b-2dd3-47ad-ba11-d2ead1db4af2" providerId="ADAL" clId="{6EB5F1C2-9BAE-434D-92C7-877CB0D18AA6}" dt="2025-05-29T21:01:53.865" v="2894" actId="14100"/>
        <pc:sldMkLst>
          <pc:docMk/>
          <pc:sldMk cId="3450887862" sldId="329"/>
        </pc:sldMkLst>
        <pc:spChg chg="add mod">
          <ac:chgData name="Bradley Priem" userId="00ad933b-2dd3-47ad-ba11-d2ead1db4af2" providerId="ADAL" clId="{6EB5F1C2-9BAE-434D-92C7-877CB0D18AA6}" dt="2025-05-28T18:31:18.419" v="2815" actId="58"/>
          <ac:spMkLst>
            <pc:docMk/>
            <pc:sldMk cId="3450887862" sldId="329"/>
            <ac:spMk id="2" creationId="{EBCFFBE2-0679-2514-A9A5-58DCC0A53747}"/>
          </ac:spMkLst>
        </pc:spChg>
        <pc:graphicFrameChg chg="del">
          <ac:chgData name="Bradley Priem" userId="00ad933b-2dd3-47ad-ba11-d2ead1db4af2" providerId="ADAL" clId="{6EB5F1C2-9BAE-434D-92C7-877CB0D18AA6}" dt="2025-05-28T18:30:14.475" v="2698" actId="478"/>
          <ac:graphicFrameMkLst>
            <pc:docMk/>
            <pc:sldMk cId="3450887862" sldId="329"/>
            <ac:graphicFrameMk id="3" creationId="{EE0C5794-D30A-2EA1-DA76-556C9433EDC1}"/>
          </ac:graphicFrameMkLst>
        </pc:graphicFrameChg>
        <pc:graphicFrameChg chg="add mod">
          <ac:chgData name="Bradley Priem" userId="00ad933b-2dd3-47ad-ba11-d2ead1db4af2" providerId="ADAL" clId="{6EB5F1C2-9BAE-434D-92C7-877CB0D18AA6}" dt="2025-05-29T21:01:49.502" v="2892" actId="14100"/>
          <ac:graphicFrameMkLst>
            <pc:docMk/>
            <pc:sldMk cId="3450887862" sldId="329"/>
            <ac:graphicFrameMk id="4" creationId="{60A79165-3A70-A8AD-A945-6927DA95A619}"/>
          </ac:graphicFrameMkLst>
        </pc:graphicFrameChg>
        <pc:graphicFrameChg chg="del mod">
          <ac:chgData name="Bradley Priem" userId="00ad933b-2dd3-47ad-ba11-d2ead1db4af2" providerId="ADAL" clId="{6EB5F1C2-9BAE-434D-92C7-877CB0D18AA6}" dt="2025-05-28T18:32:53.699" v="2823" actId="478"/>
          <ac:graphicFrameMkLst>
            <pc:docMk/>
            <pc:sldMk cId="3450887862" sldId="329"/>
            <ac:graphicFrameMk id="5" creationId="{4349552A-BEF9-7145-B176-7EB0430FDF3C}"/>
          </ac:graphicFrameMkLst>
        </pc:graphicFrameChg>
        <pc:graphicFrameChg chg="mod">
          <ac:chgData name="Bradley Priem" userId="00ad933b-2dd3-47ad-ba11-d2ead1db4af2" providerId="ADAL" clId="{6EB5F1C2-9BAE-434D-92C7-877CB0D18AA6}" dt="2025-05-29T21:01:53.865" v="2894" actId="14100"/>
          <ac:graphicFrameMkLst>
            <pc:docMk/>
            <pc:sldMk cId="3450887862" sldId="329"/>
            <ac:graphicFrameMk id="7" creationId="{1E709568-2FEF-1CEA-5144-9A4398633BB1}"/>
          </ac:graphicFrameMkLst>
        </pc:graphicFrameChg>
        <pc:graphicFrameChg chg="del">
          <ac:chgData name="Bradley Priem" userId="00ad933b-2dd3-47ad-ba11-d2ead1db4af2" providerId="ADAL" clId="{6EB5F1C2-9BAE-434D-92C7-877CB0D18AA6}" dt="2025-05-28T18:30:16.387" v="2699" actId="478"/>
          <ac:graphicFrameMkLst>
            <pc:docMk/>
            <pc:sldMk cId="3450887862" sldId="329"/>
            <ac:graphicFrameMk id="8" creationId="{DACE6FC2-4D78-F7D7-88ED-E20E6415673C}"/>
          </ac:graphicFrameMkLst>
        </pc:graphicFrameChg>
      </pc:sldChg>
      <pc:sldChg chg="addSp delSp modSp add mod">
        <pc:chgData name="Bradley Priem" userId="00ad933b-2dd3-47ad-ba11-d2ead1db4af2" providerId="ADAL" clId="{6EB5F1C2-9BAE-434D-92C7-877CB0D18AA6}" dt="2025-05-29T21:11:38.730" v="3001" actId="58"/>
        <pc:sldMkLst>
          <pc:docMk/>
          <pc:sldMk cId="2297915769" sldId="330"/>
        </pc:sldMkLst>
        <pc:spChg chg="add mod">
          <ac:chgData name="Bradley Priem" userId="00ad933b-2dd3-47ad-ba11-d2ead1db4af2" providerId="ADAL" clId="{6EB5F1C2-9BAE-434D-92C7-877CB0D18AA6}" dt="2025-05-29T21:11:38.730" v="3001" actId="58"/>
          <ac:spMkLst>
            <pc:docMk/>
            <pc:sldMk cId="2297915769" sldId="330"/>
            <ac:spMk id="2" creationId="{BD528BE5-AA1F-0E3E-29D6-01F7D9916483}"/>
          </ac:spMkLst>
        </pc:spChg>
        <pc:spChg chg="add mod">
          <ac:chgData name="Bradley Priem" userId="00ad933b-2dd3-47ad-ba11-d2ead1db4af2" providerId="ADAL" clId="{6EB5F1C2-9BAE-434D-92C7-877CB0D18AA6}" dt="2025-05-28T17:41:37.544" v="634" actId="1076"/>
          <ac:spMkLst>
            <pc:docMk/>
            <pc:sldMk cId="2297915769" sldId="330"/>
            <ac:spMk id="3" creationId="{3D7F9A66-F80F-3006-ADD7-573F49266DBA}"/>
          </ac:spMkLst>
        </pc:spChg>
        <pc:graphicFrameChg chg="add mod">
          <ac:chgData name="Bradley Priem" userId="00ad933b-2dd3-47ad-ba11-d2ead1db4af2" providerId="ADAL" clId="{6EB5F1C2-9BAE-434D-92C7-877CB0D18AA6}" dt="2025-05-28T18:06:42.844" v="1311" actId="207"/>
          <ac:graphicFrameMkLst>
            <pc:docMk/>
            <pc:sldMk cId="2297915769" sldId="330"/>
            <ac:graphicFrameMk id="4" creationId="{59665A51-1085-8953-5A2D-483219C02672}"/>
          </ac:graphicFrameMkLst>
        </pc:graphicFrameChg>
        <pc:graphicFrameChg chg="add mod">
          <ac:chgData name="Bradley Priem" userId="00ad933b-2dd3-47ad-ba11-d2ead1db4af2" providerId="ADAL" clId="{6EB5F1C2-9BAE-434D-92C7-877CB0D18AA6}" dt="2025-05-28T18:06:58.517" v="1316" actId="1076"/>
          <ac:graphicFrameMkLst>
            <pc:docMk/>
            <pc:sldMk cId="2297915769" sldId="330"/>
            <ac:graphicFrameMk id="5" creationId="{D8B6D530-E59B-AF9D-50A9-10E9CA8CB4F9}"/>
          </ac:graphicFrameMkLst>
        </pc:graphicFrameChg>
        <pc:graphicFrameChg chg="del">
          <ac:chgData name="Bradley Priem" userId="00ad933b-2dd3-47ad-ba11-d2ead1db4af2" providerId="ADAL" clId="{6EB5F1C2-9BAE-434D-92C7-877CB0D18AA6}" dt="2025-05-28T17:35:56.895" v="34" actId="478"/>
          <ac:graphicFrameMkLst>
            <pc:docMk/>
            <pc:sldMk cId="2297915769" sldId="330"/>
            <ac:graphicFrameMk id="10" creationId="{A5F38B64-8C94-4CAC-1530-B3CBE4162AC7}"/>
          </ac:graphicFrameMkLst>
        </pc:graphicFrameChg>
        <pc:graphicFrameChg chg="del">
          <ac:chgData name="Bradley Priem" userId="00ad933b-2dd3-47ad-ba11-d2ead1db4af2" providerId="ADAL" clId="{6EB5F1C2-9BAE-434D-92C7-877CB0D18AA6}" dt="2025-05-28T17:35:56.895" v="34" actId="478"/>
          <ac:graphicFrameMkLst>
            <pc:docMk/>
            <pc:sldMk cId="2297915769" sldId="330"/>
            <ac:graphicFrameMk id="11" creationId="{EE185749-FF34-8469-FE8A-3F263781E7EF}"/>
          </ac:graphicFrameMkLst>
        </pc:graphicFrameChg>
        <pc:graphicFrameChg chg="del">
          <ac:chgData name="Bradley Priem" userId="00ad933b-2dd3-47ad-ba11-d2ead1db4af2" providerId="ADAL" clId="{6EB5F1C2-9BAE-434D-92C7-877CB0D18AA6}" dt="2025-05-28T17:35:56.895" v="34" actId="478"/>
          <ac:graphicFrameMkLst>
            <pc:docMk/>
            <pc:sldMk cId="2297915769" sldId="330"/>
            <ac:graphicFrameMk id="25" creationId="{C5EB09A9-B750-993F-AFC1-097EA61095E6}"/>
          </ac:graphicFrameMkLst>
        </pc:graphicFrameChg>
        <pc:graphicFrameChg chg="del">
          <ac:chgData name="Bradley Priem" userId="00ad933b-2dd3-47ad-ba11-d2ead1db4af2" providerId="ADAL" clId="{6EB5F1C2-9BAE-434D-92C7-877CB0D18AA6}" dt="2025-05-28T17:35:56.895" v="34" actId="478"/>
          <ac:graphicFrameMkLst>
            <pc:docMk/>
            <pc:sldMk cId="2297915769" sldId="330"/>
            <ac:graphicFrameMk id="26" creationId="{052F7D09-BC45-D942-39E3-A08DD6046081}"/>
          </ac:graphicFrameMkLst>
        </pc:graphicFrameChg>
      </pc:sldChg>
      <pc:sldChg chg="addSp delSp modSp add mod">
        <pc:chgData name="Bradley Priem" userId="00ad933b-2dd3-47ad-ba11-d2ead1db4af2" providerId="ADAL" clId="{6EB5F1C2-9BAE-434D-92C7-877CB0D18AA6}" dt="2025-05-28T17:49:52.587" v="1285" actId="20577"/>
        <pc:sldMkLst>
          <pc:docMk/>
          <pc:sldMk cId="2487438672" sldId="331"/>
        </pc:sldMkLst>
        <pc:spChg chg="del mod">
          <ac:chgData name="Bradley Priem" userId="00ad933b-2dd3-47ad-ba11-d2ead1db4af2" providerId="ADAL" clId="{6EB5F1C2-9BAE-434D-92C7-877CB0D18AA6}" dt="2025-05-28T17:45:04.467" v="758" actId="478"/>
          <ac:spMkLst>
            <pc:docMk/>
            <pc:sldMk cId="2487438672" sldId="331"/>
            <ac:spMk id="2" creationId="{BE13B412-E3DF-EE89-4F27-78FC9389E50F}"/>
          </ac:spMkLst>
        </pc:spChg>
        <pc:spChg chg="del mod">
          <ac:chgData name="Bradley Priem" userId="00ad933b-2dd3-47ad-ba11-d2ead1db4af2" providerId="ADAL" clId="{6EB5F1C2-9BAE-434D-92C7-877CB0D18AA6}" dt="2025-05-28T17:49:27.337" v="1266" actId="478"/>
          <ac:spMkLst>
            <pc:docMk/>
            <pc:sldMk cId="2487438672" sldId="331"/>
            <ac:spMk id="3" creationId="{D07329AA-971B-4917-5A58-8CB9854A80C9}"/>
          </ac:spMkLst>
        </pc:spChg>
        <pc:spChg chg="add del mod">
          <ac:chgData name="Bradley Priem" userId="00ad933b-2dd3-47ad-ba11-d2ead1db4af2" providerId="ADAL" clId="{6EB5F1C2-9BAE-434D-92C7-877CB0D18AA6}" dt="2025-05-28T17:45:33.882" v="843" actId="478"/>
          <ac:spMkLst>
            <pc:docMk/>
            <pc:sldMk cId="2487438672" sldId="331"/>
            <ac:spMk id="6" creationId="{FAE8DBFE-967E-26CF-96E6-C94263F3315C}"/>
          </ac:spMkLst>
        </pc:spChg>
        <pc:spChg chg="add mod">
          <ac:chgData name="Bradley Priem" userId="00ad933b-2dd3-47ad-ba11-d2ead1db4af2" providerId="ADAL" clId="{6EB5F1C2-9BAE-434D-92C7-877CB0D18AA6}" dt="2025-05-28T17:49:52.587" v="1285" actId="20577"/>
          <ac:spMkLst>
            <pc:docMk/>
            <pc:sldMk cId="2487438672" sldId="331"/>
            <ac:spMk id="7" creationId="{65B76DD9-970B-2C70-BE61-81ABABF23010}"/>
          </ac:spMkLst>
        </pc:spChg>
        <pc:graphicFrameChg chg="del">
          <ac:chgData name="Bradley Priem" userId="00ad933b-2dd3-47ad-ba11-d2ead1db4af2" providerId="ADAL" clId="{6EB5F1C2-9BAE-434D-92C7-877CB0D18AA6}" dt="2025-05-28T17:44:40.804" v="682" actId="478"/>
          <ac:graphicFrameMkLst>
            <pc:docMk/>
            <pc:sldMk cId="2487438672" sldId="331"/>
            <ac:graphicFrameMk id="4" creationId="{7228ECF9-E151-7529-4430-05CA144F27AD}"/>
          </ac:graphicFrameMkLst>
        </pc:graphicFrameChg>
        <pc:graphicFrameChg chg="del">
          <ac:chgData name="Bradley Priem" userId="00ad933b-2dd3-47ad-ba11-d2ead1db4af2" providerId="ADAL" clId="{6EB5F1C2-9BAE-434D-92C7-877CB0D18AA6}" dt="2025-05-28T17:44:41.896" v="683" actId="478"/>
          <ac:graphicFrameMkLst>
            <pc:docMk/>
            <pc:sldMk cId="2487438672" sldId="331"/>
            <ac:graphicFrameMk id="5" creationId="{E04D11B2-BEEC-017C-6923-842677166BE3}"/>
          </ac:graphicFrameMkLst>
        </pc:graphicFrameChg>
      </pc:sldChg>
      <pc:sldChg chg="addSp delSp modSp add mod">
        <pc:chgData name="Bradley Priem" userId="00ad933b-2dd3-47ad-ba11-d2ead1db4af2" providerId="ADAL" clId="{6EB5F1C2-9BAE-434D-92C7-877CB0D18AA6}" dt="2025-05-28T18:25:09.814" v="2126" actId="58"/>
        <pc:sldMkLst>
          <pc:docMk/>
          <pc:sldMk cId="3990109300" sldId="332"/>
        </pc:sldMkLst>
        <pc:spChg chg="add mod">
          <ac:chgData name="Bradley Priem" userId="00ad933b-2dd3-47ad-ba11-d2ead1db4af2" providerId="ADAL" clId="{6EB5F1C2-9BAE-434D-92C7-877CB0D18AA6}" dt="2025-05-28T18:25:09.814" v="2126" actId="58"/>
          <ac:spMkLst>
            <pc:docMk/>
            <pc:sldMk cId="3990109300" sldId="332"/>
            <ac:spMk id="2" creationId="{D7F10F91-FC7F-A176-48A0-86BBE54F7184}"/>
          </ac:spMkLst>
        </pc:spChg>
        <pc:spChg chg="mod">
          <ac:chgData name="Bradley Priem" userId="00ad933b-2dd3-47ad-ba11-d2ead1db4af2" providerId="ADAL" clId="{6EB5F1C2-9BAE-434D-92C7-877CB0D18AA6}" dt="2025-05-28T18:17:19.516" v="1708" actId="20577"/>
          <ac:spMkLst>
            <pc:docMk/>
            <pc:sldMk cId="3990109300" sldId="332"/>
            <ac:spMk id="192" creationId="{255AB0BD-7B16-625C-D1A5-64FF74D1D7F0}"/>
          </ac:spMkLst>
        </pc:spChg>
        <pc:graphicFrameChg chg="del">
          <ac:chgData name="Bradley Priem" userId="00ad933b-2dd3-47ad-ba11-d2ead1db4af2" providerId="ADAL" clId="{6EB5F1C2-9BAE-434D-92C7-877CB0D18AA6}" dt="2025-05-28T18:17:49.630" v="1733" actId="478"/>
          <ac:graphicFrameMkLst>
            <pc:docMk/>
            <pc:sldMk cId="3990109300" sldId="332"/>
            <ac:graphicFrameMk id="4" creationId="{E969EE35-3D63-B471-5941-77DDD7963945}"/>
          </ac:graphicFrameMkLst>
        </pc:graphicFrameChg>
        <pc:graphicFrameChg chg="mod">
          <ac:chgData name="Bradley Priem" userId="00ad933b-2dd3-47ad-ba11-d2ead1db4af2" providerId="ADAL" clId="{6EB5F1C2-9BAE-434D-92C7-877CB0D18AA6}" dt="2025-05-28T18:18:47.496" v="1750" actId="1076"/>
          <ac:graphicFrameMkLst>
            <pc:docMk/>
            <pc:sldMk cId="3990109300" sldId="332"/>
            <ac:graphicFrameMk id="5" creationId="{BB9870AA-5386-4C89-6786-F49AB5CB3888}"/>
          </ac:graphicFrameMkLst>
        </pc:graphicFrameChg>
        <pc:graphicFrameChg chg="add del">
          <ac:chgData name="Bradley Priem" userId="00ad933b-2dd3-47ad-ba11-d2ead1db4af2" providerId="ADAL" clId="{6EB5F1C2-9BAE-434D-92C7-877CB0D18AA6}" dt="2025-05-28T18:17:48.339" v="1732" actId="478"/>
          <ac:graphicFrameMkLst>
            <pc:docMk/>
            <pc:sldMk cId="3990109300" sldId="332"/>
            <ac:graphicFrameMk id="25" creationId="{E99E488F-EE0F-D308-30F3-6CF4E858D0B4}"/>
          </ac:graphicFrameMkLst>
        </pc:graphicFrameChg>
        <pc:graphicFrameChg chg="add del mod">
          <ac:chgData name="Bradley Priem" userId="00ad933b-2dd3-47ad-ba11-d2ead1db4af2" providerId="ADAL" clId="{6EB5F1C2-9BAE-434D-92C7-877CB0D18AA6}" dt="2025-05-28T18:18:45.154" v="1749" actId="1076"/>
          <ac:graphicFrameMkLst>
            <pc:docMk/>
            <pc:sldMk cId="3990109300" sldId="332"/>
            <ac:graphicFrameMk id="26" creationId="{AEF8DFE4-14E0-4439-4021-AF8ED0627F12}"/>
          </ac:graphicFrameMkLst>
        </pc:graphicFrameChg>
      </pc:sldChg>
      <pc:sldChg chg="addSp delSp modSp add mod">
        <pc:chgData name="Bradley Priem" userId="00ad933b-2dd3-47ad-ba11-d2ead1db4af2" providerId="ADAL" clId="{6EB5F1C2-9BAE-434D-92C7-877CB0D18AA6}" dt="2025-05-29T21:07:50.805" v="2925" actId="1076"/>
        <pc:sldMkLst>
          <pc:docMk/>
          <pc:sldMk cId="377060062" sldId="333"/>
        </pc:sldMkLst>
        <pc:spChg chg="add mod">
          <ac:chgData name="Bradley Priem" userId="00ad933b-2dd3-47ad-ba11-d2ead1db4af2" providerId="ADAL" clId="{6EB5F1C2-9BAE-434D-92C7-877CB0D18AA6}" dt="2025-05-28T18:28:03.240" v="2589" actId="20577"/>
          <ac:spMkLst>
            <pc:docMk/>
            <pc:sldMk cId="377060062" sldId="333"/>
            <ac:spMk id="4" creationId="{47C14516-C926-1224-F836-9A03CA87F9CF}"/>
          </ac:spMkLst>
        </pc:spChg>
        <pc:spChg chg="mod">
          <ac:chgData name="Bradley Priem" userId="00ad933b-2dd3-47ad-ba11-d2ead1db4af2" providerId="ADAL" clId="{6EB5F1C2-9BAE-434D-92C7-877CB0D18AA6}" dt="2025-05-28T18:17:27.869" v="1721" actId="20577"/>
          <ac:spMkLst>
            <pc:docMk/>
            <pc:sldMk cId="377060062" sldId="333"/>
            <ac:spMk id="192" creationId="{6459081A-9883-6D16-BB0C-B73D824B6113}"/>
          </ac:spMkLst>
        </pc:spChg>
        <pc:graphicFrameChg chg="mod">
          <ac:chgData name="Bradley Priem" userId="00ad933b-2dd3-47ad-ba11-d2ead1db4af2" providerId="ADAL" clId="{6EB5F1C2-9BAE-434D-92C7-877CB0D18AA6}" dt="2025-05-29T21:07:47.138" v="2922" actId="1076"/>
          <ac:graphicFrameMkLst>
            <pc:docMk/>
            <pc:sldMk cId="377060062" sldId="333"/>
            <ac:graphicFrameMk id="2" creationId="{E57CAFD7-A971-7658-70F1-6281519C1A1D}"/>
          </ac:graphicFrameMkLst>
        </pc:graphicFrameChg>
        <pc:graphicFrameChg chg="mod">
          <ac:chgData name="Bradley Priem" userId="00ad933b-2dd3-47ad-ba11-d2ead1db4af2" providerId="ADAL" clId="{6EB5F1C2-9BAE-434D-92C7-877CB0D18AA6}" dt="2025-05-29T21:07:47.692" v="2923" actId="1076"/>
          <ac:graphicFrameMkLst>
            <pc:docMk/>
            <pc:sldMk cId="377060062" sldId="333"/>
            <ac:graphicFrameMk id="3" creationId="{D42E98F2-A154-8CAE-5CC4-1B7C6FE96627}"/>
          </ac:graphicFrameMkLst>
        </pc:graphicFrameChg>
        <pc:graphicFrameChg chg="del">
          <ac:chgData name="Bradley Priem" userId="00ad933b-2dd3-47ad-ba11-d2ead1db4af2" providerId="ADAL" clId="{6EB5F1C2-9BAE-434D-92C7-877CB0D18AA6}" dt="2025-05-28T18:17:29.940" v="1722" actId="478"/>
          <ac:graphicFrameMkLst>
            <pc:docMk/>
            <pc:sldMk cId="377060062" sldId="333"/>
            <ac:graphicFrameMk id="8" creationId="{FC17434F-667C-4DBF-1C43-7EDAD2C12163}"/>
          </ac:graphicFrameMkLst>
        </pc:graphicFrameChg>
        <pc:graphicFrameChg chg="del">
          <ac:chgData name="Bradley Priem" userId="00ad933b-2dd3-47ad-ba11-d2ead1db4af2" providerId="ADAL" clId="{6EB5F1C2-9BAE-434D-92C7-877CB0D18AA6}" dt="2025-05-28T18:17:31.534" v="1723" actId="478"/>
          <ac:graphicFrameMkLst>
            <pc:docMk/>
            <pc:sldMk cId="377060062" sldId="333"/>
            <ac:graphicFrameMk id="9" creationId="{6DFCA127-2733-5874-CF67-8F91DD424FCB}"/>
          </ac:graphicFrameMkLst>
        </pc:graphicFrameChg>
        <pc:picChg chg="add del mod">
          <ac:chgData name="Bradley Priem" userId="00ad933b-2dd3-47ad-ba11-d2ead1db4af2" providerId="ADAL" clId="{6EB5F1C2-9BAE-434D-92C7-877CB0D18AA6}" dt="2025-05-29T21:07:50.805" v="2925" actId="1076"/>
          <ac:picMkLst>
            <pc:docMk/>
            <pc:sldMk cId="377060062" sldId="333"/>
            <ac:picMk id="5" creationId="{7B6C6E4A-7D1E-45F4-DB59-6A65A48FFC08}"/>
          </ac:picMkLst>
        </pc:picChg>
      </pc:sldChg>
      <pc:sldChg chg="add del">
        <pc:chgData name="Bradley Priem" userId="00ad933b-2dd3-47ad-ba11-d2ead1db4af2" providerId="ADAL" clId="{6EB5F1C2-9BAE-434D-92C7-877CB0D18AA6}" dt="2025-05-29T21:08:35.538" v="2941"/>
        <pc:sldMkLst>
          <pc:docMk/>
          <pc:sldMk cId="2081891951" sldId="334"/>
        </pc:sldMkLst>
      </pc:sldChg>
      <pc:sldChg chg="add del">
        <pc:chgData name="Bradley Priem" userId="00ad933b-2dd3-47ad-ba11-d2ead1db4af2" providerId="ADAL" clId="{6EB5F1C2-9BAE-434D-92C7-877CB0D18AA6}" dt="2025-05-29T21:08:35.538" v="2941"/>
        <pc:sldMkLst>
          <pc:docMk/>
          <pc:sldMk cId="654360294" sldId="335"/>
        </pc:sldMkLst>
      </pc:sldChg>
      <pc:sldChg chg="modSp add mod">
        <pc:chgData name="Bradley Priem" userId="00ad933b-2dd3-47ad-ba11-d2ead1db4af2" providerId="ADAL" clId="{6EB5F1C2-9BAE-434D-92C7-877CB0D18AA6}" dt="2025-05-29T21:07:58.860" v="2940" actId="1076"/>
        <pc:sldMkLst>
          <pc:docMk/>
          <pc:sldMk cId="104188692" sldId="515"/>
        </pc:sldMkLst>
        <pc:spChg chg="mod">
          <ac:chgData name="Bradley Priem" userId="00ad933b-2dd3-47ad-ba11-d2ead1db4af2" providerId="ADAL" clId="{6EB5F1C2-9BAE-434D-92C7-877CB0D18AA6}" dt="2025-05-29T21:03:29.428" v="2899" actId="1076"/>
          <ac:spMkLst>
            <pc:docMk/>
            <pc:sldMk cId="104188692" sldId="515"/>
            <ac:spMk id="2" creationId="{CBFD2D28-C61A-5350-D240-81FA73F01467}"/>
          </ac:spMkLst>
        </pc:spChg>
        <pc:picChg chg="mod">
          <ac:chgData name="Bradley Priem" userId="00ad933b-2dd3-47ad-ba11-d2ead1db4af2" providerId="ADAL" clId="{6EB5F1C2-9BAE-434D-92C7-877CB0D18AA6}" dt="2025-05-29T21:07:58.860" v="2940" actId="1076"/>
          <ac:picMkLst>
            <pc:docMk/>
            <pc:sldMk cId="104188692" sldId="515"/>
            <ac:picMk id="5" creationId="{F5842239-B0D6-9257-9C4B-C4726ACF056B}"/>
          </ac:picMkLst>
        </pc:picChg>
        <pc:picChg chg="mod">
          <ac:chgData name="Bradley Priem" userId="00ad933b-2dd3-47ad-ba11-d2ead1db4af2" providerId="ADAL" clId="{6EB5F1C2-9BAE-434D-92C7-877CB0D18AA6}" dt="2025-05-29T21:07:58.314" v="2938" actId="14100"/>
          <ac:picMkLst>
            <pc:docMk/>
            <pc:sldMk cId="104188692" sldId="515"/>
            <ac:picMk id="6" creationId="{785FBFDD-E181-3125-D0E6-273662C3A2D4}"/>
          </ac:picMkLst>
        </pc:picChg>
        <pc:picChg chg="mod">
          <ac:chgData name="Bradley Priem" userId="00ad933b-2dd3-47ad-ba11-d2ead1db4af2" providerId="ADAL" clId="{6EB5F1C2-9BAE-434D-92C7-877CB0D18AA6}" dt="2025-05-29T21:07:57.928" v="2937" actId="1076"/>
          <ac:picMkLst>
            <pc:docMk/>
            <pc:sldMk cId="104188692" sldId="515"/>
            <ac:picMk id="7" creationId="{B1EA6A73-408C-C568-DF28-DC5DA77CFD5D}"/>
          </ac:picMkLst>
        </pc:picChg>
        <pc:picChg chg="mod">
          <ac:chgData name="Bradley Priem" userId="00ad933b-2dd3-47ad-ba11-d2ead1db4af2" providerId="ADAL" clId="{6EB5F1C2-9BAE-434D-92C7-877CB0D18AA6}" dt="2025-05-29T21:07:57.568" v="2936" actId="14100"/>
          <ac:picMkLst>
            <pc:docMk/>
            <pc:sldMk cId="104188692" sldId="515"/>
            <ac:picMk id="8" creationId="{0710C3E1-6A4C-68DD-CD34-999C64E83D3E}"/>
          </ac:picMkLst>
        </pc:picChg>
      </pc:sldChg>
      <pc:sldChg chg="modSp add mod">
        <pc:chgData name="Bradley Priem" userId="00ad933b-2dd3-47ad-ba11-d2ead1db4af2" providerId="ADAL" clId="{6EB5F1C2-9BAE-434D-92C7-877CB0D18AA6}" dt="2025-05-29T21:09:38.556" v="2942" actId="1076"/>
        <pc:sldMkLst>
          <pc:docMk/>
          <pc:sldMk cId="1358872218" sldId="516"/>
        </pc:sldMkLst>
        <pc:spChg chg="mod">
          <ac:chgData name="Bradley Priem" userId="00ad933b-2dd3-47ad-ba11-d2ead1db4af2" providerId="ADAL" clId="{6EB5F1C2-9BAE-434D-92C7-877CB0D18AA6}" dt="2025-05-29T21:09:38.556" v="2942" actId="1076"/>
          <ac:spMkLst>
            <pc:docMk/>
            <pc:sldMk cId="1358872218" sldId="516"/>
            <ac:spMk id="2" creationId="{502BC393-8987-64B7-C40E-C3A3DF514BFE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3" creationId="{5E0423A2-45EC-4D5A-5B09-0C5EDC2627F3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5" creationId="{28FE081C-4138-4F5F-CD98-0844659CEE11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7" creationId="{BC14F42E-6F08-18EA-C335-985301E24652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11" creationId="{AF064FAB-64F5-8CAF-4219-956EEDB8C14B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13" creationId="{212AD7C3-ACA1-BF18-6BCD-A4F82EBCFFEC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14" creationId="{F99C9058-6948-DB9C-C38E-232DF3521DC8}"/>
          </ac:spMkLst>
        </pc:spChg>
        <pc:spChg chg="mod">
          <ac:chgData name="Bradley Priem" userId="00ad933b-2dd3-47ad-ba11-d2ead1db4af2" providerId="ADAL" clId="{6EB5F1C2-9BAE-434D-92C7-877CB0D18AA6}" dt="2025-05-29T21:07:54.726" v="2931" actId="1076"/>
          <ac:spMkLst>
            <pc:docMk/>
            <pc:sldMk cId="1358872218" sldId="516"/>
            <ac:spMk id="15" creationId="{C04B2D80-57ED-8D7A-D4AD-75EE5DAC5A3C}"/>
          </ac:spMkLst>
        </pc:spChg>
        <pc:grpChg chg="mod">
          <ac:chgData name="Bradley Priem" userId="00ad933b-2dd3-47ad-ba11-d2ead1db4af2" providerId="ADAL" clId="{6EB5F1C2-9BAE-434D-92C7-877CB0D18AA6}" dt="2025-05-29T21:07:54.138" v="2930" actId="1076"/>
          <ac:grpSpMkLst>
            <pc:docMk/>
            <pc:sldMk cId="1358872218" sldId="516"/>
            <ac:grpSpMk id="10" creationId="{BBF7D7A1-29B9-9545-5ED7-4CD9FBAC0415}"/>
          </ac:grpSpMkLst>
        </pc:grpChg>
        <pc:grpChg chg="mod">
          <ac:chgData name="Bradley Priem" userId="00ad933b-2dd3-47ad-ba11-d2ead1db4af2" providerId="ADAL" clId="{6EB5F1C2-9BAE-434D-92C7-877CB0D18AA6}" dt="2025-05-29T21:07:53.606" v="2929" actId="1076"/>
          <ac:grpSpMkLst>
            <pc:docMk/>
            <pc:sldMk cId="1358872218" sldId="516"/>
            <ac:grpSpMk id="19" creationId="{19DA0CF0-FAD2-E128-41A1-F14CA56B58AD}"/>
          </ac:grpSpMkLst>
        </pc:grpChg>
        <pc:picChg chg="mod">
          <ac:chgData name="Bradley Priem" userId="00ad933b-2dd3-47ad-ba11-d2ead1db4af2" providerId="ADAL" clId="{6EB5F1C2-9BAE-434D-92C7-877CB0D18AA6}" dt="2025-05-29T21:07:54.726" v="2931" actId="1076"/>
          <ac:picMkLst>
            <pc:docMk/>
            <pc:sldMk cId="1358872218" sldId="516"/>
            <ac:picMk id="6" creationId="{D90251D7-B867-F283-1737-F9B4E14AF161}"/>
          </ac:picMkLst>
        </pc:picChg>
        <pc:picChg chg="mod">
          <ac:chgData name="Bradley Priem" userId="00ad933b-2dd3-47ad-ba11-d2ead1db4af2" providerId="ADAL" clId="{6EB5F1C2-9BAE-434D-92C7-877CB0D18AA6}" dt="2025-05-29T21:07:54.726" v="2931" actId="1076"/>
          <ac:picMkLst>
            <pc:docMk/>
            <pc:sldMk cId="1358872218" sldId="516"/>
            <ac:picMk id="8" creationId="{637E97DA-1D71-0DC6-DA4A-407EAAFC8CDC}"/>
          </ac:picMkLst>
        </pc:picChg>
        <pc:picChg chg="mod">
          <ac:chgData name="Bradley Priem" userId="00ad933b-2dd3-47ad-ba11-d2ead1db4af2" providerId="ADAL" clId="{6EB5F1C2-9BAE-434D-92C7-877CB0D18AA6}" dt="2025-05-29T21:07:53.606" v="2929" actId="1076"/>
          <ac:picMkLst>
            <pc:docMk/>
            <pc:sldMk cId="1358872218" sldId="516"/>
            <ac:picMk id="16" creationId="{3211B79A-48DE-C033-5875-E2854AE4C51D}"/>
          </ac:picMkLst>
        </pc:picChg>
        <pc:picChg chg="mod">
          <ac:chgData name="Bradley Priem" userId="00ad933b-2dd3-47ad-ba11-d2ead1db4af2" providerId="ADAL" clId="{6EB5F1C2-9BAE-434D-92C7-877CB0D18AA6}" dt="2025-05-29T21:07:54.726" v="2931" actId="1076"/>
          <ac:picMkLst>
            <pc:docMk/>
            <pc:sldMk cId="1358872218" sldId="516"/>
            <ac:picMk id="17" creationId="{9E919B9F-92BE-DEB2-F2C6-08750E9D83B0}"/>
          </ac:picMkLst>
        </pc:picChg>
        <pc:picChg chg="mod">
          <ac:chgData name="Bradley Priem" userId="00ad933b-2dd3-47ad-ba11-d2ead1db4af2" providerId="ADAL" clId="{6EB5F1C2-9BAE-434D-92C7-877CB0D18AA6}" dt="2025-05-29T21:07:53.606" v="2929" actId="1076"/>
          <ac:picMkLst>
            <pc:docMk/>
            <pc:sldMk cId="1358872218" sldId="516"/>
            <ac:picMk id="18" creationId="{721AB143-1B47-C7B2-EFD7-C6F61A9BCA66}"/>
          </ac:picMkLst>
        </pc:picChg>
      </pc:sldChg>
      <pc:sldChg chg="modSp add mod">
        <pc:chgData name="Bradley Priem" userId="00ad933b-2dd3-47ad-ba11-d2ead1db4af2" providerId="ADAL" clId="{6EB5F1C2-9BAE-434D-92C7-877CB0D18AA6}" dt="2025-05-29T21:07:52.844" v="2928" actId="1076"/>
        <pc:sldMkLst>
          <pc:docMk/>
          <pc:sldMk cId="3830336658" sldId="517"/>
        </pc:sldMkLst>
        <pc:spChg chg="mod">
          <ac:chgData name="Bradley Priem" userId="00ad933b-2dd3-47ad-ba11-d2ead1db4af2" providerId="ADAL" clId="{6EB5F1C2-9BAE-434D-92C7-877CB0D18AA6}" dt="2025-05-29T21:07:52.844" v="2928" actId="1076"/>
          <ac:spMkLst>
            <pc:docMk/>
            <pc:sldMk cId="3830336658" sldId="517"/>
            <ac:spMk id="2" creationId="{868C7A59-7D33-5175-EBD2-36655B7BDBA1}"/>
          </ac:spMkLst>
        </pc:spChg>
        <pc:spChg chg="mod">
          <ac:chgData name="Bradley Priem" userId="00ad933b-2dd3-47ad-ba11-d2ead1db4af2" providerId="ADAL" clId="{6EB5F1C2-9BAE-434D-92C7-877CB0D18AA6}" dt="2025-05-29T21:04:34.101" v="2914" actId="1076"/>
          <ac:spMkLst>
            <pc:docMk/>
            <pc:sldMk cId="3830336658" sldId="517"/>
            <ac:spMk id="12" creationId="{FF0AA747-B5AD-626B-453A-C4C08587AF09}"/>
          </ac:spMkLst>
        </pc:spChg>
      </pc:sldChg>
      <pc:sldChg chg="modSp add mod">
        <pc:chgData name="Bradley Priem" userId="00ad933b-2dd3-47ad-ba11-d2ead1db4af2" providerId="ADAL" clId="{6EB5F1C2-9BAE-434D-92C7-877CB0D18AA6}" dt="2025-05-29T21:07:52.285" v="2927" actId="1076"/>
        <pc:sldMkLst>
          <pc:docMk/>
          <pc:sldMk cId="1977380057" sldId="518"/>
        </pc:sldMkLst>
        <pc:spChg chg="mod">
          <ac:chgData name="Bradley Priem" userId="00ad933b-2dd3-47ad-ba11-d2ead1db4af2" providerId="ADAL" clId="{6EB5F1C2-9BAE-434D-92C7-877CB0D18AA6}" dt="2025-05-29T21:07:52.285" v="2927" actId="1076"/>
          <ac:spMkLst>
            <pc:docMk/>
            <pc:sldMk cId="1977380057" sldId="518"/>
            <ac:spMk id="2" creationId="{EB34F339-F3EC-CD48-6D8A-CA0E231230DC}"/>
          </ac:spMkLst>
        </pc:spChg>
        <pc:spChg chg="mod">
          <ac:chgData name="Bradley Priem" userId="00ad933b-2dd3-47ad-ba11-d2ead1db4af2" providerId="ADAL" clId="{6EB5F1C2-9BAE-434D-92C7-877CB0D18AA6}" dt="2025-05-29T21:07:52.285" v="2927" actId="1076"/>
          <ac:spMkLst>
            <pc:docMk/>
            <pc:sldMk cId="1977380057" sldId="518"/>
            <ac:spMk id="3" creationId="{C27D6ABA-AFB3-E2AA-948E-F5A16913B11A}"/>
          </ac:spMkLst>
        </pc:spChg>
      </pc:sldChg>
      <pc:sldChg chg="add">
        <pc:chgData name="Bradley Priem" userId="00ad933b-2dd3-47ad-ba11-d2ead1db4af2" providerId="ADAL" clId="{6EB5F1C2-9BAE-434D-92C7-877CB0D18AA6}" dt="2025-05-29T21:03:06.423" v="2897"/>
        <pc:sldMkLst>
          <pc:docMk/>
          <pc:sldMk cId="3691464712" sldId="5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CO2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CO2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0%25%20CO2%20screening%20study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H%20Shift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CO2%20stud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Experiments/pCO2%20stud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VCD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Sheet1!$N$3:$N$10</c:f>
                <c:numCache>
                  <c:formatCode>General</c:formatCode>
                  <c:ptCount val="8"/>
                  <c:pt idx="0">
                    <c:v>2.1213203435596406E-2</c:v>
                  </c:pt>
                  <c:pt idx="1">
                    <c:v>2.8284271247461888E-2</c:v>
                  </c:pt>
                  <c:pt idx="2">
                    <c:v>5.3033008588989931E-3</c:v>
                  </c:pt>
                  <c:pt idx="3">
                    <c:v>4.5961940777125551E-2</c:v>
                  </c:pt>
                  <c:pt idx="4">
                    <c:v>0.38890872965260165</c:v>
                  </c:pt>
                  <c:pt idx="5">
                    <c:v>0.54447222151364194</c:v>
                  </c:pt>
                  <c:pt idx="6">
                    <c:v>0.39597979746446571</c:v>
                  </c:pt>
                  <c:pt idx="7">
                    <c:v>9.5459415460183772E-2</c:v>
                  </c:pt>
                </c:numCache>
              </c:numRef>
            </c:plus>
            <c:minus>
              <c:numRef>
                <c:f>Sheet1!$N$3:$N$10</c:f>
                <c:numCache>
                  <c:formatCode>General</c:formatCode>
                  <c:ptCount val="8"/>
                  <c:pt idx="0">
                    <c:v>2.1213203435596406E-2</c:v>
                  </c:pt>
                  <c:pt idx="1">
                    <c:v>2.8284271247461888E-2</c:v>
                  </c:pt>
                  <c:pt idx="2">
                    <c:v>5.3033008588989931E-3</c:v>
                  </c:pt>
                  <c:pt idx="3">
                    <c:v>4.5961940777125551E-2</c:v>
                  </c:pt>
                  <c:pt idx="4">
                    <c:v>0.38890872965260165</c:v>
                  </c:pt>
                  <c:pt idx="5">
                    <c:v>0.54447222151364194</c:v>
                  </c:pt>
                  <c:pt idx="6">
                    <c:v>0.39597979746446571</c:v>
                  </c:pt>
                  <c:pt idx="7">
                    <c:v>9.5459415460183772E-2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Sheet1!$M$3:$M$10</c:f>
              <c:numCache>
                <c:formatCode>General</c:formatCode>
                <c:ptCount val="8"/>
                <c:pt idx="0">
                  <c:v>0.26249999999999996</c:v>
                </c:pt>
                <c:pt idx="1">
                  <c:v>0.48</c:v>
                </c:pt>
                <c:pt idx="2">
                  <c:v>1.2337499999999999</c:v>
                </c:pt>
                <c:pt idx="3">
                  <c:v>2.4675000000000002</c:v>
                </c:pt>
                <c:pt idx="4">
                  <c:v>4.375</c:v>
                </c:pt>
                <c:pt idx="5">
                  <c:v>6.8599999999999994</c:v>
                </c:pt>
                <c:pt idx="6">
                  <c:v>11.08</c:v>
                </c:pt>
                <c:pt idx="7">
                  <c:v>6.0575000000000001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42-844E-B86B-3A11FC57EFBA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Sheet1!$P$3:$P$10</c:f>
                <c:numCache>
                  <c:formatCode>General</c:formatCode>
                  <c:ptCount val="8"/>
                  <c:pt idx="0">
                    <c:v>1.0606601717798222E-2</c:v>
                  </c:pt>
                  <c:pt idx="1">
                    <c:v>1.4142135623730963E-2</c:v>
                  </c:pt>
                  <c:pt idx="2">
                    <c:v>0.24395183950935861</c:v>
                  </c:pt>
                  <c:pt idx="3">
                    <c:v>0.38183766184073498</c:v>
                  </c:pt>
                  <c:pt idx="4">
                    <c:v>4.2426406871192576E-2</c:v>
                  </c:pt>
                  <c:pt idx="5">
                    <c:v>0.51972348417211267</c:v>
                  </c:pt>
                  <c:pt idx="6">
                    <c:v>0.44194173824159222</c:v>
                  </c:pt>
                  <c:pt idx="7">
                    <c:v>0.92277434944844361</c:v>
                  </c:pt>
                </c:numCache>
              </c:numRef>
            </c:plus>
            <c:minus>
              <c:numRef>
                <c:f>Sheet1!$P$3:$P$10</c:f>
                <c:numCache>
                  <c:formatCode>General</c:formatCode>
                  <c:ptCount val="8"/>
                  <c:pt idx="0">
                    <c:v>1.0606601717798222E-2</c:v>
                  </c:pt>
                  <c:pt idx="1">
                    <c:v>1.4142135623730963E-2</c:v>
                  </c:pt>
                  <c:pt idx="2">
                    <c:v>0.24395183950935861</c:v>
                  </c:pt>
                  <c:pt idx="3">
                    <c:v>0.38183766184073498</c:v>
                  </c:pt>
                  <c:pt idx="4">
                    <c:v>4.2426406871192576E-2</c:v>
                  </c:pt>
                  <c:pt idx="5">
                    <c:v>0.51972348417211267</c:v>
                  </c:pt>
                  <c:pt idx="6">
                    <c:v>0.44194173824159222</c:v>
                  </c:pt>
                  <c:pt idx="7">
                    <c:v>0.92277434944844361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Sheet1!$O$3:$O$10</c:f>
              <c:numCache>
                <c:formatCode>General</c:formatCode>
                <c:ptCount val="8"/>
                <c:pt idx="0">
                  <c:v>0.22875000000000001</c:v>
                </c:pt>
                <c:pt idx="1">
                  <c:v>0.38500000000000001</c:v>
                </c:pt>
                <c:pt idx="2">
                  <c:v>1.125</c:v>
                </c:pt>
                <c:pt idx="3">
                  <c:v>2.355</c:v>
                </c:pt>
                <c:pt idx="4">
                  <c:v>4.0250000000000004</c:v>
                </c:pt>
                <c:pt idx="5">
                  <c:v>7.0924999999999994</c:v>
                </c:pt>
                <c:pt idx="6">
                  <c:v>9.1024999999999991</c:v>
                </c:pt>
                <c:pt idx="7">
                  <c:v>4.1574999999999998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42-844E-B86B-3A11FC57EFBA}"/>
            </c:ext>
          </c:extLst>
        </c:ser>
        <c:ser>
          <c:idx val="2"/>
          <c:order val="2"/>
          <c:tx>
            <c:strRef>
              <c:f>Sheet1!$Q$1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Sheet1!$R$3:$R$10</c:f>
                <c:numCache>
                  <c:formatCode>General</c:formatCode>
                  <c:ptCount val="8"/>
                  <c:pt idx="0">
                    <c:v>1.3258252147247759E-2</c:v>
                  </c:pt>
                  <c:pt idx="1">
                    <c:v>1.7677669529663705E-2</c:v>
                  </c:pt>
                  <c:pt idx="2">
                    <c:v>1.0606601717798203E-2</c:v>
                  </c:pt>
                  <c:pt idx="3">
                    <c:v>1.2374368670764573E-2</c:v>
                  </c:pt>
                  <c:pt idx="4">
                    <c:v>3.5355339059327407E-3</c:v>
                  </c:pt>
                  <c:pt idx="5">
                    <c:v>1.4142135623730954E-2</c:v>
                  </c:pt>
                  <c:pt idx="6">
                    <c:v>1.4142135623730954E-2</c:v>
                  </c:pt>
                  <c:pt idx="7">
                    <c:v>2.0152543263816602E-2</c:v>
                  </c:pt>
                </c:numCache>
              </c:numRef>
            </c:plus>
            <c:minus>
              <c:numRef>
                <c:f>Sheet1!$R$3:$R$10</c:f>
                <c:numCache>
                  <c:formatCode>General</c:formatCode>
                  <c:ptCount val="8"/>
                  <c:pt idx="0">
                    <c:v>1.3258252147247759E-2</c:v>
                  </c:pt>
                  <c:pt idx="1">
                    <c:v>1.7677669529663705E-2</c:v>
                  </c:pt>
                  <c:pt idx="2">
                    <c:v>1.0606601717798203E-2</c:v>
                  </c:pt>
                  <c:pt idx="3">
                    <c:v>1.2374368670764573E-2</c:v>
                  </c:pt>
                  <c:pt idx="4">
                    <c:v>3.5355339059327407E-3</c:v>
                  </c:pt>
                  <c:pt idx="5">
                    <c:v>1.4142135623730954E-2</c:v>
                  </c:pt>
                  <c:pt idx="6">
                    <c:v>1.4142135623730954E-2</c:v>
                  </c:pt>
                  <c:pt idx="7">
                    <c:v>2.0152543263816602E-2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Sheet1!$Q$3:$Q$10</c:f>
              <c:numCache>
                <c:formatCode>General</c:formatCode>
                <c:ptCount val="8"/>
                <c:pt idx="0">
                  <c:v>0.238125</c:v>
                </c:pt>
                <c:pt idx="1">
                  <c:v>0.2475</c:v>
                </c:pt>
                <c:pt idx="2">
                  <c:v>0.17749999999999999</c:v>
                </c:pt>
                <c:pt idx="3">
                  <c:v>0.17375000000000002</c:v>
                </c:pt>
                <c:pt idx="4">
                  <c:v>0.17749999999999999</c:v>
                </c:pt>
                <c:pt idx="5">
                  <c:v>0.1225</c:v>
                </c:pt>
                <c:pt idx="6">
                  <c:v>0.12</c:v>
                </c:pt>
                <c:pt idx="7">
                  <c:v>0.15125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42-844E-B86B-3A11FC57E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901248"/>
        <c:axId val="810776608"/>
      </c:scatterChart>
      <c:valAx>
        <c:axId val="63690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76608"/>
        <c:crosses val="autoZero"/>
        <c:crossBetween val="midCat"/>
      </c:valAx>
      <c:valAx>
        <c:axId val="8107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(E6 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012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Specific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A-984E-9015-70309A41D2BB}"/>
              </c:ext>
            </c:extLst>
          </c:dPt>
          <c:dPt>
            <c:idx val="1"/>
            <c:invertIfNegative val="0"/>
            <c:bubble3D val="0"/>
            <c:spPr>
              <a:solidFill>
                <a:srgbClr val="00B1F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7A-984E-9015-70309A41D2BB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7A-984E-9015-70309A41D2BB}"/>
              </c:ext>
            </c:extLst>
          </c:dPt>
          <c:errBars>
            <c:errBarType val="both"/>
            <c:errValType val="cust"/>
            <c:noEndCap val="0"/>
            <c:plus>
              <c:numRef>
                <c:f>IgG!$P$33:$P$35</c:f>
                <c:numCache>
                  <c:formatCode>General</c:formatCode>
                  <c:ptCount val="3"/>
                  <c:pt idx="0">
                    <c:v>25.898658981298961</c:v>
                  </c:pt>
                  <c:pt idx="1">
                    <c:v>1.8377462732362551</c:v>
                  </c:pt>
                  <c:pt idx="2">
                    <c:v>1.2983702440855376</c:v>
                  </c:pt>
                </c:numCache>
              </c:numRef>
            </c:plus>
            <c:minus>
              <c:numRef>
                <c:f>IgG!$P$33:$P$35</c:f>
                <c:numCache>
                  <c:formatCode>General</c:formatCode>
                  <c:ptCount val="3"/>
                  <c:pt idx="0">
                    <c:v>25.898658981298961</c:v>
                  </c:pt>
                  <c:pt idx="1">
                    <c:v>1.8377462732362551</c:v>
                  </c:pt>
                  <c:pt idx="2">
                    <c:v>1.2983702440855376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IgG!$L$33:$L$35</c:f>
              <c:numCache>
                <c:formatCode>0%</c:formatCode>
                <c:ptCount val="3"/>
                <c:pt idx="0">
                  <c:v>0</c:v>
                </c:pt>
                <c:pt idx="1">
                  <c:v>0.05</c:v>
                </c:pt>
                <c:pt idx="2">
                  <c:v>0.08</c:v>
                </c:pt>
              </c:numCache>
            </c:numRef>
          </c:cat>
          <c:val>
            <c:numRef>
              <c:f>IgG!$O$33:$O$35</c:f>
              <c:numCache>
                <c:formatCode>General</c:formatCode>
                <c:ptCount val="3"/>
                <c:pt idx="1">
                  <c:v>38.753953207283203</c:v>
                </c:pt>
                <c:pt idx="2">
                  <c:v>41.409173604611411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7A-984E-9015-70309A41D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035920"/>
        <c:axId val="839480000"/>
      </c:barChart>
      <c:catAx>
        <c:axId val="72103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80000"/>
        <c:crosses val="autoZero"/>
        <c:auto val="1"/>
        <c:lblAlgn val="ctr"/>
        <c:lblOffset val="100"/>
        <c:noMultiLvlLbl val="0"/>
      </c:catAx>
      <c:valAx>
        <c:axId val="83948000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Specific productivity (pg/cell/day)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0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IgG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5% CO2</c:v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IgG!$E$23:$E$30</c:f>
                <c:numCache>
                  <c:formatCode>General</c:formatCode>
                  <c:ptCount val="8"/>
                  <c:pt idx="0">
                    <c:v>11.571420636455851</c:v>
                  </c:pt>
                  <c:pt idx="1">
                    <c:v>43.530582394286888</c:v>
                  </c:pt>
                  <c:pt idx="2">
                    <c:v>14.584445057498826</c:v>
                  </c:pt>
                  <c:pt idx="3">
                    <c:v>28.688213067282586</c:v>
                  </c:pt>
                  <c:pt idx="4">
                    <c:v>62.76938813331887</c:v>
                  </c:pt>
                  <c:pt idx="5">
                    <c:v>50.177994249272267</c:v>
                  </c:pt>
                  <c:pt idx="6">
                    <c:v>56.977815899874493</c:v>
                  </c:pt>
                  <c:pt idx="7">
                    <c:v>34.198413370356931</c:v>
                  </c:pt>
                </c:numCache>
              </c:numRef>
            </c:plus>
            <c:minus>
              <c:numRef>
                <c:f>IgG!$E$23:$E$30</c:f>
                <c:numCache>
                  <c:formatCode>General</c:formatCode>
                  <c:ptCount val="8"/>
                  <c:pt idx="0">
                    <c:v>11.571420636455851</c:v>
                  </c:pt>
                  <c:pt idx="1">
                    <c:v>43.530582394286888</c:v>
                  </c:pt>
                  <c:pt idx="2">
                    <c:v>14.584445057498826</c:v>
                  </c:pt>
                  <c:pt idx="3">
                    <c:v>28.688213067282586</c:v>
                  </c:pt>
                  <c:pt idx="4">
                    <c:v>62.76938813331887</c:v>
                  </c:pt>
                  <c:pt idx="5">
                    <c:v>50.177994249272267</c:v>
                  </c:pt>
                  <c:pt idx="6">
                    <c:v>56.977815899874493</c:v>
                  </c:pt>
                  <c:pt idx="7">
                    <c:v>34.198413370356931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IgG!$A$23:$A$30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IgG!$D$23:$D$30</c:f>
              <c:numCache>
                <c:formatCode>General</c:formatCode>
                <c:ptCount val="8"/>
                <c:pt idx="0">
                  <c:v>72.860029999999995</c:v>
                </c:pt>
                <c:pt idx="1">
                  <c:v>31.874269999999996</c:v>
                </c:pt>
                <c:pt idx="2">
                  <c:v>88.171659999999989</c:v>
                </c:pt>
                <c:pt idx="3">
                  <c:v>165.35984999999997</c:v>
                </c:pt>
                <c:pt idx="4">
                  <c:v>328.63139999999999</c:v>
                </c:pt>
                <c:pt idx="5">
                  <c:v>586.58303999999998</c:v>
                </c:pt>
                <c:pt idx="6">
                  <c:v>952.07255999999984</c:v>
                </c:pt>
                <c:pt idx="7">
                  <c:v>1135.6048700000001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60C-FA42-8F50-83941BFA1EAE}"/>
            </c:ext>
          </c:extLst>
        </c:ser>
        <c:ser>
          <c:idx val="1"/>
          <c:order val="1"/>
          <c:tx>
            <c:v>8% CO2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IgG!$G$23:$G$30</c:f>
                <c:numCache>
                  <c:formatCode>General</c:formatCode>
                  <c:ptCount val="8"/>
                  <c:pt idx="0">
                    <c:v>9.2852737022017831</c:v>
                  </c:pt>
                  <c:pt idx="1">
                    <c:v>46.461540002305128</c:v>
                  </c:pt>
                  <c:pt idx="2">
                    <c:v>13.576195640340503</c:v>
                  </c:pt>
                  <c:pt idx="3">
                    <c:v>26.566199759077385</c:v>
                  </c:pt>
                  <c:pt idx="4">
                    <c:v>36.918342030597742</c:v>
                  </c:pt>
                  <c:pt idx="5">
                    <c:v>50.588328314394872</c:v>
                  </c:pt>
                  <c:pt idx="6">
                    <c:v>53.003437383401902</c:v>
                  </c:pt>
                  <c:pt idx="7">
                    <c:v>43.682992189903729</c:v>
                  </c:pt>
                </c:numCache>
              </c:numRef>
            </c:plus>
            <c:minus>
              <c:numRef>
                <c:f>IgG!$G$23:$G$30</c:f>
                <c:numCache>
                  <c:formatCode>General</c:formatCode>
                  <c:ptCount val="8"/>
                  <c:pt idx="0">
                    <c:v>9.2852737022017831</c:v>
                  </c:pt>
                  <c:pt idx="1">
                    <c:v>46.461540002305128</c:v>
                  </c:pt>
                  <c:pt idx="2">
                    <c:v>13.576195640340503</c:v>
                  </c:pt>
                  <c:pt idx="3">
                    <c:v>26.566199759077385</c:v>
                  </c:pt>
                  <c:pt idx="4">
                    <c:v>36.918342030597742</c:v>
                  </c:pt>
                  <c:pt idx="5">
                    <c:v>50.588328314394872</c:v>
                  </c:pt>
                  <c:pt idx="6">
                    <c:v>53.003437383401902</c:v>
                  </c:pt>
                  <c:pt idx="7">
                    <c:v>43.682992189903729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IgG!$A$23:$A$30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IgG!$F$23:$F$30</c:f>
              <c:numCache>
                <c:formatCode>General</c:formatCode>
                <c:ptCount val="8"/>
                <c:pt idx="0">
                  <c:v>76.25063999999999</c:v>
                </c:pt>
                <c:pt idx="1">
                  <c:v>33.946770000000001</c:v>
                </c:pt>
                <c:pt idx="2">
                  <c:v>85.618339999999989</c:v>
                </c:pt>
                <c:pt idx="3">
                  <c:v>152.33625999999998</c:v>
                </c:pt>
                <c:pt idx="4">
                  <c:v>286.92441000000002</c:v>
                </c:pt>
                <c:pt idx="5">
                  <c:v>575.79774999999995</c:v>
                </c:pt>
                <c:pt idx="6">
                  <c:v>867.40679</c:v>
                </c:pt>
                <c:pt idx="7">
                  <c:v>1117.4746400000001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60C-FA42-8F50-83941BFA1EAE}"/>
            </c:ext>
          </c:extLst>
        </c:ser>
        <c:ser>
          <c:idx val="2"/>
          <c:order val="2"/>
          <c:tx>
            <c:v>0% CO2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IgG!$C$23:$C$30</c:f>
                <c:numCache>
                  <c:formatCode>General</c:formatCode>
                  <c:ptCount val="8"/>
                  <c:pt idx="0">
                    <c:v>9.2149307196093453</c:v>
                  </c:pt>
                  <c:pt idx="1">
                    <c:v>20.786351356065278</c:v>
                  </c:pt>
                  <c:pt idx="2">
                    <c:v>20.786351356065278</c:v>
                  </c:pt>
                  <c:pt idx="3">
                    <c:v>20.786351356065278</c:v>
                  </c:pt>
                  <c:pt idx="4">
                    <c:v>5.6274386073950176</c:v>
                  </c:pt>
                  <c:pt idx="5">
                    <c:v>7.1280889027003598</c:v>
                  </c:pt>
                  <c:pt idx="6">
                    <c:v>5.017799424927242</c:v>
                  </c:pt>
                  <c:pt idx="7">
                    <c:v>12.591393884046298</c:v>
                  </c:pt>
                </c:numCache>
              </c:numRef>
            </c:plus>
            <c:minus>
              <c:numRef>
                <c:f>IgG!$C$23:$C$30</c:f>
                <c:numCache>
                  <c:formatCode>General</c:formatCode>
                  <c:ptCount val="8"/>
                  <c:pt idx="0">
                    <c:v>9.2149307196093453</c:v>
                  </c:pt>
                  <c:pt idx="1">
                    <c:v>20.786351356065278</c:v>
                  </c:pt>
                  <c:pt idx="2">
                    <c:v>20.786351356065278</c:v>
                  </c:pt>
                  <c:pt idx="3">
                    <c:v>20.786351356065278</c:v>
                  </c:pt>
                  <c:pt idx="4">
                    <c:v>5.6274386073950176</c:v>
                  </c:pt>
                  <c:pt idx="5">
                    <c:v>7.1280889027003598</c:v>
                  </c:pt>
                  <c:pt idx="6">
                    <c:v>5.017799424927242</c:v>
                  </c:pt>
                  <c:pt idx="7">
                    <c:v>12.591393884046298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IgG!$A$23:$A$30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IgG!$B$23:$B$30</c:f>
              <c:numCache>
                <c:formatCode>General</c:formatCode>
                <c:ptCount val="8"/>
                <c:pt idx="0">
                  <c:v>77.444399999999987</c:v>
                </c:pt>
                <c:pt idx="1">
                  <c:v>69.262169999999998</c:v>
                </c:pt>
                <c:pt idx="2">
                  <c:v>69.262169999999998</c:v>
                </c:pt>
                <c:pt idx="3">
                  <c:v>69.262169999999998</c:v>
                </c:pt>
                <c:pt idx="4">
                  <c:v>74.526319999999998</c:v>
                </c:pt>
                <c:pt idx="5">
                  <c:v>77.195699999999988</c:v>
                </c:pt>
                <c:pt idx="6">
                  <c:v>86.778939999999992</c:v>
                </c:pt>
                <c:pt idx="7">
                  <c:v>83.06501999999999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60C-FA42-8F50-83941BFA1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976191"/>
        <c:axId val="740203759"/>
      </c:scatterChart>
      <c:valAx>
        <c:axId val="75297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203759"/>
        <c:crosses val="autoZero"/>
        <c:crossBetween val="midCat"/>
      </c:valAx>
      <c:valAx>
        <c:axId val="7402037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IgG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76191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VCD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Counts!$X$3:$X$10</c:f>
              <c:numCache>
                <c:formatCode>General</c:formatCode>
                <c:ptCount val="8"/>
                <c:pt idx="0">
                  <c:v>0.30149999999999999</c:v>
                </c:pt>
                <c:pt idx="1">
                  <c:v>0.52549999999999997</c:v>
                </c:pt>
                <c:pt idx="2">
                  <c:v>0.86450000000000005</c:v>
                </c:pt>
                <c:pt idx="3">
                  <c:v>2.2850000000000001</c:v>
                </c:pt>
                <c:pt idx="4">
                  <c:v>4.0549999999999997</c:v>
                </c:pt>
                <c:pt idx="5">
                  <c:v>7.32</c:v>
                </c:pt>
                <c:pt idx="6">
                  <c:v>10.605</c:v>
                </c:pt>
                <c:pt idx="7">
                  <c:v>7.5949999999999998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42-5D41-81D2-7515B08B33A8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Counts!$AC$3:$AC$10</c:f>
              <c:numCache>
                <c:formatCode>General</c:formatCode>
                <c:ptCount val="8"/>
                <c:pt idx="0">
                  <c:v>0.38300000000000001</c:v>
                </c:pt>
                <c:pt idx="1">
                  <c:v>0.48449999999999999</c:v>
                </c:pt>
                <c:pt idx="2">
                  <c:v>0.25950000000000001</c:v>
                </c:pt>
                <c:pt idx="3">
                  <c:v>0.2195</c:v>
                </c:pt>
                <c:pt idx="4">
                  <c:v>0.247</c:v>
                </c:pt>
                <c:pt idx="5">
                  <c:v>0.153</c:v>
                </c:pt>
                <c:pt idx="6">
                  <c:v>0.1545</c:v>
                </c:pt>
                <c:pt idx="7">
                  <c:v>0.17349999999999999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42-5D41-81D2-7515B08B33A8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Counts!$Y$3:$Y$10</c:f>
              <c:numCache>
                <c:formatCode>General</c:formatCode>
                <c:ptCount val="8"/>
                <c:pt idx="0">
                  <c:v>0.29099999999999998</c:v>
                </c:pt>
                <c:pt idx="1">
                  <c:v>0.37</c:v>
                </c:pt>
                <c:pt idx="2">
                  <c:v>0.29049999999999998</c:v>
                </c:pt>
                <c:pt idx="3">
                  <c:v>0.38100000000000001</c:v>
                </c:pt>
                <c:pt idx="4">
                  <c:v>0.24049999999999999</c:v>
                </c:pt>
                <c:pt idx="5">
                  <c:v>0.2175</c:v>
                </c:pt>
                <c:pt idx="6">
                  <c:v>0.20949999999999999</c:v>
                </c:pt>
                <c:pt idx="7">
                  <c:v>0.183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42-5D41-81D2-7515B08B3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2128"/>
        <c:axId val="133749408"/>
      </c:scatterChart>
      <c:valAx>
        <c:axId val="13377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49408"/>
        <c:crosses val="autoZero"/>
        <c:crossBetween val="midCat"/>
      </c:valAx>
      <c:valAx>
        <c:axId val="1337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2128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64151409616818322"/>
          <c:y val="0.34090728787119717"/>
          <c:w val="0.33543965557654182"/>
          <c:h val="0.33538592761000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Viability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Counts!$AE$3:$AE$10</c:f>
              <c:numCache>
                <c:formatCode>0.0</c:formatCode>
                <c:ptCount val="8"/>
                <c:pt idx="0">
                  <c:v>100</c:v>
                </c:pt>
                <c:pt idx="1">
                  <c:v>94.778609432771205</c:v>
                </c:pt>
                <c:pt idx="2">
                  <c:v>97.639484978540764</c:v>
                </c:pt>
                <c:pt idx="3">
                  <c:v>98.555100280353685</c:v>
                </c:pt>
                <c:pt idx="4">
                  <c:v>99.072795905153981</c:v>
                </c:pt>
                <c:pt idx="5">
                  <c:v>98.562628336755637</c:v>
                </c:pt>
                <c:pt idx="6">
                  <c:v>99.101498437083862</c:v>
                </c:pt>
                <c:pt idx="7">
                  <c:v>92.31797739151574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D4-B747-84A9-89F3B0223066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Counts!$AJ$3:$AJ$10</c:f>
              <c:numCache>
                <c:formatCode>General</c:formatCode>
                <c:ptCount val="8"/>
                <c:pt idx="0">
                  <c:v>100</c:v>
                </c:pt>
                <c:pt idx="1">
                  <c:v>83.455344070278187</c:v>
                </c:pt>
                <c:pt idx="2">
                  <c:v>79.993834771886569</c:v>
                </c:pt>
                <c:pt idx="3">
                  <c:v>62.893982808022919</c:v>
                </c:pt>
                <c:pt idx="4">
                  <c:v>68.984778662198025</c:v>
                </c:pt>
                <c:pt idx="5">
                  <c:v>44.541484716157207</c:v>
                </c:pt>
                <c:pt idx="6">
                  <c:v>40.392156862745097</c:v>
                </c:pt>
                <c:pt idx="7">
                  <c:v>33.853658536585371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D4-B747-84A9-89F3B0223066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Counts!$AF$3:$AF$10</c:f>
              <c:numCache>
                <c:formatCode>0.0</c:formatCode>
                <c:ptCount val="8"/>
                <c:pt idx="0">
                  <c:v>100</c:v>
                </c:pt>
                <c:pt idx="1">
                  <c:v>95.669036845507435</c:v>
                </c:pt>
                <c:pt idx="2">
                  <c:v>85.253118121790166</c:v>
                </c:pt>
                <c:pt idx="3">
                  <c:v>76.506024096385545</c:v>
                </c:pt>
                <c:pt idx="4">
                  <c:v>59.603469640644356</c:v>
                </c:pt>
                <c:pt idx="5">
                  <c:v>48.387096774193552</c:v>
                </c:pt>
                <c:pt idx="6">
                  <c:v>38.056312443233423</c:v>
                </c:pt>
                <c:pt idx="7">
                  <c:v>24.078947368421051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BD4-B747-84A9-89F3B0223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2128"/>
        <c:axId val="133749408"/>
      </c:scatterChart>
      <c:valAx>
        <c:axId val="13377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49408"/>
        <c:crosses val="autoZero"/>
        <c:crossBetween val="midCat"/>
      </c:valAx>
      <c:valAx>
        <c:axId val="1337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2128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6457800196850394"/>
          <c:y val="0.36768336249635464"/>
          <c:w val="0.33338664698162729"/>
          <c:h val="0.37188428657108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VCD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Counts!$X$3:$X$10</c:f>
              <c:numCache>
                <c:formatCode>General</c:formatCode>
                <c:ptCount val="8"/>
                <c:pt idx="0">
                  <c:v>0.30149999999999999</c:v>
                </c:pt>
                <c:pt idx="1">
                  <c:v>0.52549999999999997</c:v>
                </c:pt>
                <c:pt idx="2">
                  <c:v>0.86450000000000005</c:v>
                </c:pt>
                <c:pt idx="3">
                  <c:v>2.2850000000000001</c:v>
                </c:pt>
                <c:pt idx="4">
                  <c:v>4.0549999999999997</c:v>
                </c:pt>
                <c:pt idx="5">
                  <c:v>7.32</c:v>
                </c:pt>
                <c:pt idx="6">
                  <c:v>10.605</c:v>
                </c:pt>
                <c:pt idx="7">
                  <c:v>7.5949999999999998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5C-C642-B6D7-E206166D09E8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Counts!$AC$3:$AC$10</c:f>
              <c:numCache>
                <c:formatCode>General</c:formatCode>
                <c:ptCount val="8"/>
                <c:pt idx="0">
                  <c:v>0.38300000000000001</c:v>
                </c:pt>
                <c:pt idx="1">
                  <c:v>0.48449999999999999</c:v>
                </c:pt>
                <c:pt idx="2">
                  <c:v>0.25950000000000001</c:v>
                </c:pt>
                <c:pt idx="3">
                  <c:v>0.2195</c:v>
                </c:pt>
                <c:pt idx="4">
                  <c:v>0.247</c:v>
                </c:pt>
                <c:pt idx="5">
                  <c:v>0.153</c:v>
                </c:pt>
                <c:pt idx="6">
                  <c:v>0.1545</c:v>
                </c:pt>
                <c:pt idx="7">
                  <c:v>0.17349999999999999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5C-C642-B6D7-E206166D09E8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Counts!$Y$3:$Y$10</c:f>
              <c:numCache>
                <c:formatCode>General</c:formatCode>
                <c:ptCount val="8"/>
                <c:pt idx="0">
                  <c:v>0.29099999999999998</c:v>
                </c:pt>
                <c:pt idx="1">
                  <c:v>0.37</c:v>
                </c:pt>
                <c:pt idx="2">
                  <c:v>0.29049999999999998</c:v>
                </c:pt>
                <c:pt idx="3">
                  <c:v>0.38100000000000001</c:v>
                </c:pt>
                <c:pt idx="4">
                  <c:v>0.24049999999999999</c:v>
                </c:pt>
                <c:pt idx="5">
                  <c:v>0.2175</c:v>
                </c:pt>
                <c:pt idx="6">
                  <c:v>0.20949999999999999</c:v>
                </c:pt>
                <c:pt idx="7">
                  <c:v>0.183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5C-C642-B6D7-E206166D09E8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Counts!$Z$3:$Z$10</c:f>
              <c:numCache>
                <c:formatCode>General</c:formatCode>
                <c:ptCount val="8"/>
                <c:pt idx="0">
                  <c:v>0.71550000000000002</c:v>
                </c:pt>
                <c:pt idx="1">
                  <c:v>1.002</c:v>
                </c:pt>
                <c:pt idx="2">
                  <c:v>0.79300000000000004</c:v>
                </c:pt>
                <c:pt idx="3">
                  <c:v>0.70350000000000001</c:v>
                </c:pt>
                <c:pt idx="4">
                  <c:v>0.92700000000000005</c:v>
                </c:pt>
                <c:pt idx="5">
                  <c:v>0.52749999999999997</c:v>
                </c:pt>
                <c:pt idx="6">
                  <c:v>0.59850000000000003</c:v>
                </c:pt>
                <c:pt idx="7">
                  <c:v>0.45250000000000001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5C-C642-B6D7-E206166D09E8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Counts!$AA$3:$AA$10</c:f>
              <c:numCache>
                <c:formatCode>General</c:formatCode>
                <c:ptCount val="8"/>
                <c:pt idx="0">
                  <c:v>1.88</c:v>
                </c:pt>
                <c:pt idx="1">
                  <c:v>2.0049999999999999</c:v>
                </c:pt>
                <c:pt idx="2">
                  <c:v>2.59</c:v>
                </c:pt>
                <c:pt idx="3">
                  <c:v>2.3250000000000002</c:v>
                </c:pt>
                <c:pt idx="4">
                  <c:v>1.7250000000000001</c:v>
                </c:pt>
                <c:pt idx="5">
                  <c:v>1.2849999999999999</c:v>
                </c:pt>
                <c:pt idx="6">
                  <c:v>0.61350000000000005</c:v>
                </c:pt>
                <c:pt idx="7">
                  <c:v>1.0825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5C-C642-B6D7-E206166D09E8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Counts!$AB$3:$AB$10</c:f>
              <c:numCache>
                <c:formatCode>General</c:formatCode>
                <c:ptCount val="8"/>
                <c:pt idx="0">
                  <c:v>3.26</c:v>
                </c:pt>
                <c:pt idx="1">
                  <c:v>4.47</c:v>
                </c:pt>
                <c:pt idx="2">
                  <c:v>6.4749999999999996</c:v>
                </c:pt>
                <c:pt idx="3">
                  <c:v>8.4550000000000001</c:v>
                </c:pt>
                <c:pt idx="4">
                  <c:v>3.14</c:v>
                </c:pt>
                <c:pt idx="5">
                  <c:v>1.595</c:v>
                </c:pt>
                <c:pt idx="6">
                  <c:v>2.2250000000000001</c:v>
                </c:pt>
                <c:pt idx="7">
                  <c:v>3.46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85C-C642-B6D7-E206166D0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2128"/>
        <c:axId val="133749408"/>
      </c:scatterChart>
      <c:valAx>
        <c:axId val="13377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49408"/>
        <c:crosses val="autoZero"/>
        <c:crossBetween val="midCat"/>
      </c:valAx>
      <c:valAx>
        <c:axId val="1337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2128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Viability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Counts!$AE$3:$AE$10</c:f>
              <c:numCache>
                <c:formatCode>0.0</c:formatCode>
                <c:ptCount val="8"/>
                <c:pt idx="0">
                  <c:v>100</c:v>
                </c:pt>
                <c:pt idx="1">
                  <c:v>94.778609432771205</c:v>
                </c:pt>
                <c:pt idx="2">
                  <c:v>97.639484978540764</c:v>
                </c:pt>
                <c:pt idx="3">
                  <c:v>98.555100280353685</c:v>
                </c:pt>
                <c:pt idx="4">
                  <c:v>99.072795905153981</c:v>
                </c:pt>
                <c:pt idx="5">
                  <c:v>98.562628336755637</c:v>
                </c:pt>
                <c:pt idx="6">
                  <c:v>99.101498437083862</c:v>
                </c:pt>
                <c:pt idx="7">
                  <c:v>92.31797739151574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56-4048-BAF0-AE630768A932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Counts!$AJ$3:$AJ$10</c:f>
              <c:numCache>
                <c:formatCode>General</c:formatCode>
                <c:ptCount val="8"/>
                <c:pt idx="0">
                  <c:v>100</c:v>
                </c:pt>
                <c:pt idx="1">
                  <c:v>83.455344070278187</c:v>
                </c:pt>
                <c:pt idx="2">
                  <c:v>79.993834771886569</c:v>
                </c:pt>
                <c:pt idx="3">
                  <c:v>62.893982808022919</c:v>
                </c:pt>
                <c:pt idx="4">
                  <c:v>68.984778662198025</c:v>
                </c:pt>
                <c:pt idx="5">
                  <c:v>44.541484716157207</c:v>
                </c:pt>
                <c:pt idx="6">
                  <c:v>40.392156862745097</c:v>
                </c:pt>
                <c:pt idx="7">
                  <c:v>33.853658536585371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56-4048-BAF0-AE630768A932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Counts!$AF$3:$AF$10</c:f>
              <c:numCache>
                <c:formatCode>0.0</c:formatCode>
                <c:ptCount val="8"/>
                <c:pt idx="0">
                  <c:v>100</c:v>
                </c:pt>
                <c:pt idx="1">
                  <c:v>95.669036845507435</c:v>
                </c:pt>
                <c:pt idx="2">
                  <c:v>85.253118121790166</c:v>
                </c:pt>
                <c:pt idx="3">
                  <c:v>76.506024096385545</c:v>
                </c:pt>
                <c:pt idx="4">
                  <c:v>59.603469640644356</c:v>
                </c:pt>
                <c:pt idx="5">
                  <c:v>48.387096774193552</c:v>
                </c:pt>
                <c:pt idx="6">
                  <c:v>38.056312443233423</c:v>
                </c:pt>
                <c:pt idx="7">
                  <c:v>24.078947368421051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C56-4048-BAF0-AE630768A932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Counts!$AG$3:$AG$10</c:f>
              <c:numCache>
                <c:formatCode>0.0</c:formatCode>
                <c:ptCount val="8"/>
                <c:pt idx="0">
                  <c:v>100</c:v>
                </c:pt>
                <c:pt idx="1">
                  <c:v>97.756097560975604</c:v>
                </c:pt>
                <c:pt idx="2">
                  <c:v>89.594396113433504</c:v>
                </c:pt>
                <c:pt idx="3">
                  <c:v>83.402489626556019</c:v>
                </c:pt>
                <c:pt idx="4">
                  <c:v>83.438343834383446</c:v>
                </c:pt>
                <c:pt idx="5">
                  <c:v>56.027615507169415</c:v>
                </c:pt>
                <c:pt idx="6">
                  <c:v>50.806451612903224</c:v>
                </c:pt>
                <c:pt idx="7">
                  <c:v>37.598670544245948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56-4048-BAF0-AE630768A932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Counts!$AH$3:$AH$10</c:f>
              <c:numCache>
                <c:formatCode>0.0</c:formatCode>
                <c:ptCount val="8"/>
                <c:pt idx="0">
                  <c:v>100</c:v>
                </c:pt>
                <c:pt idx="1">
                  <c:v>98.763607704053996</c:v>
                </c:pt>
                <c:pt idx="2">
                  <c:v>94.854422266984074</c:v>
                </c:pt>
                <c:pt idx="3">
                  <c:v>91.897233201581031</c:v>
                </c:pt>
                <c:pt idx="4">
                  <c:v>87.09921736935118</c:v>
                </c:pt>
                <c:pt idx="5">
                  <c:v>64.915382672392013</c:v>
                </c:pt>
                <c:pt idx="6">
                  <c:v>47.892271662763463</c:v>
                </c:pt>
                <c:pt idx="7">
                  <c:v>38.420585625554573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C56-4048-BAF0-AE630768A932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Counts!$W$3:$W$10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Counts!$AI$3:$AI$10</c:f>
              <c:numCache>
                <c:formatCode>0.0</c:formatCode>
                <c:ptCount val="8"/>
                <c:pt idx="0">
                  <c:v>100</c:v>
                </c:pt>
                <c:pt idx="1">
                  <c:v>99.118576417761517</c:v>
                </c:pt>
                <c:pt idx="2">
                  <c:v>98.322071217067801</c:v>
                </c:pt>
                <c:pt idx="3">
                  <c:v>96.578902278828025</c:v>
                </c:pt>
                <c:pt idx="4">
                  <c:v>32.948583420776494</c:v>
                </c:pt>
                <c:pt idx="5">
                  <c:v>19.240048250904703</c:v>
                </c:pt>
                <c:pt idx="6">
                  <c:v>25.812064965197219</c:v>
                </c:pt>
                <c:pt idx="7">
                  <c:v>35.633367662203916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C56-4048-BAF0-AE630768A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2128"/>
        <c:axId val="133749408"/>
      </c:scatterChart>
      <c:valAx>
        <c:axId val="13377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49408"/>
        <c:crosses val="autoZero"/>
        <c:crossBetween val="midCat"/>
      </c:valAx>
      <c:valAx>
        <c:axId val="1337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2128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IVCD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rgbClr val="AEAEA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EAEAE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Counts!$W$48:$W$55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Counts!$X$48:$X$55</c:f>
              <c:numCache>
                <c:formatCode>General</c:formatCode>
                <c:ptCount val="8"/>
                <c:pt idx="0">
                  <c:v>0</c:v>
                </c:pt>
                <c:pt idx="1">
                  <c:v>0.41349999999999998</c:v>
                </c:pt>
                <c:pt idx="2">
                  <c:v>1.1085</c:v>
                </c:pt>
                <c:pt idx="3">
                  <c:v>2.6832500000000001</c:v>
                </c:pt>
                <c:pt idx="4">
                  <c:v>5.8532500000000001</c:v>
                </c:pt>
                <c:pt idx="5">
                  <c:v>11.540749999999999</c:v>
                </c:pt>
                <c:pt idx="6">
                  <c:v>20.503250000000001</c:v>
                </c:pt>
                <c:pt idx="7">
                  <c:v>29.603250000000003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9B-C749-99D2-6426FF5BCCB0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Counts!$W$48:$W$55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Counts!$AC$48:$AC$55</c:f>
              <c:numCache>
                <c:formatCode>General</c:formatCode>
                <c:ptCount val="8"/>
                <c:pt idx="0">
                  <c:v>0</c:v>
                </c:pt>
                <c:pt idx="1">
                  <c:v>0.43374999999999997</c:v>
                </c:pt>
                <c:pt idx="2">
                  <c:v>0.80574999999999997</c:v>
                </c:pt>
                <c:pt idx="3">
                  <c:v>1.04525</c:v>
                </c:pt>
                <c:pt idx="4">
                  <c:v>1.2785</c:v>
                </c:pt>
                <c:pt idx="5">
                  <c:v>1.4784999999999999</c:v>
                </c:pt>
                <c:pt idx="6">
                  <c:v>1.63225</c:v>
                </c:pt>
                <c:pt idx="7">
                  <c:v>1.7962499999999999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9B-C749-99D2-6426FF5BCCB0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rgbClr val="C1E5F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E5F5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Counts!$W$48:$W$55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Counts!$Y$48:$Y$55</c:f>
              <c:numCache>
                <c:formatCode>General</c:formatCode>
                <c:ptCount val="8"/>
                <c:pt idx="0">
                  <c:v>0</c:v>
                </c:pt>
                <c:pt idx="1">
                  <c:v>0.33050000000000002</c:v>
                </c:pt>
                <c:pt idx="2">
                  <c:v>0.66074999999999995</c:v>
                </c:pt>
                <c:pt idx="3">
                  <c:v>0.99649999999999994</c:v>
                </c:pt>
                <c:pt idx="4">
                  <c:v>1.3072499999999998</c:v>
                </c:pt>
                <c:pt idx="5">
                  <c:v>1.5362499999999999</c:v>
                </c:pt>
                <c:pt idx="6">
                  <c:v>1.7497499999999999</c:v>
                </c:pt>
                <c:pt idx="7">
                  <c:v>1.946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9B-C749-99D2-6426FF5BCCB0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rgbClr val="83CBE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3CBEB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Counts!$W$48:$W$55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Counts!$Z$48:$Z$55</c:f>
              <c:numCache>
                <c:formatCode>General</c:formatCode>
                <c:ptCount val="8"/>
                <c:pt idx="0">
                  <c:v>0</c:v>
                </c:pt>
                <c:pt idx="1">
                  <c:v>0.85875000000000001</c:v>
                </c:pt>
                <c:pt idx="2">
                  <c:v>1.7562500000000001</c:v>
                </c:pt>
                <c:pt idx="3">
                  <c:v>2.5045000000000002</c:v>
                </c:pt>
                <c:pt idx="4">
                  <c:v>3.31975</c:v>
                </c:pt>
                <c:pt idx="5">
                  <c:v>4.0469999999999997</c:v>
                </c:pt>
                <c:pt idx="6">
                  <c:v>4.6099999999999994</c:v>
                </c:pt>
                <c:pt idx="7">
                  <c:v>5.1354999999999995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59B-C749-99D2-6426FF5BCCB0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rgbClr val="46B1E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6B1E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Counts!$W$48:$W$55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Counts!$AA$48:$AA$55</c:f>
              <c:numCache>
                <c:formatCode>General</c:formatCode>
                <c:ptCount val="8"/>
                <c:pt idx="0">
                  <c:v>0</c:v>
                </c:pt>
                <c:pt idx="1">
                  <c:v>1.9424999999999999</c:v>
                </c:pt>
                <c:pt idx="2">
                  <c:v>4.24</c:v>
                </c:pt>
                <c:pt idx="3">
                  <c:v>6.6974999999999998</c:v>
                </c:pt>
                <c:pt idx="4">
                  <c:v>8.7225000000000001</c:v>
                </c:pt>
                <c:pt idx="5">
                  <c:v>10.227499999999999</c:v>
                </c:pt>
                <c:pt idx="6">
                  <c:v>11.176749999999998</c:v>
                </c:pt>
                <c:pt idx="7">
                  <c:v>12.024749999999999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59B-C749-99D2-6426FF5BCCB0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rgbClr val="15608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5608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Counts!$W$48:$W$55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Counts!$AB$48:$AB$55</c:f>
              <c:numCache>
                <c:formatCode>General</c:formatCode>
                <c:ptCount val="8"/>
                <c:pt idx="0">
                  <c:v>0</c:v>
                </c:pt>
                <c:pt idx="1">
                  <c:v>3.8649999999999998</c:v>
                </c:pt>
                <c:pt idx="2">
                  <c:v>9.3375000000000004</c:v>
                </c:pt>
                <c:pt idx="3">
                  <c:v>16.802500000000002</c:v>
                </c:pt>
                <c:pt idx="4">
                  <c:v>22.6</c:v>
                </c:pt>
                <c:pt idx="5">
                  <c:v>24.967500000000001</c:v>
                </c:pt>
                <c:pt idx="6">
                  <c:v>26.877500000000001</c:v>
                </c:pt>
                <c:pt idx="7">
                  <c:v>29.720000000000002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59B-C749-99D2-6426FF5BC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2128"/>
        <c:axId val="133749408"/>
      </c:scatterChart>
      <c:valAx>
        <c:axId val="13377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49408"/>
        <c:crosses val="autoZero"/>
        <c:crossBetween val="midCat"/>
      </c:valAx>
      <c:valAx>
        <c:axId val="1337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IVCD  (cells/mL-day)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21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5.1476651356080483E-2"/>
          <c:y val="0.76021799358413533"/>
          <c:w val="0.86501175634295713"/>
          <c:h val="0.2397820064158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Glucose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Counts!$AT$3:$AT$10</c:f>
              <c:numCache>
                <c:formatCode>General</c:formatCode>
                <c:ptCount val="8"/>
                <c:pt idx="0">
                  <c:v>7.94</c:v>
                </c:pt>
                <c:pt idx="1">
                  <c:v>7.51</c:v>
                </c:pt>
                <c:pt idx="2">
                  <c:v>6.85</c:v>
                </c:pt>
                <c:pt idx="3">
                  <c:v>5.81</c:v>
                </c:pt>
                <c:pt idx="4">
                  <c:v>3.25</c:v>
                </c:pt>
                <c:pt idx="5">
                  <c:v>1.21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00-284F-87C5-4173F3269C5B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Counts!$AY$3:$AY$10</c:f>
              <c:numCache>
                <c:formatCode>General</c:formatCode>
                <c:ptCount val="8"/>
                <c:pt idx="0">
                  <c:v>7.88</c:v>
                </c:pt>
                <c:pt idx="1">
                  <c:v>7.18</c:v>
                </c:pt>
                <c:pt idx="2">
                  <c:v>6.64</c:v>
                </c:pt>
                <c:pt idx="3">
                  <c:v>6.36</c:v>
                </c:pt>
                <c:pt idx="4">
                  <c:v>6.39</c:v>
                </c:pt>
                <c:pt idx="5">
                  <c:v>6.41</c:v>
                </c:pt>
                <c:pt idx="6">
                  <c:v>6.57</c:v>
                </c:pt>
                <c:pt idx="7">
                  <c:v>6.89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00-284F-87C5-4173F3269C5B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Counts!$AU$3:$AU$10</c:f>
              <c:numCache>
                <c:formatCode>General</c:formatCode>
                <c:ptCount val="8"/>
                <c:pt idx="0">
                  <c:v>7.94</c:v>
                </c:pt>
                <c:pt idx="1">
                  <c:v>7.39</c:v>
                </c:pt>
                <c:pt idx="2">
                  <c:v>6.76</c:v>
                </c:pt>
                <c:pt idx="3">
                  <c:v>6.53</c:v>
                </c:pt>
                <c:pt idx="4">
                  <c:v>6.46</c:v>
                </c:pt>
                <c:pt idx="5">
                  <c:v>6.57</c:v>
                </c:pt>
                <c:pt idx="6">
                  <c:v>6.67</c:v>
                </c:pt>
                <c:pt idx="7">
                  <c:v>6.95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00-284F-87C5-4173F3269C5B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Counts!$AV$3:$AV$10</c:f>
              <c:numCache>
                <c:formatCode>General</c:formatCode>
                <c:ptCount val="8"/>
                <c:pt idx="0">
                  <c:v>7.77</c:v>
                </c:pt>
                <c:pt idx="1">
                  <c:v>6.65</c:v>
                </c:pt>
                <c:pt idx="2">
                  <c:v>6.25</c:v>
                </c:pt>
                <c:pt idx="3">
                  <c:v>6</c:v>
                </c:pt>
                <c:pt idx="4">
                  <c:v>5.85</c:v>
                </c:pt>
                <c:pt idx="5">
                  <c:v>5.59</c:v>
                </c:pt>
                <c:pt idx="6">
                  <c:v>5.51</c:v>
                </c:pt>
                <c:pt idx="7">
                  <c:v>5.63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00-284F-87C5-4173F3269C5B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Counts!$AW$3:$AW$10</c:f>
              <c:numCache>
                <c:formatCode>General</c:formatCode>
                <c:ptCount val="8"/>
                <c:pt idx="0">
                  <c:v>7.94</c:v>
                </c:pt>
                <c:pt idx="1">
                  <c:v>5.86</c:v>
                </c:pt>
                <c:pt idx="2">
                  <c:v>4.83</c:v>
                </c:pt>
                <c:pt idx="3">
                  <c:v>3.81</c:v>
                </c:pt>
                <c:pt idx="4">
                  <c:v>2.4300000000000002</c:v>
                </c:pt>
                <c:pt idx="5">
                  <c:v>1.86</c:v>
                </c:pt>
                <c:pt idx="6">
                  <c:v>1.53</c:v>
                </c:pt>
                <c:pt idx="7">
                  <c:v>1.35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700-284F-87C5-4173F3269C5B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Counts!$AX$3:$AX$10</c:f>
              <c:numCache>
                <c:formatCode>General</c:formatCode>
                <c:ptCount val="8"/>
                <c:pt idx="0">
                  <c:v>7.69</c:v>
                </c:pt>
                <c:pt idx="1">
                  <c:v>4.9000000000000004</c:v>
                </c:pt>
                <c:pt idx="2">
                  <c:v>2.4300000000000002</c:v>
                </c:pt>
                <c:pt idx="3">
                  <c:v>0.16500000000000001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700-284F-87C5-4173F3269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01247"/>
        <c:axId val="223759359"/>
      </c:scatterChart>
      <c:valAx>
        <c:axId val="22380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59359"/>
        <c:crosses val="autoZero"/>
        <c:crossBetween val="midCat"/>
      </c:valAx>
      <c:valAx>
        <c:axId val="2237593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01247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Glucose vs. IVCD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Counts!$X$48:$X$55</c:f>
              <c:numCache>
                <c:formatCode>General</c:formatCode>
                <c:ptCount val="8"/>
                <c:pt idx="0">
                  <c:v>0</c:v>
                </c:pt>
                <c:pt idx="1">
                  <c:v>0.41349999999999998</c:v>
                </c:pt>
                <c:pt idx="2">
                  <c:v>1.1085</c:v>
                </c:pt>
                <c:pt idx="3">
                  <c:v>2.6832500000000001</c:v>
                </c:pt>
                <c:pt idx="4">
                  <c:v>5.8532500000000001</c:v>
                </c:pt>
                <c:pt idx="5">
                  <c:v>11.540749999999999</c:v>
                </c:pt>
                <c:pt idx="6">
                  <c:v>20.503250000000001</c:v>
                </c:pt>
                <c:pt idx="7">
                  <c:v>29.603250000000003</c:v>
                </c:pt>
              </c:numCache>
            </c:numRef>
          </c:xVal>
          <c:yVal>
            <c:numRef>
              <c:f>Counts!$AT$3:$AT$10</c:f>
              <c:numCache>
                <c:formatCode>General</c:formatCode>
                <c:ptCount val="8"/>
                <c:pt idx="0">
                  <c:v>7.94</c:v>
                </c:pt>
                <c:pt idx="1">
                  <c:v>7.51</c:v>
                </c:pt>
                <c:pt idx="2">
                  <c:v>6.85</c:v>
                </c:pt>
                <c:pt idx="3">
                  <c:v>5.81</c:v>
                </c:pt>
                <c:pt idx="4">
                  <c:v>3.25</c:v>
                </c:pt>
                <c:pt idx="5">
                  <c:v>1.21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93-3F4C-A6ED-91D5A38B0C6F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Counts!$AC$48:$AC$55</c:f>
              <c:numCache>
                <c:formatCode>General</c:formatCode>
                <c:ptCount val="8"/>
                <c:pt idx="0">
                  <c:v>0</c:v>
                </c:pt>
                <c:pt idx="1">
                  <c:v>0.43374999999999997</c:v>
                </c:pt>
                <c:pt idx="2">
                  <c:v>0.80574999999999997</c:v>
                </c:pt>
                <c:pt idx="3">
                  <c:v>1.04525</c:v>
                </c:pt>
                <c:pt idx="4">
                  <c:v>1.2785</c:v>
                </c:pt>
                <c:pt idx="5">
                  <c:v>1.4784999999999999</c:v>
                </c:pt>
                <c:pt idx="6">
                  <c:v>1.63225</c:v>
                </c:pt>
                <c:pt idx="7">
                  <c:v>1.7962499999999999</c:v>
                </c:pt>
              </c:numCache>
            </c:numRef>
          </c:xVal>
          <c:yVal>
            <c:numRef>
              <c:f>Counts!$AY$3:$AY$10</c:f>
              <c:numCache>
                <c:formatCode>General</c:formatCode>
                <c:ptCount val="8"/>
                <c:pt idx="0">
                  <c:v>7.88</c:v>
                </c:pt>
                <c:pt idx="1">
                  <c:v>7.18</c:v>
                </c:pt>
                <c:pt idx="2">
                  <c:v>6.64</c:v>
                </c:pt>
                <c:pt idx="3">
                  <c:v>6.36</c:v>
                </c:pt>
                <c:pt idx="4">
                  <c:v>6.39</c:v>
                </c:pt>
                <c:pt idx="5">
                  <c:v>6.41</c:v>
                </c:pt>
                <c:pt idx="6">
                  <c:v>6.57</c:v>
                </c:pt>
                <c:pt idx="7">
                  <c:v>6.89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93-3F4C-A6ED-91D5A38B0C6F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Counts!$Y$48:$Y$55</c:f>
              <c:numCache>
                <c:formatCode>General</c:formatCode>
                <c:ptCount val="8"/>
                <c:pt idx="0">
                  <c:v>0</c:v>
                </c:pt>
                <c:pt idx="1">
                  <c:v>0.33050000000000002</c:v>
                </c:pt>
                <c:pt idx="2">
                  <c:v>0.66074999999999995</c:v>
                </c:pt>
                <c:pt idx="3">
                  <c:v>0.99649999999999994</c:v>
                </c:pt>
                <c:pt idx="4">
                  <c:v>1.3072499999999998</c:v>
                </c:pt>
                <c:pt idx="5">
                  <c:v>1.5362499999999999</c:v>
                </c:pt>
                <c:pt idx="6">
                  <c:v>1.7497499999999999</c:v>
                </c:pt>
                <c:pt idx="7">
                  <c:v>1.946</c:v>
                </c:pt>
              </c:numCache>
            </c:numRef>
          </c:xVal>
          <c:yVal>
            <c:numRef>
              <c:f>Counts!$AU$3:$AU$10</c:f>
              <c:numCache>
                <c:formatCode>General</c:formatCode>
                <c:ptCount val="8"/>
                <c:pt idx="0">
                  <c:v>7.94</c:v>
                </c:pt>
                <c:pt idx="1">
                  <c:v>7.39</c:v>
                </c:pt>
                <c:pt idx="2">
                  <c:v>6.76</c:v>
                </c:pt>
                <c:pt idx="3">
                  <c:v>6.53</c:v>
                </c:pt>
                <c:pt idx="4">
                  <c:v>6.46</c:v>
                </c:pt>
                <c:pt idx="5">
                  <c:v>6.57</c:v>
                </c:pt>
                <c:pt idx="6">
                  <c:v>6.67</c:v>
                </c:pt>
                <c:pt idx="7">
                  <c:v>6.95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93-3F4C-A6ED-91D5A38B0C6F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Counts!$Z$48:$Z$55</c:f>
              <c:numCache>
                <c:formatCode>General</c:formatCode>
                <c:ptCount val="8"/>
                <c:pt idx="0">
                  <c:v>0</c:v>
                </c:pt>
                <c:pt idx="1">
                  <c:v>0.85875000000000001</c:v>
                </c:pt>
                <c:pt idx="2">
                  <c:v>1.7562500000000001</c:v>
                </c:pt>
                <c:pt idx="3">
                  <c:v>2.5045000000000002</c:v>
                </c:pt>
                <c:pt idx="4">
                  <c:v>3.31975</c:v>
                </c:pt>
                <c:pt idx="5">
                  <c:v>4.0469999999999997</c:v>
                </c:pt>
                <c:pt idx="6">
                  <c:v>4.6099999999999994</c:v>
                </c:pt>
                <c:pt idx="7">
                  <c:v>5.1354999999999995</c:v>
                </c:pt>
              </c:numCache>
            </c:numRef>
          </c:xVal>
          <c:yVal>
            <c:numRef>
              <c:f>Counts!$AV$3:$AV$10</c:f>
              <c:numCache>
                <c:formatCode>General</c:formatCode>
                <c:ptCount val="8"/>
                <c:pt idx="0">
                  <c:v>7.77</c:v>
                </c:pt>
                <c:pt idx="1">
                  <c:v>6.65</c:v>
                </c:pt>
                <c:pt idx="2">
                  <c:v>6.25</c:v>
                </c:pt>
                <c:pt idx="3">
                  <c:v>6</c:v>
                </c:pt>
                <c:pt idx="4">
                  <c:v>5.85</c:v>
                </c:pt>
                <c:pt idx="5">
                  <c:v>5.59</c:v>
                </c:pt>
                <c:pt idx="6">
                  <c:v>5.51</c:v>
                </c:pt>
                <c:pt idx="7">
                  <c:v>5.63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93-3F4C-A6ED-91D5A38B0C6F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Counts!$AA$48:$AA$55</c:f>
              <c:numCache>
                <c:formatCode>General</c:formatCode>
                <c:ptCount val="8"/>
                <c:pt idx="0">
                  <c:v>0</c:v>
                </c:pt>
                <c:pt idx="1">
                  <c:v>1.9424999999999999</c:v>
                </c:pt>
                <c:pt idx="2">
                  <c:v>4.24</c:v>
                </c:pt>
                <c:pt idx="3">
                  <c:v>6.6974999999999998</c:v>
                </c:pt>
                <c:pt idx="4">
                  <c:v>8.7225000000000001</c:v>
                </c:pt>
                <c:pt idx="5">
                  <c:v>10.227499999999999</c:v>
                </c:pt>
                <c:pt idx="6">
                  <c:v>11.176749999999998</c:v>
                </c:pt>
                <c:pt idx="7">
                  <c:v>12.024749999999999</c:v>
                </c:pt>
              </c:numCache>
            </c:numRef>
          </c:xVal>
          <c:yVal>
            <c:numRef>
              <c:f>Counts!$AW$3:$AW$10</c:f>
              <c:numCache>
                <c:formatCode>General</c:formatCode>
                <c:ptCount val="8"/>
                <c:pt idx="0">
                  <c:v>7.94</c:v>
                </c:pt>
                <c:pt idx="1">
                  <c:v>5.86</c:v>
                </c:pt>
                <c:pt idx="2">
                  <c:v>4.83</c:v>
                </c:pt>
                <c:pt idx="3">
                  <c:v>3.81</c:v>
                </c:pt>
                <c:pt idx="4">
                  <c:v>2.4300000000000002</c:v>
                </c:pt>
                <c:pt idx="5">
                  <c:v>1.86</c:v>
                </c:pt>
                <c:pt idx="6">
                  <c:v>1.53</c:v>
                </c:pt>
                <c:pt idx="7">
                  <c:v>1.35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393-3F4C-A6ED-91D5A38B0C6F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Counts!$AB$48:$AB$55</c:f>
              <c:numCache>
                <c:formatCode>General</c:formatCode>
                <c:ptCount val="8"/>
                <c:pt idx="0">
                  <c:v>0</c:v>
                </c:pt>
                <c:pt idx="1">
                  <c:v>3.8649999999999998</c:v>
                </c:pt>
                <c:pt idx="2">
                  <c:v>9.3375000000000004</c:v>
                </c:pt>
                <c:pt idx="3">
                  <c:v>16.802500000000002</c:v>
                </c:pt>
                <c:pt idx="4">
                  <c:v>22.6</c:v>
                </c:pt>
                <c:pt idx="5">
                  <c:v>24.967500000000001</c:v>
                </c:pt>
                <c:pt idx="6">
                  <c:v>26.877500000000001</c:v>
                </c:pt>
                <c:pt idx="7">
                  <c:v>29.720000000000002</c:v>
                </c:pt>
              </c:numCache>
            </c:numRef>
          </c:xVal>
          <c:yVal>
            <c:numRef>
              <c:f>Counts!$AX$3:$AX$10</c:f>
              <c:numCache>
                <c:formatCode>General</c:formatCode>
                <c:ptCount val="8"/>
                <c:pt idx="0">
                  <c:v>7.69</c:v>
                </c:pt>
                <c:pt idx="1">
                  <c:v>4.9000000000000004</c:v>
                </c:pt>
                <c:pt idx="2">
                  <c:v>2.4300000000000002</c:v>
                </c:pt>
                <c:pt idx="3">
                  <c:v>0.16500000000000001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393-3F4C-A6ED-91D5A38B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01247"/>
        <c:axId val="223759359"/>
      </c:scatterChart>
      <c:valAx>
        <c:axId val="22380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IVCD (E6 cells/mL-day)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59359"/>
        <c:crosses val="autoZero"/>
        <c:crossBetween val="midCat"/>
      </c:valAx>
      <c:valAx>
        <c:axId val="2237593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01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Counts!$BB$3:$BB$10</c:f>
              <c:numCache>
                <c:formatCode>General</c:formatCode>
                <c:ptCount val="8"/>
                <c:pt idx="0">
                  <c:v>8.0000000000000002E-3</c:v>
                </c:pt>
                <c:pt idx="1">
                  <c:v>0.317</c:v>
                </c:pt>
                <c:pt idx="2">
                  <c:v>0.82</c:v>
                </c:pt>
                <c:pt idx="3">
                  <c:v>1.1499999999999999</c:v>
                </c:pt>
                <c:pt idx="4">
                  <c:v>1.4</c:v>
                </c:pt>
                <c:pt idx="5">
                  <c:v>1.0900000000000001</c:v>
                </c:pt>
                <c:pt idx="6">
                  <c:v>0.48399999999999999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1A-0640-868B-AB93A2689945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Counts!$BG$3:$BG$10</c:f>
              <c:numCache>
                <c:formatCode>General</c:formatCode>
                <c:ptCount val="8"/>
                <c:pt idx="0">
                  <c:v>1E-3</c:v>
                </c:pt>
                <c:pt idx="1">
                  <c:v>0.438</c:v>
                </c:pt>
                <c:pt idx="2">
                  <c:v>0.93300000000000005</c:v>
                </c:pt>
                <c:pt idx="3">
                  <c:v>1.28</c:v>
                </c:pt>
                <c:pt idx="4">
                  <c:v>1.1599999999999999</c:v>
                </c:pt>
                <c:pt idx="5">
                  <c:v>1.32</c:v>
                </c:pt>
                <c:pt idx="6">
                  <c:v>1.38</c:v>
                </c:pt>
                <c:pt idx="7">
                  <c:v>1.47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1A-0640-868B-AB93A2689945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Counts!$BC$3:$BC$10</c:f>
              <c:numCache>
                <c:formatCode>General</c:formatCode>
                <c:ptCount val="8"/>
                <c:pt idx="0">
                  <c:v>8.0000000000000002E-3</c:v>
                </c:pt>
                <c:pt idx="1">
                  <c:v>0.48499999999999999</c:v>
                </c:pt>
                <c:pt idx="2">
                  <c:v>0.86699999999999999</c:v>
                </c:pt>
                <c:pt idx="3">
                  <c:v>0.99</c:v>
                </c:pt>
                <c:pt idx="4">
                  <c:v>1.07</c:v>
                </c:pt>
                <c:pt idx="5">
                  <c:v>1.1399999999999999</c:v>
                </c:pt>
                <c:pt idx="6">
                  <c:v>1.1399999999999999</c:v>
                </c:pt>
                <c:pt idx="7">
                  <c:v>1.25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41A-0640-868B-AB93A2689945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Counts!$BD$3:$BD$10</c:f>
              <c:numCache>
                <c:formatCode>General</c:formatCode>
                <c:ptCount val="8"/>
                <c:pt idx="0">
                  <c:v>7.0000000000000001E-3</c:v>
                </c:pt>
                <c:pt idx="1">
                  <c:v>0.73599999999999999</c:v>
                </c:pt>
                <c:pt idx="2">
                  <c:v>1.03</c:v>
                </c:pt>
                <c:pt idx="3">
                  <c:v>1.07</c:v>
                </c:pt>
                <c:pt idx="4">
                  <c:v>1.07</c:v>
                </c:pt>
                <c:pt idx="5">
                  <c:v>1.18</c:v>
                </c:pt>
                <c:pt idx="6">
                  <c:v>1.26</c:v>
                </c:pt>
                <c:pt idx="7">
                  <c:v>1.34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41A-0640-868B-AB93A2689945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Counts!$BE$3:$BE$10</c:f>
              <c:numCache>
                <c:formatCode>General</c:formatCode>
                <c:ptCount val="8"/>
                <c:pt idx="0">
                  <c:v>3.1E-2</c:v>
                </c:pt>
                <c:pt idx="1">
                  <c:v>1.1200000000000001</c:v>
                </c:pt>
                <c:pt idx="2">
                  <c:v>1.18</c:v>
                </c:pt>
                <c:pt idx="3">
                  <c:v>1.04</c:v>
                </c:pt>
                <c:pt idx="4">
                  <c:v>0.86899999999999999</c:v>
                </c:pt>
                <c:pt idx="5">
                  <c:v>0.86099999999999999</c:v>
                </c:pt>
                <c:pt idx="6">
                  <c:v>0.83699999999999997</c:v>
                </c:pt>
                <c:pt idx="7">
                  <c:v>0.82499999999999996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41A-0640-868B-AB93A2689945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Counts!$AS$3:$AS$10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Counts!$BF$3:$BF$10</c:f>
              <c:numCache>
                <c:formatCode>General</c:formatCode>
                <c:ptCount val="8"/>
                <c:pt idx="0">
                  <c:v>5.8000000000000003E-2</c:v>
                </c:pt>
                <c:pt idx="1">
                  <c:v>1.21</c:v>
                </c:pt>
                <c:pt idx="2">
                  <c:v>1.05</c:v>
                </c:pt>
                <c:pt idx="3">
                  <c:v>0.318</c:v>
                </c:pt>
                <c:pt idx="4">
                  <c:v>0</c:v>
                </c:pt>
                <c:pt idx="5">
                  <c:v>1.2999999999999999E-2</c:v>
                </c:pt>
                <c:pt idx="6">
                  <c:v>1.4999999999999999E-2</c:v>
                </c:pt>
                <c:pt idx="7">
                  <c:v>1.4E-2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41A-0640-868B-AB93A2689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01247"/>
        <c:axId val="223759359"/>
      </c:scatterChart>
      <c:valAx>
        <c:axId val="22380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59359"/>
        <c:crosses val="autoZero"/>
        <c:crossBetween val="midCat"/>
      </c:valAx>
      <c:valAx>
        <c:axId val="2237593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01247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Viability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Sheet1!$N$14:$N$21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6.0224148296521437E-4</c:v>
                  </c:pt>
                  <c:pt idx="2">
                    <c:v>1.2108247224856291E-2</c:v>
                  </c:pt>
                  <c:pt idx="3">
                    <c:v>2.5561729658969291E-3</c:v>
                  </c:pt>
                  <c:pt idx="4">
                    <c:v>1.0326630302882797E-2</c:v>
                  </c:pt>
                  <c:pt idx="5">
                    <c:v>2.2493188191583212E-3</c:v>
                  </c:pt>
                  <c:pt idx="6">
                    <c:v>4.2254171417652449E-3</c:v>
                  </c:pt>
                  <c:pt idx="7">
                    <c:v>0.23361794238121375</c:v>
                  </c:pt>
                </c:numCache>
              </c:numRef>
            </c:plus>
            <c:minus>
              <c:numRef>
                <c:f>Sheet1!$N$14:$N$21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6.0224148296521437E-4</c:v>
                  </c:pt>
                  <c:pt idx="2">
                    <c:v>1.2108247224856291E-2</c:v>
                  </c:pt>
                  <c:pt idx="3">
                    <c:v>2.5561729658969291E-3</c:v>
                  </c:pt>
                  <c:pt idx="4">
                    <c:v>1.0326630302882797E-2</c:v>
                  </c:pt>
                  <c:pt idx="5">
                    <c:v>2.2493188191583212E-3</c:v>
                  </c:pt>
                  <c:pt idx="6">
                    <c:v>4.2254171417652449E-3</c:v>
                  </c:pt>
                  <c:pt idx="7">
                    <c:v>0.23361794238121375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Sheet1!$M$14:$M$21</c:f>
              <c:numCache>
                <c:formatCode>0%</c:formatCode>
                <c:ptCount val="8"/>
                <c:pt idx="0">
                  <c:v>1</c:v>
                </c:pt>
                <c:pt idx="1">
                  <c:v>0.98967316086447354</c:v>
                </c:pt>
                <c:pt idx="2">
                  <c:v>0.97347410442273352</c:v>
                </c:pt>
                <c:pt idx="3">
                  <c:v>0.98907638117255081</c:v>
                </c:pt>
                <c:pt idx="4">
                  <c:v>0.96816446293642633</c:v>
                </c:pt>
                <c:pt idx="5">
                  <c:v>0.98198266545282242</c:v>
                </c:pt>
                <c:pt idx="6">
                  <c:v>0.97297458625965405</c:v>
                </c:pt>
                <c:pt idx="7">
                  <c:v>0.63389392672626321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EB-4F4D-8FEA-2AA35B3E21C1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Sheet1!$P$14:$P$21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9.7369879650569049E-3</c:v>
                  </c:pt>
                  <c:pt idx="2">
                    <c:v>1.0900606651484041E-3</c:v>
                  </c:pt>
                  <c:pt idx="3">
                    <c:v>1.2633063029114076E-2</c:v>
                  </c:pt>
                  <c:pt idx="4">
                    <c:v>3.6278897946426577E-3</c:v>
                  </c:pt>
                  <c:pt idx="5">
                    <c:v>6.8285891179174617E-3</c:v>
                  </c:pt>
                  <c:pt idx="6">
                    <c:v>8.4437748090577115E-4</c:v>
                  </c:pt>
                  <c:pt idx="7">
                    <c:v>4.670272945611309E-2</c:v>
                  </c:pt>
                </c:numCache>
              </c:numRef>
            </c:plus>
            <c:minus>
              <c:numRef>
                <c:f>Sheet1!$P$14:$P$21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9.7369879650569049E-3</c:v>
                  </c:pt>
                  <c:pt idx="2">
                    <c:v>1.0900606651484041E-3</c:v>
                  </c:pt>
                  <c:pt idx="3">
                    <c:v>1.2633063029114076E-2</c:v>
                  </c:pt>
                  <c:pt idx="4">
                    <c:v>3.6278897946426577E-3</c:v>
                  </c:pt>
                  <c:pt idx="5">
                    <c:v>6.8285891179174617E-3</c:v>
                  </c:pt>
                  <c:pt idx="6">
                    <c:v>8.4437748090577115E-4</c:v>
                  </c:pt>
                  <c:pt idx="7">
                    <c:v>4.670272945611309E-2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Sheet1!$O$14:$O$21</c:f>
              <c:numCache>
                <c:formatCode>0%</c:formatCode>
                <c:ptCount val="8"/>
                <c:pt idx="0">
                  <c:v>1</c:v>
                </c:pt>
                <c:pt idx="1">
                  <c:v>0.9684235517568851</c:v>
                </c:pt>
                <c:pt idx="2">
                  <c:v>0.98372533474277657</c:v>
                </c:pt>
                <c:pt idx="3">
                  <c:v>0.98159573476083195</c:v>
                </c:pt>
                <c:pt idx="4">
                  <c:v>0.97791106614867096</c:v>
                </c:pt>
                <c:pt idx="5">
                  <c:v>0.98500815367250372</c:v>
                </c:pt>
                <c:pt idx="6">
                  <c:v>0.9786264630585233</c:v>
                </c:pt>
                <c:pt idx="7">
                  <c:v>0.44368579678035347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CEB-4F4D-8FEA-2AA35B3E21C1}"/>
            </c:ext>
          </c:extLst>
        </c:ser>
        <c:ser>
          <c:idx val="2"/>
          <c:order val="2"/>
          <c:tx>
            <c:strRef>
              <c:f>Sheet1!$Q$1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Sheet1!$R$14:$R$21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5.9641260221536992E-3</c:v>
                  </c:pt>
                  <c:pt idx="2">
                    <c:v>2.2657869174139526E-2</c:v>
                  </c:pt>
                  <c:pt idx="3">
                    <c:v>3.4079954267713576E-2</c:v>
                  </c:pt>
                  <c:pt idx="4">
                    <c:v>1.5540808377726343E-2</c:v>
                  </c:pt>
                  <c:pt idx="5">
                    <c:v>5.8104302867535658E-2</c:v>
                  </c:pt>
                  <c:pt idx="6">
                    <c:v>7.8737532083871364E-3</c:v>
                  </c:pt>
                  <c:pt idx="7">
                    <c:v>1.6186777058427387E-2</c:v>
                  </c:pt>
                </c:numCache>
              </c:numRef>
            </c:plus>
            <c:minus>
              <c:numRef>
                <c:f>Sheet1!$R$14:$R$21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5.9641260221536992E-3</c:v>
                  </c:pt>
                  <c:pt idx="2">
                    <c:v>2.2657869174139526E-2</c:v>
                  </c:pt>
                  <c:pt idx="3">
                    <c:v>3.4079954267713576E-2</c:v>
                  </c:pt>
                  <c:pt idx="4">
                    <c:v>1.5540808377726343E-2</c:v>
                  </c:pt>
                  <c:pt idx="5">
                    <c:v>5.8104302867535658E-2</c:v>
                  </c:pt>
                  <c:pt idx="6">
                    <c:v>7.8737532083871364E-3</c:v>
                  </c:pt>
                  <c:pt idx="7">
                    <c:v>1.6186777058427387E-2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Sheet1!$Q$14:$Q$21</c:f>
              <c:numCache>
                <c:formatCode>0%</c:formatCode>
                <c:ptCount val="8"/>
                <c:pt idx="0">
                  <c:v>1</c:v>
                </c:pt>
                <c:pt idx="1">
                  <c:v>0.90806342780026994</c:v>
                </c:pt>
                <c:pt idx="2">
                  <c:v>0.80325557549346316</c:v>
                </c:pt>
                <c:pt idx="3">
                  <c:v>0.84432288586635129</c:v>
                </c:pt>
                <c:pt idx="4">
                  <c:v>0.70329670329670324</c:v>
                </c:pt>
                <c:pt idx="5">
                  <c:v>0.58986643437862951</c:v>
                </c:pt>
                <c:pt idx="6">
                  <c:v>0.42066192390968138</c:v>
                </c:pt>
                <c:pt idx="7">
                  <c:v>0.35309166511035184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CEB-4F4D-8FEA-2AA35B3E2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901248"/>
        <c:axId val="810776608"/>
      </c:scatterChart>
      <c:valAx>
        <c:axId val="63690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76608"/>
        <c:crosses val="autoZero"/>
        <c:crossBetween val="midCat"/>
      </c:valAx>
      <c:valAx>
        <c:axId val="8107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012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Lactate vs. IVCD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0.3 - 5% control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Counts!$X$48:$X$55</c:f>
              <c:numCache>
                <c:formatCode>General</c:formatCode>
                <c:ptCount val="8"/>
                <c:pt idx="0">
                  <c:v>0</c:v>
                </c:pt>
                <c:pt idx="1">
                  <c:v>0.41349999999999998</c:v>
                </c:pt>
                <c:pt idx="2">
                  <c:v>1.1085</c:v>
                </c:pt>
                <c:pt idx="3">
                  <c:v>2.6832500000000001</c:v>
                </c:pt>
                <c:pt idx="4">
                  <c:v>5.8532500000000001</c:v>
                </c:pt>
                <c:pt idx="5">
                  <c:v>11.540749999999999</c:v>
                </c:pt>
                <c:pt idx="6">
                  <c:v>20.503250000000001</c:v>
                </c:pt>
                <c:pt idx="7">
                  <c:v>29.603250000000003</c:v>
                </c:pt>
              </c:numCache>
            </c:numRef>
          </c:xVal>
          <c:yVal>
            <c:numRef>
              <c:f>Counts!$BB$3:$BB$10</c:f>
              <c:numCache>
                <c:formatCode>General</c:formatCode>
                <c:ptCount val="8"/>
                <c:pt idx="0">
                  <c:v>8.0000000000000002E-3</c:v>
                </c:pt>
                <c:pt idx="1">
                  <c:v>0.317</c:v>
                </c:pt>
                <c:pt idx="2">
                  <c:v>0.82</c:v>
                </c:pt>
                <c:pt idx="3">
                  <c:v>1.1499999999999999</c:v>
                </c:pt>
                <c:pt idx="4">
                  <c:v>1.4</c:v>
                </c:pt>
                <c:pt idx="5">
                  <c:v>1.0900000000000001</c:v>
                </c:pt>
                <c:pt idx="6">
                  <c:v>0.48399999999999999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D0-8E49-B09C-47DAAA2E3CC7}"/>
            </c:ext>
          </c:extLst>
        </c:ser>
        <c:ser>
          <c:idx val="5"/>
          <c:order val="1"/>
          <c:tx>
            <c:v>0.3 - 0% no pH adjust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Counts!$AC$48:$AC$55</c:f>
              <c:numCache>
                <c:formatCode>General</c:formatCode>
                <c:ptCount val="8"/>
                <c:pt idx="0">
                  <c:v>0</c:v>
                </c:pt>
                <c:pt idx="1">
                  <c:v>0.43374999999999997</c:v>
                </c:pt>
                <c:pt idx="2">
                  <c:v>0.80574999999999997</c:v>
                </c:pt>
                <c:pt idx="3">
                  <c:v>1.04525</c:v>
                </c:pt>
                <c:pt idx="4">
                  <c:v>1.2785</c:v>
                </c:pt>
                <c:pt idx="5">
                  <c:v>1.4784999999999999</c:v>
                </c:pt>
                <c:pt idx="6">
                  <c:v>1.63225</c:v>
                </c:pt>
                <c:pt idx="7">
                  <c:v>1.7962499999999999</c:v>
                </c:pt>
              </c:numCache>
            </c:numRef>
          </c:xVal>
          <c:yVal>
            <c:numRef>
              <c:f>Counts!$BG$3:$BG$10</c:f>
              <c:numCache>
                <c:formatCode>General</c:formatCode>
                <c:ptCount val="8"/>
                <c:pt idx="0">
                  <c:v>1E-3</c:v>
                </c:pt>
                <c:pt idx="1">
                  <c:v>0.438</c:v>
                </c:pt>
                <c:pt idx="2">
                  <c:v>0.93300000000000005</c:v>
                </c:pt>
                <c:pt idx="3">
                  <c:v>1.28</c:v>
                </c:pt>
                <c:pt idx="4">
                  <c:v>1.1599999999999999</c:v>
                </c:pt>
                <c:pt idx="5">
                  <c:v>1.32</c:v>
                </c:pt>
                <c:pt idx="6">
                  <c:v>1.38</c:v>
                </c:pt>
                <c:pt idx="7">
                  <c:v>1.47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D0-8E49-B09C-47DAAA2E3CC7}"/>
            </c:ext>
          </c:extLst>
        </c:ser>
        <c:ser>
          <c:idx val="1"/>
          <c:order val="2"/>
          <c:tx>
            <c:v>0.3 - 0% pH adjust</c:v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Counts!$Y$48:$Y$55</c:f>
              <c:numCache>
                <c:formatCode>General</c:formatCode>
                <c:ptCount val="8"/>
                <c:pt idx="0">
                  <c:v>0</c:v>
                </c:pt>
                <c:pt idx="1">
                  <c:v>0.33050000000000002</c:v>
                </c:pt>
                <c:pt idx="2">
                  <c:v>0.66074999999999995</c:v>
                </c:pt>
                <c:pt idx="3">
                  <c:v>0.99649999999999994</c:v>
                </c:pt>
                <c:pt idx="4">
                  <c:v>1.3072499999999998</c:v>
                </c:pt>
                <c:pt idx="5">
                  <c:v>1.5362499999999999</c:v>
                </c:pt>
                <c:pt idx="6">
                  <c:v>1.7497499999999999</c:v>
                </c:pt>
                <c:pt idx="7">
                  <c:v>1.946</c:v>
                </c:pt>
              </c:numCache>
            </c:numRef>
          </c:xVal>
          <c:yVal>
            <c:numRef>
              <c:f>Counts!$BC$3:$BC$10</c:f>
              <c:numCache>
                <c:formatCode>General</c:formatCode>
                <c:ptCount val="8"/>
                <c:pt idx="0">
                  <c:v>8.0000000000000002E-3</c:v>
                </c:pt>
                <c:pt idx="1">
                  <c:v>0.48499999999999999</c:v>
                </c:pt>
                <c:pt idx="2">
                  <c:v>0.86699999999999999</c:v>
                </c:pt>
                <c:pt idx="3">
                  <c:v>0.99</c:v>
                </c:pt>
                <c:pt idx="4">
                  <c:v>1.07</c:v>
                </c:pt>
                <c:pt idx="5">
                  <c:v>1.1399999999999999</c:v>
                </c:pt>
                <c:pt idx="6">
                  <c:v>1.1399999999999999</c:v>
                </c:pt>
                <c:pt idx="7">
                  <c:v>1.25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D0-8E49-B09C-47DAAA2E3CC7}"/>
            </c:ext>
          </c:extLst>
        </c:ser>
        <c:ser>
          <c:idx val="2"/>
          <c:order val="3"/>
          <c:tx>
            <c:v>0.7 - 0% pH adjust</c:v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Counts!$Z$48:$Z$55</c:f>
              <c:numCache>
                <c:formatCode>General</c:formatCode>
                <c:ptCount val="8"/>
                <c:pt idx="0">
                  <c:v>0</c:v>
                </c:pt>
                <c:pt idx="1">
                  <c:v>0.85875000000000001</c:v>
                </c:pt>
                <c:pt idx="2">
                  <c:v>1.7562500000000001</c:v>
                </c:pt>
                <c:pt idx="3">
                  <c:v>2.5045000000000002</c:v>
                </c:pt>
                <c:pt idx="4">
                  <c:v>3.31975</c:v>
                </c:pt>
                <c:pt idx="5">
                  <c:v>4.0469999999999997</c:v>
                </c:pt>
                <c:pt idx="6">
                  <c:v>4.6099999999999994</c:v>
                </c:pt>
                <c:pt idx="7">
                  <c:v>5.1354999999999995</c:v>
                </c:pt>
              </c:numCache>
            </c:numRef>
          </c:xVal>
          <c:yVal>
            <c:numRef>
              <c:f>Counts!$BD$3:$BD$10</c:f>
              <c:numCache>
                <c:formatCode>General</c:formatCode>
                <c:ptCount val="8"/>
                <c:pt idx="0">
                  <c:v>7.0000000000000001E-3</c:v>
                </c:pt>
                <c:pt idx="1">
                  <c:v>0.73599999999999999</c:v>
                </c:pt>
                <c:pt idx="2">
                  <c:v>1.03</c:v>
                </c:pt>
                <c:pt idx="3">
                  <c:v>1.07</c:v>
                </c:pt>
                <c:pt idx="4">
                  <c:v>1.07</c:v>
                </c:pt>
                <c:pt idx="5">
                  <c:v>1.18</c:v>
                </c:pt>
                <c:pt idx="6">
                  <c:v>1.26</c:v>
                </c:pt>
                <c:pt idx="7">
                  <c:v>1.34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AD0-8E49-B09C-47DAAA2E3CC7}"/>
            </c:ext>
          </c:extLst>
        </c:ser>
        <c:ser>
          <c:idx val="3"/>
          <c:order val="4"/>
          <c:tx>
            <c:v>1.8 - 0% pH adjust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Counts!$AA$48:$AA$55</c:f>
              <c:numCache>
                <c:formatCode>General</c:formatCode>
                <c:ptCount val="8"/>
                <c:pt idx="0">
                  <c:v>0</c:v>
                </c:pt>
                <c:pt idx="1">
                  <c:v>1.9424999999999999</c:v>
                </c:pt>
                <c:pt idx="2">
                  <c:v>4.24</c:v>
                </c:pt>
                <c:pt idx="3">
                  <c:v>6.6974999999999998</c:v>
                </c:pt>
                <c:pt idx="4">
                  <c:v>8.7225000000000001</c:v>
                </c:pt>
                <c:pt idx="5">
                  <c:v>10.227499999999999</c:v>
                </c:pt>
                <c:pt idx="6">
                  <c:v>11.176749999999998</c:v>
                </c:pt>
                <c:pt idx="7">
                  <c:v>12.024749999999999</c:v>
                </c:pt>
              </c:numCache>
            </c:numRef>
          </c:xVal>
          <c:yVal>
            <c:numRef>
              <c:f>Counts!$BE$3:$BE$10</c:f>
              <c:numCache>
                <c:formatCode>General</c:formatCode>
                <c:ptCount val="8"/>
                <c:pt idx="0">
                  <c:v>3.1E-2</c:v>
                </c:pt>
                <c:pt idx="1">
                  <c:v>1.1200000000000001</c:v>
                </c:pt>
                <c:pt idx="2">
                  <c:v>1.18</c:v>
                </c:pt>
                <c:pt idx="3">
                  <c:v>1.04</c:v>
                </c:pt>
                <c:pt idx="4">
                  <c:v>0.86899999999999999</c:v>
                </c:pt>
                <c:pt idx="5">
                  <c:v>0.86099999999999999</c:v>
                </c:pt>
                <c:pt idx="6">
                  <c:v>0.83699999999999997</c:v>
                </c:pt>
                <c:pt idx="7">
                  <c:v>0.82499999999999996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AD0-8E49-B09C-47DAAA2E3CC7}"/>
            </c:ext>
          </c:extLst>
        </c:ser>
        <c:ser>
          <c:idx val="4"/>
          <c:order val="5"/>
          <c:tx>
            <c:v>3.3 - 0% pH adjust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</c:marker>
          <c:xVal>
            <c:numRef>
              <c:f>Counts!$AB$48:$AB$55</c:f>
              <c:numCache>
                <c:formatCode>General</c:formatCode>
                <c:ptCount val="8"/>
                <c:pt idx="0">
                  <c:v>0</c:v>
                </c:pt>
                <c:pt idx="1">
                  <c:v>3.8649999999999998</c:v>
                </c:pt>
                <c:pt idx="2">
                  <c:v>9.3375000000000004</c:v>
                </c:pt>
                <c:pt idx="3">
                  <c:v>16.802500000000002</c:v>
                </c:pt>
                <c:pt idx="4">
                  <c:v>22.6</c:v>
                </c:pt>
                <c:pt idx="5">
                  <c:v>24.967500000000001</c:v>
                </c:pt>
                <c:pt idx="6">
                  <c:v>26.877500000000001</c:v>
                </c:pt>
                <c:pt idx="7">
                  <c:v>29.720000000000002</c:v>
                </c:pt>
              </c:numCache>
            </c:numRef>
          </c:xVal>
          <c:yVal>
            <c:numRef>
              <c:f>Counts!$BF$3:$BF$10</c:f>
              <c:numCache>
                <c:formatCode>General</c:formatCode>
                <c:ptCount val="8"/>
                <c:pt idx="0">
                  <c:v>5.8000000000000003E-2</c:v>
                </c:pt>
                <c:pt idx="1">
                  <c:v>1.21</c:v>
                </c:pt>
                <c:pt idx="2">
                  <c:v>1.05</c:v>
                </c:pt>
                <c:pt idx="3">
                  <c:v>0.318</c:v>
                </c:pt>
                <c:pt idx="4">
                  <c:v>0</c:v>
                </c:pt>
                <c:pt idx="5">
                  <c:v>1.2999999999999999E-2</c:v>
                </c:pt>
                <c:pt idx="6">
                  <c:v>1.4999999999999999E-2</c:v>
                </c:pt>
                <c:pt idx="7">
                  <c:v>1.4E-2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AD0-8E49-B09C-47DAAA2E3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01247"/>
        <c:axId val="223759359"/>
      </c:scatterChart>
      <c:valAx>
        <c:axId val="22380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IVCD (E6 cells/mL-day)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59359"/>
        <c:crosses val="autoZero"/>
        <c:crossBetween val="midCat"/>
      </c:valAx>
      <c:valAx>
        <c:axId val="22375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01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IgG</a:t>
            </a:r>
            <a:r>
              <a:rPr lang="en-US" baseline="0"/>
              <a:t> vs. IVCD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IgG!$B$21</c:f>
              <c:strCache>
                <c:ptCount val="1"/>
                <c:pt idx="0">
                  <c:v>0.3 - 5% control</c:v>
                </c:pt>
              </c:strCache>
            </c:strRef>
          </c:tx>
          <c:spPr>
            <a:ln w="19050" cap="rnd">
              <a:solidFill>
                <a:srgbClr val="AEAEA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EAEAE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IgG!$C$22:$C$29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0.39861023469048307</c:v>
                  </c:pt>
                  <c:pt idx="3">
                    <c:v>0</c:v>
                  </c:pt>
                  <c:pt idx="4">
                    <c:v>38.383820834606858</c:v>
                  </c:pt>
                  <c:pt idx="5">
                    <c:v>39.22793662571619</c:v>
                  </c:pt>
                  <c:pt idx="6">
                    <c:v>39.943090282072582</c:v>
                  </c:pt>
                  <c:pt idx="7">
                    <c:v>9.9183605455336004</c:v>
                  </c:pt>
                </c:numCache>
              </c:numRef>
            </c:plus>
            <c:minus>
              <c:numRef>
                <c:f>IgG!$C$22:$C$29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0.39861023469048307</c:v>
                  </c:pt>
                  <c:pt idx="3">
                    <c:v>0</c:v>
                  </c:pt>
                  <c:pt idx="4">
                    <c:v>38.383820834606858</c:v>
                  </c:pt>
                  <c:pt idx="5">
                    <c:v>39.22793662571619</c:v>
                  </c:pt>
                  <c:pt idx="6">
                    <c:v>39.943090282072582</c:v>
                  </c:pt>
                  <c:pt idx="7">
                    <c:v>9.9183605455336004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IgG!$B$32:$B$39</c:f>
              <c:numCache>
                <c:formatCode>General</c:formatCode>
                <c:ptCount val="8"/>
                <c:pt idx="0">
                  <c:v>0</c:v>
                </c:pt>
                <c:pt idx="1">
                  <c:v>0.41349999999999998</c:v>
                </c:pt>
                <c:pt idx="2">
                  <c:v>1.1085</c:v>
                </c:pt>
                <c:pt idx="3">
                  <c:v>2.6832500000000001</c:v>
                </c:pt>
                <c:pt idx="4">
                  <c:v>5.8532500000000001</c:v>
                </c:pt>
                <c:pt idx="5">
                  <c:v>11.540749999999999</c:v>
                </c:pt>
                <c:pt idx="6">
                  <c:v>20.503250000000001</c:v>
                </c:pt>
                <c:pt idx="7">
                  <c:v>29.603250000000003</c:v>
                </c:pt>
              </c:numCache>
            </c:numRef>
          </c:xVal>
          <c:yVal>
            <c:numRef>
              <c:f>IgG!$B$22:$B$29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32.993419999999993</c:v>
                </c:pt>
                <c:pt idx="3">
                  <c:v>158.88535999999999</c:v>
                </c:pt>
                <c:pt idx="4">
                  <c:v>386.86036000000001</c:v>
                </c:pt>
                <c:pt idx="5">
                  <c:v>657.44596000000001</c:v>
                </c:pt>
                <c:pt idx="6">
                  <c:v>828.65932999999995</c:v>
                </c:pt>
                <c:pt idx="7">
                  <c:v>888.27271999999994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C1-674E-A0CF-0D6628921AA1}"/>
            </c:ext>
          </c:extLst>
        </c:ser>
        <c:ser>
          <c:idx val="5"/>
          <c:order val="1"/>
          <c:tx>
            <c:strRef>
              <c:f>IgG!$L$21</c:f>
              <c:strCache>
                <c:ptCount val="1"/>
                <c:pt idx="0">
                  <c:v>0.3 - 0% - no pH adjust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IgG!$G$32:$G$39</c:f>
              <c:numCache>
                <c:formatCode>General</c:formatCode>
                <c:ptCount val="8"/>
                <c:pt idx="0">
                  <c:v>0</c:v>
                </c:pt>
                <c:pt idx="1">
                  <c:v>0.43374999999999997</c:v>
                </c:pt>
                <c:pt idx="2">
                  <c:v>0.80574999999999997</c:v>
                </c:pt>
                <c:pt idx="3">
                  <c:v>1.04525</c:v>
                </c:pt>
                <c:pt idx="4">
                  <c:v>1.2785</c:v>
                </c:pt>
                <c:pt idx="5">
                  <c:v>1.4784999999999999</c:v>
                </c:pt>
                <c:pt idx="6">
                  <c:v>1.63225</c:v>
                </c:pt>
                <c:pt idx="7">
                  <c:v>1.7962499999999999</c:v>
                </c:pt>
              </c:numCache>
            </c:numRef>
          </c:xVal>
          <c:yVal>
            <c:numRef>
              <c:f>IgG!$L$22:$L$29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1.0935000000000001</c:v>
                </c:pt>
                <c:pt idx="3">
                  <c:v>1.0935000000000001</c:v>
                </c:pt>
                <c:pt idx="4">
                  <c:v>1.0935000000000001</c:v>
                </c:pt>
                <c:pt idx="5">
                  <c:v>1.0935000000000001</c:v>
                </c:pt>
                <c:pt idx="6">
                  <c:v>1.0935000000000001</c:v>
                </c:pt>
                <c:pt idx="7">
                  <c:v>1.0935000000000001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FC1-674E-A0CF-0D6628921AA1}"/>
            </c:ext>
          </c:extLst>
        </c:ser>
        <c:ser>
          <c:idx val="1"/>
          <c:order val="2"/>
          <c:tx>
            <c:strRef>
              <c:f>IgG!$D$21</c:f>
              <c:strCache>
                <c:ptCount val="1"/>
                <c:pt idx="0">
                  <c:v>0.3 - 0% -  pH adjust</c:v>
                </c:pt>
              </c:strCache>
            </c:strRef>
          </c:tx>
          <c:spPr>
            <a:ln w="19050" cap="rnd">
              <a:solidFill>
                <a:srgbClr val="C1E5F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E5F5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IgG!$C$32:$C$39</c:f>
              <c:numCache>
                <c:formatCode>General</c:formatCode>
                <c:ptCount val="8"/>
                <c:pt idx="0">
                  <c:v>0</c:v>
                </c:pt>
                <c:pt idx="1">
                  <c:v>0.33050000000000002</c:v>
                </c:pt>
                <c:pt idx="2">
                  <c:v>0.66074999999999995</c:v>
                </c:pt>
                <c:pt idx="3">
                  <c:v>0.99649999999999994</c:v>
                </c:pt>
                <c:pt idx="4">
                  <c:v>1.3072499999999998</c:v>
                </c:pt>
                <c:pt idx="5">
                  <c:v>1.5362499999999999</c:v>
                </c:pt>
                <c:pt idx="6">
                  <c:v>1.7497499999999999</c:v>
                </c:pt>
                <c:pt idx="7">
                  <c:v>1.946</c:v>
                </c:pt>
              </c:numCache>
            </c:numRef>
          </c:xVal>
          <c:yVal>
            <c:numRef>
              <c:f>IgG!$D$22:$D$29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1.0935000000000001</c:v>
                </c:pt>
                <c:pt idx="3">
                  <c:v>1.0935000000000001</c:v>
                </c:pt>
                <c:pt idx="4">
                  <c:v>1.0935000000000001</c:v>
                </c:pt>
                <c:pt idx="5">
                  <c:v>1.0935000000000001</c:v>
                </c:pt>
                <c:pt idx="6">
                  <c:v>1.0935000000000001</c:v>
                </c:pt>
                <c:pt idx="7">
                  <c:v>1.0935000000000001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FC1-674E-A0CF-0D6628921AA1}"/>
            </c:ext>
          </c:extLst>
        </c:ser>
        <c:ser>
          <c:idx val="2"/>
          <c:order val="3"/>
          <c:tx>
            <c:strRef>
              <c:f>IgG!$F$21</c:f>
              <c:strCache>
                <c:ptCount val="1"/>
                <c:pt idx="0">
                  <c:v>0.7 - 0% pH adjust</c:v>
                </c:pt>
              </c:strCache>
            </c:strRef>
          </c:tx>
          <c:spPr>
            <a:ln w="19050" cap="rnd">
              <a:solidFill>
                <a:srgbClr val="83CBE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3CBEB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IgG!$G$22:$G$29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12.122440666763355</c:v>
                  </c:pt>
                  <c:pt idx="3">
                    <c:v>0</c:v>
                  </c:pt>
                  <c:pt idx="4">
                    <c:v>0</c:v>
                  </c:pt>
                  <c:pt idx="5">
                    <c:v>20.891865829953858</c:v>
                  </c:pt>
                  <c:pt idx="6">
                    <c:v>24.221433672662531</c:v>
                  </c:pt>
                  <c:pt idx="7">
                    <c:v>25.499331189758415</c:v>
                  </c:pt>
                </c:numCache>
              </c:numRef>
            </c:plus>
            <c:minus>
              <c:numRef>
                <c:f>IgG!$G$22:$G$29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12.122440666763355</c:v>
                  </c:pt>
                  <c:pt idx="3">
                    <c:v>0</c:v>
                  </c:pt>
                  <c:pt idx="4">
                    <c:v>0</c:v>
                  </c:pt>
                  <c:pt idx="5">
                    <c:v>20.891865829953858</c:v>
                  </c:pt>
                  <c:pt idx="6">
                    <c:v>24.221433672662531</c:v>
                  </c:pt>
                  <c:pt idx="7">
                    <c:v>25.499331189758415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IgG!$D$32:$D$39</c:f>
              <c:numCache>
                <c:formatCode>General</c:formatCode>
                <c:ptCount val="8"/>
                <c:pt idx="0">
                  <c:v>0</c:v>
                </c:pt>
                <c:pt idx="1">
                  <c:v>0.85875000000000001</c:v>
                </c:pt>
                <c:pt idx="2">
                  <c:v>1.7562500000000001</c:v>
                </c:pt>
                <c:pt idx="3">
                  <c:v>2.5045000000000002</c:v>
                </c:pt>
                <c:pt idx="4">
                  <c:v>3.31975</c:v>
                </c:pt>
                <c:pt idx="5">
                  <c:v>4.0469999999999997</c:v>
                </c:pt>
                <c:pt idx="6">
                  <c:v>4.6099999999999994</c:v>
                </c:pt>
                <c:pt idx="7">
                  <c:v>5.1354999999999995</c:v>
                </c:pt>
              </c:numCache>
            </c:numRef>
          </c:xVal>
          <c:yVal>
            <c:numRef>
              <c:f>IgG!$F$22:$F$29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74.443420000000003</c:v>
                </c:pt>
                <c:pt idx="3">
                  <c:v>115.72761999999999</c:v>
                </c:pt>
                <c:pt idx="4">
                  <c:v>145.43897999999999</c:v>
                </c:pt>
                <c:pt idx="5">
                  <c:v>140.76342</c:v>
                </c:pt>
                <c:pt idx="6">
                  <c:v>166.19713999999999</c:v>
                </c:pt>
                <c:pt idx="7">
                  <c:v>177.82801000000001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FC1-674E-A0CF-0D6628921AA1}"/>
            </c:ext>
          </c:extLst>
        </c:ser>
        <c:ser>
          <c:idx val="3"/>
          <c:order val="4"/>
          <c:tx>
            <c:strRef>
              <c:f>IgG!$H$21</c:f>
              <c:strCache>
                <c:ptCount val="1"/>
                <c:pt idx="0">
                  <c:v>1.8 - 0% pH adjust</c:v>
                </c:pt>
              </c:strCache>
            </c:strRef>
          </c:tx>
          <c:spPr>
            <a:ln w="19050" cap="rnd">
              <a:solidFill>
                <a:srgbClr val="46B1E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6B1E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IgG!$I$22:$I$29</c:f>
                <c:numCache>
                  <c:formatCode>General</c:formatCode>
                  <c:ptCount val="8"/>
                  <c:pt idx="0">
                    <c:v>4.0916168207934618</c:v>
                  </c:pt>
                  <c:pt idx="1">
                    <c:v>56.766786952097256</c:v>
                  </c:pt>
                  <c:pt idx="2">
                    <c:v>27.726858971852728</c:v>
                  </c:pt>
                  <c:pt idx="3">
                    <c:v>32.49845795770625</c:v>
                  </c:pt>
                  <c:pt idx="4">
                    <c:v>35.2535581092434</c:v>
                  </c:pt>
                  <c:pt idx="5">
                    <c:v>34.38599465726999</c:v>
                  </c:pt>
                  <c:pt idx="6">
                    <c:v>37.633495686954213</c:v>
                  </c:pt>
                  <c:pt idx="7">
                    <c:v>35.277005770107465</c:v>
                  </c:pt>
                </c:numCache>
              </c:numRef>
            </c:plus>
            <c:minus>
              <c:numRef>
                <c:f>IgG!$I$22:$I$29</c:f>
                <c:numCache>
                  <c:formatCode>General</c:formatCode>
                  <c:ptCount val="8"/>
                  <c:pt idx="0">
                    <c:v>4.0916168207934618</c:v>
                  </c:pt>
                  <c:pt idx="1">
                    <c:v>56.766786952097256</c:v>
                  </c:pt>
                  <c:pt idx="2">
                    <c:v>27.726858971852728</c:v>
                  </c:pt>
                  <c:pt idx="3">
                    <c:v>32.49845795770625</c:v>
                  </c:pt>
                  <c:pt idx="4">
                    <c:v>35.2535581092434</c:v>
                  </c:pt>
                  <c:pt idx="5">
                    <c:v>34.38599465726999</c:v>
                  </c:pt>
                  <c:pt idx="6">
                    <c:v>37.633495686954213</c:v>
                  </c:pt>
                  <c:pt idx="7">
                    <c:v>35.277005770107465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IgG!$E$32:$E$39</c:f>
              <c:numCache>
                <c:formatCode>General</c:formatCode>
                <c:ptCount val="8"/>
                <c:pt idx="0">
                  <c:v>0</c:v>
                </c:pt>
                <c:pt idx="1">
                  <c:v>1.9424999999999999</c:v>
                </c:pt>
                <c:pt idx="2">
                  <c:v>4.24</c:v>
                </c:pt>
                <c:pt idx="3">
                  <c:v>6.6974999999999998</c:v>
                </c:pt>
                <c:pt idx="4">
                  <c:v>8.7225000000000001</c:v>
                </c:pt>
                <c:pt idx="5">
                  <c:v>10.227499999999999</c:v>
                </c:pt>
                <c:pt idx="6">
                  <c:v>11.176749999999998</c:v>
                </c:pt>
                <c:pt idx="7">
                  <c:v>12.024749999999999</c:v>
                </c:pt>
              </c:numCache>
            </c:numRef>
          </c:xVal>
          <c:yVal>
            <c:numRef>
              <c:f>IgG!$H$22:$H$29</c:f>
              <c:numCache>
                <c:formatCode>General</c:formatCode>
                <c:ptCount val="8"/>
                <c:pt idx="0">
                  <c:v>35.190269999999998</c:v>
                </c:pt>
                <c:pt idx="1">
                  <c:v>41.23368</c:v>
                </c:pt>
                <c:pt idx="2">
                  <c:v>164.53084999999999</c:v>
                </c:pt>
                <c:pt idx="3">
                  <c:v>314.00783999999999</c:v>
                </c:pt>
                <c:pt idx="4">
                  <c:v>460.20199000000002</c:v>
                </c:pt>
                <c:pt idx="5">
                  <c:v>550.91116999999997</c:v>
                </c:pt>
                <c:pt idx="6">
                  <c:v>622.97613999999999</c:v>
                </c:pt>
                <c:pt idx="7">
                  <c:v>710.84185000000002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FC1-674E-A0CF-0D6628921AA1}"/>
            </c:ext>
          </c:extLst>
        </c:ser>
        <c:ser>
          <c:idx val="4"/>
          <c:order val="5"/>
          <c:tx>
            <c:strRef>
              <c:f>IgG!$J$21</c:f>
              <c:strCache>
                <c:ptCount val="1"/>
                <c:pt idx="0">
                  <c:v>3.3 - 0% pH adjust</c:v>
                </c:pt>
              </c:strCache>
            </c:strRef>
          </c:tx>
          <c:spPr>
            <a:ln w="19050" cap="rnd">
              <a:solidFill>
                <a:srgbClr val="15608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56081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IgG!$K$22:$K$29</c:f>
                <c:numCache>
                  <c:formatCode>General</c:formatCode>
                  <c:ptCount val="8"/>
                  <c:pt idx="0">
                    <c:v>5.3929619987535622</c:v>
                  </c:pt>
                  <c:pt idx="1">
                    <c:v>33.037754157581595</c:v>
                  </c:pt>
                  <c:pt idx="2">
                    <c:v>39.263108117012315</c:v>
                  </c:pt>
                  <c:pt idx="3">
                    <c:v>18.547099743539416</c:v>
                  </c:pt>
                  <c:pt idx="4">
                    <c:v>26.648266572101733</c:v>
                  </c:pt>
                  <c:pt idx="5">
                    <c:v>23.822823437972172</c:v>
                  </c:pt>
                  <c:pt idx="6">
                    <c:v>19.742930447611073</c:v>
                  </c:pt>
                  <c:pt idx="7">
                    <c:v>18.81674784347711</c:v>
                  </c:pt>
                </c:numCache>
              </c:numRef>
            </c:plus>
            <c:minus>
              <c:numRef>
                <c:f>IgG!$K$22:$K$29</c:f>
                <c:numCache>
                  <c:formatCode>General</c:formatCode>
                  <c:ptCount val="8"/>
                  <c:pt idx="0">
                    <c:v>5.3929619987535622</c:v>
                  </c:pt>
                  <c:pt idx="1">
                    <c:v>33.037754157581595</c:v>
                  </c:pt>
                  <c:pt idx="2">
                    <c:v>39.263108117012315</c:v>
                  </c:pt>
                  <c:pt idx="3">
                    <c:v>18.547099743539416</c:v>
                  </c:pt>
                  <c:pt idx="4">
                    <c:v>26.648266572101733</c:v>
                  </c:pt>
                  <c:pt idx="5">
                    <c:v>23.822823437972172</c:v>
                  </c:pt>
                  <c:pt idx="6">
                    <c:v>19.742930447611073</c:v>
                  </c:pt>
                  <c:pt idx="7">
                    <c:v>18.81674784347711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IgG!$F$32:$F$39</c:f>
              <c:numCache>
                <c:formatCode>General</c:formatCode>
                <c:ptCount val="8"/>
                <c:pt idx="0">
                  <c:v>0</c:v>
                </c:pt>
                <c:pt idx="1">
                  <c:v>3.8649999999999998</c:v>
                </c:pt>
                <c:pt idx="2">
                  <c:v>9.3375000000000004</c:v>
                </c:pt>
                <c:pt idx="3">
                  <c:v>16.802500000000002</c:v>
                </c:pt>
                <c:pt idx="4">
                  <c:v>22.6</c:v>
                </c:pt>
                <c:pt idx="5">
                  <c:v>24.967500000000001</c:v>
                </c:pt>
                <c:pt idx="6">
                  <c:v>26.877500000000001</c:v>
                </c:pt>
                <c:pt idx="7">
                  <c:v>29.720000000000002</c:v>
                </c:pt>
              </c:numCache>
            </c:numRef>
          </c:xVal>
          <c:yVal>
            <c:numRef>
              <c:f>IgG!$J$22:$J$29</c:f>
              <c:numCache>
                <c:formatCode>General</c:formatCode>
                <c:ptCount val="8"/>
                <c:pt idx="0">
                  <c:v>46.240839999999999</c:v>
                </c:pt>
                <c:pt idx="1">
                  <c:v>132.02575999999999</c:v>
                </c:pt>
                <c:pt idx="2">
                  <c:v>446.63954999999999</c:v>
                </c:pt>
                <c:pt idx="3">
                  <c:v>746.26501999999994</c:v>
                </c:pt>
                <c:pt idx="4">
                  <c:v>857.24324999999999</c:v>
                </c:pt>
                <c:pt idx="5">
                  <c:v>957.66002000000003</c:v>
                </c:pt>
                <c:pt idx="6">
                  <c:v>1005.36068</c:v>
                </c:pt>
                <c:pt idx="7">
                  <c:v>951.84872999999993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FC1-674E-A0CF-0D6628921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913407"/>
        <c:axId val="1933916479"/>
      </c:scatterChart>
      <c:valAx>
        <c:axId val="1933913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IVCD (E6 cells/mL-day)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916479"/>
        <c:crosses val="autoZero"/>
        <c:crossBetween val="midCat"/>
      </c:valAx>
      <c:valAx>
        <c:axId val="193391647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IgG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913407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IgG</a:t>
            </a:r>
            <a:r>
              <a:rPr lang="en-US" baseline="0"/>
              <a:t> vs.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IgG!$B$21</c:f>
              <c:strCache>
                <c:ptCount val="1"/>
                <c:pt idx="0">
                  <c:v>0.3 - 5% control</c:v>
                </c:pt>
              </c:strCache>
            </c:strRef>
          </c:tx>
          <c:spPr>
            <a:ln w="19050" cap="rnd">
              <a:solidFill>
                <a:srgbClr val="AEAEA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EAEAE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IgG!$C$22:$C$29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0.39861023469048307</c:v>
                  </c:pt>
                  <c:pt idx="3">
                    <c:v>0</c:v>
                  </c:pt>
                  <c:pt idx="4">
                    <c:v>38.383820834606858</c:v>
                  </c:pt>
                  <c:pt idx="5">
                    <c:v>39.22793662571619</c:v>
                  </c:pt>
                  <c:pt idx="6">
                    <c:v>39.943090282072582</c:v>
                  </c:pt>
                  <c:pt idx="7">
                    <c:v>9.9183605455336004</c:v>
                  </c:pt>
                </c:numCache>
              </c:numRef>
            </c:plus>
            <c:minus>
              <c:numRef>
                <c:f>IgG!$C$22:$C$29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0.39861023469048307</c:v>
                  </c:pt>
                  <c:pt idx="3">
                    <c:v>0</c:v>
                  </c:pt>
                  <c:pt idx="4">
                    <c:v>38.383820834606858</c:v>
                  </c:pt>
                  <c:pt idx="5">
                    <c:v>39.22793662571619</c:v>
                  </c:pt>
                  <c:pt idx="6">
                    <c:v>39.943090282072582</c:v>
                  </c:pt>
                  <c:pt idx="7">
                    <c:v>9.9183605455336004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IgG!$A$22:$A$29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IgG!$B$22:$B$29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32.993419999999993</c:v>
                </c:pt>
                <c:pt idx="3">
                  <c:v>158.88535999999999</c:v>
                </c:pt>
                <c:pt idx="4">
                  <c:v>386.86036000000001</c:v>
                </c:pt>
                <c:pt idx="5">
                  <c:v>657.44596000000001</c:v>
                </c:pt>
                <c:pt idx="6">
                  <c:v>828.65932999999995</c:v>
                </c:pt>
                <c:pt idx="7">
                  <c:v>888.27271999999994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08-1443-8D85-154A5F042EC4}"/>
            </c:ext>
          </c:extLst>
        </c:ser>
        <c:ser>
          <c:idx val="5"/>
          <c:order val="1"/>
          <c:tx>
            <c:strRef>
              <c:f>IgG!$L$21</c:f>
              <c:strCache>
                <c:ptCount val="1"/>
                <c:pt idx="0">
                  <c:v>0.3 - 0% - no pH adjust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IgG!$A$22:$A$29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IgG!$L$22:$L$29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1.0935000000000001</c:v>
                </c:pt>
                <c:pt idx="3">
                  <c:v>1.0935000000000001</c:v>
                </c:pt>
                <c:pt idx="4">
                  <c:v>1.0935000000000001</c:v>
                </c:pt>
                <c:pt idx="5">
                  <c:v>1.0935000000000001</c:v>
                </c:pt>
                <c:pt idx="6">
                  <c:v>1.0935000000000001</c:v>
                </c:pt>
                <c:pt idx="7">
                  <c:v>1.0935000000000001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08-1443-8D85-154A5F042EC4}"/>
            </c:ext>
          </c:extLst>
        </c:ser>
        <c:ser>
          <c:idx val="1"/>
          <c:order val="2"/>
          <c:tx>
            <c:strRef>
              <c:f>IgG!$D$21</c:f>
              <c:strCache>
                <c:ptCount val="1"/>
                <c:pt idx="0">
                  <c:v>0.3 - 0% -  pH adjust</c:v>
                </c:pt>
              </c:strCache>
            </c:strRef>
          </c:tx>
          <c:spPr>
            <a:ln w="19050" cap="rnd">
              <a:solidFill>
                <a:srgbClr val="C1E5F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E5F5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IgG!$A$22:$A$29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IgG!$D$22:$D$29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1.0935000000000001</c:v>
                </c:pt>
                <c:pt idx="3">
                  <c:v>1.0935000000000001</c:v>
                </c:pt>
                <c:pt idx="4">
                  <c:v>1.0935000000000001</c:v>
                </c:pt>
                <c:pt idx="5">
                  <c:v>1.0935000000000001</c:v>
                </c:pt>
                <c:pt idx="6">
                  <c:v>1.0935000000000001</c:v>
                </c:pt>
                <c:pt idx="7">
                  <c:v>1.0935000000000001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08-1443-8D85-154A5F042EC4}"/>
            </c:ext>
          </c:extLst>
        </c:ser>
        <c:ser>
          <c:idx val="2"/>
          <c:order val="3"/>
          <c:tx>
            <c:strRef>
              <c:f>IgG!$F$21</c:f>
              <c:strCache>
                <c:ptCount val="1"/>
                <c:pt idx="0">
                  <c:v>0.7 - 0% pH adjust</c:v>
                </c:pt>
              </c:strCache>
            </c:strRef>
          </c:tx>
          <c:spPr>
            <a:ln w="19050" cap="rnd">
              <a:solidFill>
                <a:srgbClr val="83CBE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3CBEB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IgG!$G$22:$G$29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12.122440666763355</c:v>
                  </c:pt>
                  <c:pt idx="3">
                    <c:v>0</c:v>
                  </c:pt>
                  <c:pt idx="4">
                    <c:v>0</c:v>
                  </c:pt>
                  <c:pt idx="5">
                    <c:v>20.891865829953858</c:v>
                  </c:pt>
                  <c:pt idx="6">
                    <c:v>24.221433672662531</c:v>
                  </c:pt>
                  <c:pt idx="7">
                    <c:v>25.499331189758415</c:v>
                  </c:pt>
                </c:numCache>
              </c:numRef>
            </c:plus>
            <c:minus>
              <c:numRef>
                <c:f>IgG!$G$22:$G$29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12.122440666763355</c:v>
                  </c:pt>
                  <c:pt idx="3">
                    <c:v>0</c:v>
                  </c:pt>
                  <c:pt idx="4">
                    <c:v>0</c:v>
                  </c:pt>
                  <c:pt idx="5">
                    <c:v>20.891865829953858</c:v>
                  </c:pt>
                  <c:pt idx="6">
                    <c:v>24.221433672662531</c:v>
                  </c:pt>
                  <c:pt idx="7">
                    <c:v>25.499331189758415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IgG!$A$22:$A$29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IgG!$F$22:$F$29</c:f>
              <c:numCache>
                <c:formatCode>General</c:formatCode>
                <c:ptCount val="8"/>
                <c:pt idx="0">
                  <c:v>1.0935000000000001</c:v>
                </c:pt>
                <c:pt idx="1">
                  <c:v>1.0935000000000001</c:v>
                </c:pt>
                <c:pt idx="2">
                  <c:v>74.443420000000003</c:v>
                </c:pt>
                <c:pt idx="3">
                  <c:v>115.72761999999999</c:v>
                </c:pt>
                <c:pt idx="4">
                  <c:v>145.43897999999999</c:v>
                </c:pt>
                <c:pt idx="5">
                  <c:v>140.76342</c:v>
                </c:pt>
                <c:pt idx="6">
                  <c:v>166.19713999999999</c:v>
                </c:pt>
                <c:pt idx="7">
                  <c:v>177.82801000000001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08-1443-8D85-154A5F042EC4}"/>
            </c:ext>
          </c:extLst>
        </c:ser>
        <c:ser>
          <c:idx val="3"/>
          <c:order val="4"/>
          <c:tx>
            <c:strRef>
              <c:f>IgG!$H$21</c:f>
              <c:strCache>
                <c:ptCount val="1"/>
                <c:pt idx="0">
                  <c:v>1.8 - 0% pH adjust</c:v>
                </c:pt>
              </c:strCache>
            </c:strRef>
          </c:tx>
          <c:spPr>
            <a:ln w="19050" cap="rnd">
              <a:solidFill>
                <a:srgbClr val="46B1E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6B1E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IgG!$I$22:$I$29</c:f>
                <c:numCache>
                  <c:formatCode>General</c:formatCode>
                  <c:ptCount val="8"/>
                  <c:pt idx="0">
                    <c:v>4.0916168207934618</c:v>
                  </c:pt>
                  <c:pt idx="1">
                    <c:v>56.766786952097256</c:v>
                  </c:pt>
                  <c:pt idx="2">
                    <c:v>27.726858971852728</c:v>
                  </c:pt>
                  <c:pt idx="3">
                    <c:v>32.49845795770625</c:v>
                  </c:pt>
                  <c:pt idx="4">
                    <c:v>35.2535581092434</c:v>
                  </c:pt>
                  <c:pt idx="5">
                    <c:v>34.38599465726999</c:v>
                  </c:pt>
                  <c:pt idx="6">
                    <c:v>37.633495686954213</c:v>
                  </c:pt>
                  <c:pt idx="7">
                    <c:v>35.277005770107465</c:v>
                  </c:pt>
                </c:numCache>
              </c:numRef>
            </c:plus>
            <c:minus>
              <c:numRef>
                <c:f>IgG!$I$22:$I$29</c:f>
                <c:numCache>
                  <c:formatCode>General</c:formatCode>
                  <c:ptCount val="8"/>
                  <c:pt idx="0">
                    <c:v>4.0916168207934618</c:v>
                  </c:pt>
                  <c:pt idx="1">
                    <c:v>56.766786952097256</c:v>
                  </c:pt>
                  <c:pt idx="2">
                    <c:v>27.726858971852728</c:v>
                  </c:pt>
                  <c:pt idx="3">
                    <c:v>32.49845795770625</c:v>
                  </c:pt>
                  <c:pt idx="4">
                    <c:v>35.2535581092434</c:v>
                  </c:pt>
                  <c:pt idx="5">
                    <c:v>34.38599465726999</c:v>
                  </c:pt>
                  <c:pt idx="6">
                    <c:v>37.633495686954213</c:v>
                  </c:pt>
                  <c:pt idx="7">
                    <c:v>35.277005770107465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IgG!$A$22:$A$29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IgG!$H$22:$H$29</c:f>
              <c:numCache>
                <c:formatCode>General</c:formatCode>
                <c:ptCount val="8"/>
                <c:pt idx="0">
                  <c:v>35.190269999999998</c:v>
                </c:pt>
                <c:pt idx="1">
                  <c:v>41.23368</c:v>
                </c:pt>
                <c:pt idx="2">
                  <c:v>164.53084999999999</c:v>
                </c:pt>
                <c:pt idx="3">
                  <c:v>314.00783999999999</c:v>
                </c:pt>
                <c:pt idx="4">
                  <c:v>460.20199000000002</c:v>
                </c:pt>
                <c:pt idx="5">
                  <c:v>550.91116999999997</c:v>
                </c:pt>
                <c:pt idx="6">
                  <c:v>622.97613999999999</c:v>
                </c:pt>
                <c:pt idx="7">
                  <c:v>710.84185000000002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308-1443-8D85-154A5F042EC4}"/>
            </c:ext>
          </c:extLst>
        </c:ser>
        <c:ser>
          <c:idx val="4"/>
          <c:order val="5"/>
          <c:tx>
            <c:strRef>
              <c:f>IgG!$J$21</c:f>
              <c:strCache>
                <c:ptCount val="1"/>
                <c:pt idx="0">
                  <c:v>3.3 - 0% pH adjust</c:v>
                </c:pt>
              </c:strCache>
            </c:strRef>
          </c:tx>
          <c:spPr>
            <a:ln w="19050" cap="rnd">
              <a:solidFill>
                <a:srgbClr val="15608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56081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IgG!$K$22:$K$29</c:f>
                <c:numCache>
                  <c:formatCode>General</c:formatCode>
                  <c:ptCount val="8"/>
                  <c:pt idx="0">
                    <c:v>5.3929619987535622</c:v>
                  </c:pt>
                  <c:pt idx="1">
                    <c:v>33.037754157581595</c:v>
                  </c:pt>
                  <c:pt idx="2">
                    <c:v>39.263108117012315</c:v>
                  </c:pt>
                  <c:pt idx="3">
                    <c:v>18.547099743539416</c:v>
                  </c:pt>
                  <c:pt idx="4">
                    <c:v>26.648266572101733</c:v>
                  </c:pt>
                  <c:pt idx="5">
                    <c:v>23.822823437972172</c:v>
                  </c:pt>
                  <c:pt idx="6">
                    <c:v>19.742930447611073</c:v>
                  </c:pt>
                  <c:pt idx="7">
                    <c:v>18.81674784347711</c:v>
                  </c:pt>
                </c:numCache>
              </c:numRef>
            </c:plus>
            <c:minus>
              <c:numRef>
                <c:f>IgG!$K$22:$K$29</c:f>
                <c:numCache>
                  <c:formatCode>General</c:formatCode>
                  <c:ptCount val="8"/>
                  <c:pt idx="0">
                    <c:v>5.3929619987535622</c:v>
                  </c:pt>
                  <c:pt idx="1">
                    <c:v>33.037754157581595</c:v>
                  </c:pt>
                  <c:pt idx="2">
                    <c:v>39.263108117012315</c:v>
                  </c:pt>
                  <c:pt idx="3">
                    <c:v>18.547099743539416</c:v>
                  </c:pt>
                  <c:pt idx="4">
                    <c:v>26.648266572101733</c:v>
                  </c:pt>
                  <c:pt idx="5">
                    <c:v>23.822823437972172</c:v>
                  </c:pt>
                  <c:pt idx="6">
                    <c:v>19.742930447611073</c:v>
                  </c:pt>
                  <c:pt idx="7">
                    <c:v>18.81674784347711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IgG!$A$22:$A$29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IgG!$J$22:$J$29</c:f>
              <c:numCache>
                <c:formatCode>General</c:formatCode>
                <c:ptCount val="8"/>
                <c:pt idx="0">
                  <c:v>46.240839999999999</c:v>
                </c:pt>
                <c:pt idx="1">
                  <c:v>132.02575999999999</c:v>
                </c:pt>
                <c:pt idx="2">
                  <c:v>446.63954999999999</c:v>
                </c:pt>
                <c:pt idx="3">
                  <c:v>746.26501999999994</c:v>
                </c:pt>
                <c:pt idx="4">
                  <c:v>857.24324999999999</c:v>
                </c:pt>
                <c:pt idx="5">
                  <c:v>957.66002000000003</c:v>
                </c:pt>
                <c:pt idx="6">
                  <c:v>1005.36068</c:v>
                </c:pt>
                <c:pt idx="7">
                  <c:v>951.84872999999993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308-1443-8D85-154A5F042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913407"/>
        <c:axId val="1933916479"/>
      </c:scatterChart>
      <c:valAx>
        <c:axId val="1933913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916479"/>
        <c:crosses val="autoZero"/>
        <c:crossBetween val="midCat"/>
      </c:valAx>
      <c:valAx>
        <c:axId val="193391647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IgG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913407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YSI!$G$1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YSI!$G$34:$G$41</c:f>
                <c:numCache>
                  <c:formatCode>General</c:formatCode>
                  <c:ptCount val="8"/>
                  <c:pt idx="0">
                    <c:v>3.5355339059327359E-3</c:v>
                  </c:pt>
                  <c:pt idx="1">
                    <c:v>4.2426406871192892E-3</c:v>
                  </c:pt>
                  <c:pt idx="2">
                    <c:v>4.8083261120685193E-2</c:v>
                  </c:pt>
                  <c:pt idx="3">
                    <c:v>8.4852813742385624E-2</c:v>
                  </c:pt>
                  <c:pt idx="4">
                    <c:v>5.6568542494923699E-2</c:v>
                  </c:pt>
                  <c:pt idx="5">
                    <c:v>9.8994949366116733E-2</c:v>
                  </c:pt>
                  <c:pt idx="6">
                    <c:v>0.2510229073212244</c:v>
                  </c:pt>
                  <c:pt idx="7">
                    <c:v>6.3639610306789274E-2</c:v>
                  </c:pt>
                </c:numCache>
              </c:numRef>
            </c:plus>
            <c:minus>
              <c:numRef>
                <c:f>YSI!$G$34:$G$41</c:f>
                <c:numCache>
                  <c:formatCode>General</c:formatCode>
                  <c:ptCount val="8"/>
                  <c:pt idx="0">
                    <c:v>3.5355339059327359E-3</c:v>
                  </c:pt>
                  <c:pt idx="1">
                    <c:v>4.2426406871192892E-3</c:v>
                  </c:pt>
                  <c:pt idx="2">
                    <c:v>4.8083261120685193E-2</c:v>
                  </c:pt>
                  <c:pt idx="3">
                    <c:v>8.4852813742385624E-2</c:v>
                  </c:pt>
                  <c:pt idx="4">
                    <c:v>5.6568542494923699E-2</c:v>
                  </c:pt>
                  <c:pt idx="5">
                    <c:v>9.8994949366116733E-2</c:v>
                  </c:pt>
                  <c:pt idx="6">
                    <c:v>0.2510229073212244</c:v>
                  </c:pt>
                  <c:pt idx="7">
                    <c:v>6.3639610306789274E-2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YSI!$G$23:$G$30</c:f>
              <c:numCache>
                <c:formatCode>General</c:formatCode>
                <c:ptCount val="8"/>
                <c:pt idx="0">
                  <c:v>2.35E-2</c:v>
                </c:pt>
                <c:pt idx="1">
                  <c:v>0.27400000000000002</c:v>
                </c:pt>
                <c:pt idx="2">
                  <c:v>0.84000000000000008</c:v>
                </c:pt>
                <c:pt idx="3">
                  <c:v>1.67</c:v>
                </c:pt>
                <c:pt idx="4">
                  <c:v>1.9699999999999998</c:v>
                </c:pt>
                <c:pt idx="5">
                  <c:v>1.97</c:v>
                </c:pt>
                <c:pt idx="6">
                  <c:v>0.59750000000000003</c:v>
                </c:pt>
                <c:pt idx="7">
                  <c:v>4.4999999999999998E-2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91-494F-B811-20F89C5AF46B}"/>
            </c:ext>
          </c:extLst>
        </c:ser>
        <c:ser>
          <c:idx val="1"/>
          <c:order val="1"/>
          <c:tx>
            <c:strRef>
              <c:f>YSI!$H$1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YSI!$H$34:$H$41</c:f>
                <c:numCache>
                  <c:formatCode>General</c:formatCode>
                  <c:ptCount val="8"/>
                  <c:pt idx="0">
                    <c:v>1.4142135623730952E-3</c:v>
                  </c:pt>
                  <c:pt idx="1">
                    <c:v>5.6568542494923654E-3</c:v>
                  </c:pt>
                  <c:pt idx="2">
                    <c:v>1.4142135623730963E-3</c:v>
                  </c:pt>
                  <c:pt idx="3">
                    <c:v>7.0710678118654655E-2</c:v>
                  </c:pt>
                  <c:pt idx="4">
                    <c:v>7.0710678118654821E-2</c:v>
                  </c:pt>
                  <c:pt idx="5">
                    <c:v>1.4142135623730963E-2</c:v>
                  </c:pt>
                  <c:pt idx="6">
                    <c:v>6.6468037431535454E-2</c:v>
                  </c:pt>
                  <c:pt idx="7">
                    <c:v>2.1213203435596424E-3</c:v>
                  </c:pt>
                </c:numCache>
              </c:numRef>
            </c:plus>
            <c:minus>
              <c:numRef>
                <c:f>YSI!$H$34:$H$41</c:f>
                <c:numCache>
                  <c:formatCode>General</c:formatCode>
                  <c:ptCount val="8"/>
                  <c:pt idx="0">
                    <c:v>1.4142135623730952E-3</c:v>
                  </c:pt>
                  <c:pt idx="1">
                    <c:v>5.6568542494923654E-3</c:v>
                  </c:pt>
                  <c:pt idx="2">
                    <c:v>1.4142135623730963E-3</c:v>
                  </c:pt>
                  <c:pt idx="3">
                    <c:v>7.0710678118654655E-2</c:v>
                  </c:pt>
                  <c:pt idx="4">
                    <c:v>7.0710678118654821E-2</c:v>
                  </c:pt>
                  <c:pt idx="5">
                    <c:v>1.4142135623730963E-2</c:v>
                  </c:pt>
                  <c:pt idx="6">
                    <c:v>6.6468037431535454E-2</c:v>
                  </c:pt>
                  <c:pt idx="7">
                    <c:v>2.1213203435596424E-3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YSI!$H$23:$H$30</c:f>
              <c:numCache>
                <c:formatCode>General</c:formatCode>
                <c:ptCount val="8"/>
                <c:pt idx="0">
                  <c:v>1.3000000000000001E-2</c:v>
                </c:pt>
                <c:pt idx="1">
                  <c:v>0.23499999999999999</c:v>
                </c:pt>
                <c:pt idx="2">
                  <c:v>0.66</c:v>
                </c:pt>
                <c:pt idx="3">
                  <c:v>1.33</c:v>
                </c:pt>
                <c:pt idx="4">
                  <c:v>1.76</c:v>
                </c:pt>
                <c:pt idx="5">
                  <c:v>1.86</c:v>
                </c:pt>
                <c:pt idx="6">
                  <c:v>0.56699999999999995</c:v>
                </c:pt>
                <c:pt idx="7">
                  <c:v>1.5E-3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791-494F-B811-20F89C5AF46B}"/>
            </c:ext>
          </c:extLst>
        </c:ser>
        <c:ser>
          <c:idx val="2"/>
          <c:order val="2"/>
          <c:tx>
            <c:strRef>
              <c:f>YSI!$I$1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YSI!$I$34:$I$41</c:f>
                <c:numCache>
                  <c:formatCode>General</c:formatCode>
                  <c:ptCount val="8"/>
                  <c:pt idx="0">
                    <c:v>2.121320343559642E-3</c:v>
                  </c:pt>
                  <c:pt idx="1">
                    <c:v>1.4142135623730963E-3</c:v>
                  </c:pt>
                  <c:pt idx="2">
                    <c:v>3.889087296526015E-2</c:v>
                  </c:pt>
                  <c:pt idx="3">
                    <c:v>4.2426406871192736E-2</c:v>
                  </c:pt>
                  <c:pt idx="4">
                    <c:v>1.4142135623730963E-2</c:v>
                  </c:pt>
                  <c:pt idx="5">
                    <c:v>7.0710678118654814E-3</c:v>
                  </c:pt>
                  <c:pt idx="6">
                    <c:v>3.5355339059327411E-2</c:v>
                  </c:pt>
                  <c:pt idx="7">
                    <c:v>1.4142135623730963E-2</c:v>
                  </c:pt>
                </c:numCache>
              </c:numRef>
            </c:plus>
            <c:minus>
              <c:numRef>
                <c:f>YSI!$I$34:$I$41</c:f>
                <c:numCache>
                  <c:formatCode>General</c:formatCode>
                  <c:ptCount val="8"/>
                  <c:pt idx="0">
                    <c:v>2.121320343559642E-3</c:v>
                  </c:pt>
                  <c:pt idx="1">
                    <c:v>1.4142135623730963E-3</c:v>
                  </c:pt>
                  <c:pt idx="2">
                    <c:v>3.889087296526015E-2</c:v>
                  </c:pt>
                  <c:pt idx="3">
                    <c:v>4.2426406871192736E-2</c:v>
                  </c:pt>
                  <c:pt idx="4">
                    <c:v>1.4142135623730963E-2</c:v>
                  </c:pt>
                  <c:pt idx="5">
                    <c:v>7.0710678118654814E-3</c:v>
                  </c:pt>
                  <c:pt idx="6">
                    <c:v>3.5355339059327411E-2</c:v>
                  </c:pt>
                  <c:pt idx="7">
                    <c:v>1.4142135623730963E-2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YSI!$I$23:$I$30</c:f>
              <c:numCache>
                <c:formatCode>General</c:formatCode>
                <c:ptCount val="8"/>
                <c:pt idx="0">
                  <c:v>1.6500000000000001E-2</c:v>
                </c:pt>
                <c:pt idx="1">
                  <c:v>0.42899999999999999</c:v>
                </c:pt>
                <c:pt idx="2">
                  <c:v>0.98249999999999993</c:v>
                </c:pt>
                <c:pt idx="3">
                  <c:v>1.37</c:v>
                </c:pt>
                <c:pt idx="4">
                  <c:v>1.46</c:v>
                </c:pt>
                <c:pt idx="5">
                  <c:v>1.5449999999999999</c:v>
                </c:pt>
                <c:pt idx="6">
                  <c:v>1.665</c:v>
                </c:pt>
                <c:pt idx="7">
                  <c:v>1.71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791-494F-B811-20F89C5A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701743"/>
        <c:axId val="1532678719"/>
      </c:scatterChart>
      <c:valAx>
        <c:axId val="213870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78719"/>
        <c:crosses val="autoZero"/>
        <c:crossBetween val="midCat"/>
      </c:valAx>
      <c:valAx>
        <c:axId val="1532678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0174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5% CO2</c:v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'Python pH corrector'!$J$43:$J$50</c:f>
                <c:numCache>
                  <c:formatCode>General</c:formatCode>
                  <c:ptCount val="8"/>
                  <c:pt idx="0">
                    <c:v>1.051869930869067E-2</c:v>
                  </c:pt>
                  <c:pt idx="1">
                    <c:v>2.5615301241831749E-2</c:v>
                  </c:pt>
                  <c:pt idx="2">
                    <c:v>1.7107957278637242E-2</c:v>
                  </c:pt>
                  <c:pt idx="3">
                    <c:v>2.8899411754050138E-2</c:v>
                  </c:pt>
                  <c:pt idx="4">
                    <c:v>4.1637927304557744E-3</c:v>
                  </c:pt>
                  <c:pt idx="5">
                    <c:v>7.6754286394862314E-2</c:v>
                  </c:pt>
                  <c:pt idx="6">
                    <c:v>6.5004764729448772E-2</c:v>
                  </c:pt>
                  <c:pt idx="7">
                    <c:v>1.856989086077122E-2</c:v>
                  </c:pt>
                </c:numCache>
              </c:numRef>
            </c:plus>
            <c:minus>
              <c:numRef>
                <c:f>'Python pH corrector'!$J$43:$J$50</c:f>
                <c:numCache>
                  <c:formatCode>General</c:formatCode>
                  <c:ptCount val="8"/>
                  <c:pt idx="0">
                    <c:v>1.051869930869067E-2</c:v>
                  </c:pt>
                  <c:pt idx="1">
                    <c:v>2.5615301241831749E-2</c:v>
                  </c:pt>
                  <c:pt idx="2">
                    <c:v>1.7107957278637242E-2</c:v>
                  </c:pt>
                  <c:pt idx="3">
                    <c:v>2.8899411754050138E-2</c:v>
                  </c:pt>
                  <c:pt idx="4">
                    <c:v>4.1637927304557744E-3</c:v>
                  </c:pt>
                  <c:pt idx="5">
                    <c:v>7.6754286394862314E-2</c:v>
                  </c:pt>
                  <c:pt idx="6">
                    <c:v>6.5004764729448772E-2</c:v>
                  </c:pt>
                  <c:pt idx="7">
                    <c:v>1.856989086077122E-2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'Python pH corrector'!$H$43:$H$50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'Python pH corrector'!$I$43:$I$50</c:f>
              <c:numCache>
                <c:formatCode>General</c:formatCode>
                <c:ptCount val="8"/>
                <c:pt idx="0">
                  <c:v>7.2667647706086509</c:v>
                </c:pt>
                <c:pt idx="1">
                  <c:v>6.8982859470587403</c:v>
                </c:pt>
                <c:pt idx="2">
                  <c:v>6.7129705101083168</c:v>
                </c:pt>
                <c:pt idx="3">
                  <c:v>6.5233930862050489</c:v>
                </c:pt>
                <c:pt idx="4">
                  <c:v>6.5289502177209693</c:v>
                </c:pt>
                <c:pt idx="5">
                  <c:v>6.4717324952508672</c:v>
                </c:pt>
                <c:pt idx="6">
                  <c:v>7.2886341866022306</c:v>
                </c:pt>
                <c:pt idx="7">
                  <c:v>7.3676367073701412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AEE-4060-A1B5-BD0C684974AE}"/>
            </c:ext>
          </c:extLst>
        </c:ser>
        <c:ser>
          <c:idx val="1"/>
          <c:order val="1"/>
          <c:tx>
            <c:v>8% CO2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'Python pH corrector'!$L$43:$L$50</c:f>
                <c:numCache>
                  <c:formatCode>General</c:formatCode>
                  <c:ptCount val="8"/>
                  <c:pt idx="0">
                    <c:v>2.8033178975509013E-2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7.3682225573838914E-3</c:v>
                  </c:pt>
                  <c:pt idx="5">
                    <c:v>2.0319981116664478E-2</c:v>
                  </c:pt>
                  <c:pt idx="6">
                    <c:v>5.8306860568930842E-2</c:v>
                  </c:pt>
                  <c:pt idx="7">
                    <c:v>3.8151729858195579E-2</c:v>
                  </c:pt>
                </c:numCache>
              </c:numRef>
            </c:plus>
            <c:minus>
              <c:numRef>
                <c:f>'Python pH corrector'!$L$43:$L$50</c:f>
                <c:numCache>
                  <c:formatCode>General</c:formatCode>
                  <c:ptCount val="8"/>
                  <c:pt idx="0">
                    <c:v>2.8033178975509013E-2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7.3682225573838914E-3</c:v>
                  </c:pt>
                  <c:pt idx="5">
                    <c:v>2.0319981116664478E-2</c:v>
                  </c:pt>
                  <c:pt idx="6">
                    <c:v>5.8306860568930842E-2</c:v>
                  </c:pt>
                  <c:pt idx="7">
                    <c:v>3.8151729858195579E-2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'Python pH corrector'!$H$43:$H$50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'Python pH corrector'!$K$43:$K$50</c:f>
              <c:numCache>
                <c:formatCode>General</c:formatCode>
                <c:ptCount val="8"/>
                <c:pt idx="0">
                  <c:v>7.1319907039640977</c:v>
                </c:pt>
                <c:pt idx="1">
                  <c:v>6.7011493143080338</c:v>
                </c:pt>
                <c:pt idx="2">
                  <c:v>6.6499230549291024</c:v>
                </c:pt>
                <c:pt idx="3">
                  <c:v>6.5232748953157493</c:v>
                </c:pt>
                <c:pt idx="4">
                  <c:v>6.4775168680685393</c:v>
                </c:pt>
                <c:pt idx="5">
                  <c:v>6.412755588129829</c:v>
                </c:pt>
                <c:pt idx="6">
                  <c:v>7.1455134546978663</c:v>
                </c:pt>
                <c:pt idx="7">
                  <c:v>7.2046402298666656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AEE-4060-A1B5-BD0C684974AE}"/>
            </c:ext>
          </c:extLst>
        </c:ser>
        <c:ser>
          <c:idx val="2"/>
          <c:order val="2"/>
          <c:tx>
            <c:v>0% CO2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'Python pH corrector'!$N$43:$N$50</c:f>
                <c:numCache>
                  <c:formatCode>General</c:formatCode>
                  <c:ptCount val="8"/>
                  <c:pt idx="0">
                    <c:v>1.4142241703222971E-2</c:v>
                  </c:pt>
                  <c:pt idx="1">
                    <c:v>0</c:v>
                  </c:pt>
                  <c:pt idx="2">
                    <c:v>1.4142017833823049E-2</c:v>
                  </c:pt>
                  <c:pt idx="3">
                    <c:v>0</c:v>
                  </c:pt>
                  <c:pt idx="4">
                    <c:v>0</c:v>
                  </c:pt>
                  <c:pt idx="5">
                    <c:v>4.9496795349682314E-2</c:v>
                  </c:pt>
                  <c:pt idx="6">
                    <c:v>7.0704099201377262E-3</c:v>
                  </c:pt>
                  <c:pt idx="7">
                    <c:v>7.069689126881832E-3</c:v>
                  </c:pt>
                </c:numCache>
              </c:numRef>
            </c:plus>
            <c:minus>
              <c:numRef>
                <c:f>'Python pH corrector'!$N$43:$N$50</c:f>
                <c:numCache>
                  <c:formatCode>General</c:formatCode>
                  <c:ptCount val="8"/>
                  <c:pt idx="0">
                    <c:v>1.4142241703222971E-2</c:v>
                  </c:pt>
                  <c:pt idx="1">
                    <c:v>0</c:v>
                  </c:pt>
                  <c:pt idx="2">
                    <c:v>1.4142017833823049E-2</c:v>
                  </c:pt>
                  <c:pt idx="3">
                    <c:v>0</c:v>
                  </c:pt>
                  <c:pt idx="4">
                    <c:v>0</c:v>
                  </c:pt>
                  <c:pt idx="5">
                    <c:v>4.9496795349682314E-2</c:v>
                  </c:pt>
                  <c:pt idx="6">
                    <c:v>7.0704099201377262E-3</c:v>
                  </c:pt>
                  <c:pt idx="7">
                    <c:v>7.069689126881832E-3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'Python pH corrector'!$H$43:$H$50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'Python pH corrector'!$M$43:$M$50</c:f>
              <c:numCache>
                <c:formatCode>General</c:formatCode>
                <c:ptCount val="8"/>
                <c:pt idx="0">
                  <c:v>7.7999999234574044</c:v>
                </c:pt>
                <c:pt idx="1">
                  <c:v>8.5500000816812296</c:v>
                </c:pt>
                <c:pt idx="2">
                  <c:v>8.0599998030166802</c:v>
                </c:pt>
                <c:pt idx="3">
                  <c:v>7.7199999137254176</c:v>
                </c:pt>
                <c:pt idx="4">
                  <c:v>7.6000009417549652</c:v>
                </c:pt>
                <c:pt idx="5">
                  <c:v>7.505000321490372</c:v>
                </c:pt>
                <c:pt idx="6">
                  <c:v>7.5449993759294331</c:v>
                </c:pt>
                <c:pt idx="7">
                  <c:v>7.5149990564323872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AEE-4060-A1B5-BD0C68497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483679"/>
        <c:axId val="1184426543"/>
      </c:scatterChart>
      <c:valAx>
        <c:axId val="561483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26543"/>
        <c:crosses val="autoZero"/>
        <c:crossBetween val="midCat"/>
      </c:valAx>
      <c:valAx>
        <c:axId val="1184426543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836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Starting pH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8-3349-91C5-956FB17033DD}"/>
              </c:ext>
            </c:extLst>
          </c:dPt>
          <c:dPt>
            <c:idx val="1"/>
            <c:invertIfNegative val="0"/>
            <c:bubble3D val="0"/>
            <c:spPr>
              <a:solidFill>
                <a:srgbClr val="00B1F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8-3349-91C5-956FB17033DD}"/>
              </c:ext>
            </c:extLst>
          </c:dPt>
          <c:dPt>
            <c:idx val="2"/>
            <c:invertIfNegative val="0"/>
            <c:bubble3D val="0"/>
            <c:spPr>
              <a:solidFill>
                <a:srgbClr val="A02A93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8-3349-91C5-956FB17033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 data_JHU'!$B$6:$D$6</c:f>
              <c:strCache>
                <c:ptCount val="3"/>
                <c:pt idx="0">
                  <c:v>0% CO2</c:v>
                </c:pt>
                <c:pt idx="1">
                  <c:v>5% CO2</c:v>
                </c:pt>
                <c:pt idx="2">
                  <c:v>8% CO2</c:v>
                </c:pt>
              </c:strCache>
            </c:strRef>
          </c:cat>
          <c:val>
            <c:numRef>
              <c:f>'pH data_JHU'!$B$17:$D$17</c:f>
              <c:numCache>
                <c:formatCode>0.00</c:formatCode>
                <c:ptCount val="3"/>
                <c:pt idx="0">
                  <c:v>7.82</c:v>
                </c:pt>
                <c:pt idx="1">
                  <c:v>7.32</c:v>
                </c:pt>
                <c:pt idx="2">
                  <c:v>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38-3349-91C5-956FB17033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6696016"/>
        <c:axId val="986220320"/>
      </c:barChart>
      <c:catAx>
        <c:axId val="9866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220320"/>
        <c:crosses val="autoZero"/>
        <c:auto val="1"/>
        <c:lblAlgn val="ctr"/>
        <c:lblOffset val="100"/>
        <c:noMultiLvlLbl val="0"/>
      </c:catAx>
      <c:valAx>
        <c:axId val="9862203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696016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Glucose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YSI!$B$1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YSI!$B$34:$B$41</c:f>
                <c:numCache>
                  <c:formatCode>General</c:formatCode>
                  <c:ptCount val="8"/>
                  <c:pt idx="0">
                    <c:v>8.4852813742385777E-2</c:v>
                  </c:pt>
                  <c:pt idx="1">
                    <c:v>4.9497474683057895E-2</c:v>
                  </c:pt>
                  <c:pt idx="2">
                    <c:v>0.10606601717798175</c:v>
                  </c:pt>
                  <c:pt idx="3">
                    <c:v>0.41719300090006295</c:v>
                  </c:pt>
                  <c:pt idx="4">
                    <c:v>0.3818376618407357</c:v>
                  </c:pt>
                  <c:pt idx="5">
                    <c:v>0.31183409050326721</c:v>
                  </c:pt>
                  <c:pt idx="6">
                    <c:v>2.8284271247461901E-3</c:v>
                  </c:pt>
                  <c:pt idx="7">
                    <c:v>0</c:v>
                  </c:pt>
                </c:numCache>
              </c:numRef>
            </c:plus>
            <c:minus>
              <c:numRef>
                <c:f>YSI!$B$34:$B$41</c:f>
                <c:numCache>
                  <c:formatCode>General</c:formatCode>
                  <c:ptCount val="8"/>
                  <c:pt idx="0">
                    <c:v>8.4852813742385777E-2</c:v>
                  </c:pt>
                  <c:pt idx="1">
                    <c:v>4.9497474683057895E-2</c:v>
                  </c:pt>
                  <c:pt idx="2">
                    <c:v>0.10606601717798175</c:v>
                  </c:pt>
                  <c:pt idx="3">
                    <c:v>0.41719300090006295</c:v>
                  </c:pt>
                  <c:pt idx="4">
                    <c:v>0.3818376618407357</c:v>
                  </c:pt>
                  <c:pt idx="5">
                    <c:v>0.31183409050326721</c:v>
                  </c:pt>
                  <c:pt idx="6">
                    <c:v>2.8284271247461901E-3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YSI!$B$23:$B$30</c:f>
              <c:numCache>
                <c:formatCode>General</c:formatCode>
                <c:ptCount val="8"/>
                <c:pt idx="0">
                  <c:v>7.7799999999999994</c:v>
                </c:pt>
                <c:pt idx="1">
                  <c:v>7.2249999999999996</c:v>
                </c:pt>
                <c:pt idx="2">
                  <c:v>6.3149999999999995</c:v>
                </c:pt>
                <c:pt idx="3">
                  <c:v>4.7249999999999996</c:v>
                </c:pt>
                <c:pt idx="4">
                  <c:v>3.25</c:v>
                </c:pt>
                <c:pt idx="5">
                  <c:v>1.1695</c:v>
                </c:pt>
                <c:pt idx="6">
                  <c:v>2E-3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1B-C44F-A4BE-486AF4D78090}"/>
            </c:ext>
          </c:extLst>
        </c:ser>
        <c:ser>
          <c:idx val="1"/>
          <c:order val="1"/>
          <c:tx>
            <c:strRef>
              <c:f>YSI!$C$1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YSI!$C$34:$C$41</c:f>
                <c:numCache>
                  <c:formatCode>General</c:formatCode>
                  <c:ptCount val="8"/>
                  <c:pt idx="0">
                    <c:v>3.5355339059327251E-2</c:v>
                  </c:pt>
                  <c:pt idx="1">
                    <c:v>7.0710678118654502E-2</c:v>
                  </c:pt>
                  <c:pt idx="2">
                    <c:v>0.21213203435596412</c:v>
                  </c:pt>
                  <c:pt idx="3">
                    <c:v>0.1343502884254443</c:v>
                  </c:pt>
                  <c:pt idx="4">
                    <c:v>0.2050609665440988</c:v>
                  </c:pt>
                  <c:pt idx="5">
                    <c:v>0.26728636328851457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YSI!$C$34:$C$41</c:f>
                <c:numCache>
                  <c:formatCode>General</c:formatCode>
                  <c:ptCount val="8"/>
                  <c:pt idx="0">
                    <c:v>3.5355339059327251E-2</c:v>
                  </c:pt>
                  <c:pt idx="1">
                    <c:v>7.0710678118654502E-2</c:v>
                  </c:pt>
                  <c:pt idx="2">
                    <c:v>0.21213203435596412</c:v>
                  </c:pt>
                  <c:pt idx="3">
                    <c:v>0.1343502884254443</c:v>
                  </c:pt>
                  <c:pt idx="4">
                    <c:v>0.2050609665440988</c:v>
                  </c:pt>
                  <c:pt idx="5">
                    <c:v>0.26728636328851457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YSI!$C$23:$C$30</c:f>
              <c:numCache>
                <c:formatCode>General</c:formatCode>
                <c:ptCount val="8"/>
                <c:pt idx="0">
                  <c:v>7.8450000000000006</c:v>
                </c:pt>
                <c:pt idx="1">
                  <c:v>7.26</c:v>
                </c:pt>
                <c:pt idx="2">
                  <c:v>6.2799999999999994</c:v>
                </c:pt>
                <c:pt idx="3">
                  <c:v>4.8450000000000006</c:v>
                </c:pt>
                <c:pt idx="4">
                  <c:v>3.3250000000000002</c:v>
                </c:pt>
                <c:pt idx="5">
                  <c:v>1.181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1B-C44F-A4BE-486AF4D78090}"/>
            </c:ext>
          </c:extLst>
        </c:ser>
        <c:ser>
          <c:idx val="2"/>
          <c:order val="2"/>
          <c:tx>
            <c:strRef>
              <c:f>YSI!$D$1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YSI!$D$34:$D$41</c:f>
                <c:numCache>
                  <c:formatCode>General</c:formatCode>
                  <c:ptCount val="8"/>
                  <c:pt idx="0">
                    <c:v>0.1131370849898477</c:v>
                  </c:pt>
                  <c:pt idx="1">
                    <c:v>8.4852813742385153E-2</c:v>
                  </c:pt>
                  <c:pt idx="2">
                    <c:v>0.24748737341529201</c:v>
                  </c:pt>
                  <c:pt idx="3">
                    <c:v>0.10606601717798238</c:v>
                  </c:pt>
                  <c:pt idx="4">
                    <c:v>0.10606601717798175</c:v>
                  </c:pt>
                  <c:pt idx="5">
                    <c:v>0.16263455967290624</c:v>
                  </c:pt>
                  <c:pt idx="6">
                    <c:v>0.2050609665440988</c:v>
                  </c:pt>
                  <c:pt idx="7">
                    <c:v>7.0710678118654502E-2</c:v>
                  </c:pt>
                </c:numCache>
              </c:numRef>
            </c:plus>
            <c:minus>
              <c:numRef>
                <c:f>YSI!$D$34:$D$41</c:f>
                <c:numCache>
                  <c:formatCode>General</c:formatCode>
                  <c:ptCount val="8"/>
                  <c:pt idx="0">
                    <c:v>0.1131370849898477</c:v>
                  </c:pt>
                  <c:pt idx="1">
                    <c:v>8.4852813742385153E-2</c:v>
                  </c:pt>
                  <c:pt idx="2">
                    <c:v>0.24748737341529201</c:v>
                  </c:pt>
                  <c:pt idx="3">
                    <c:v>0.10606601717798238</c:v>
                  </c:pt>
                  <c:pt idx="4">
                    <c:v>0.10606601717798175</c:v>
                  </c:pt>
                  <c:pt idx="5">
                    <c:v>0.16263455967290624</c:v>
                  </c:pt>
                  <c:pt idx="6">
                    <c:v>0.2050609665440988</c:v>
                  </c:pt>
                  <c:pt idx="7">
                    <c:v>7.0710678118654502E-2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YSI!$D$23:$D$30</c:f>
              <c:numCache>
                <c:formatCode>General</c:formatCode>
                <c:ptCount val="8"/>
                <c:pt idx="0">
                  <c:v>7.34</c:v>
                </c:pt>
                <c:pt idx="1">
                  <c:v>6.46</c:v>
                </c:pt>
                <c:pt idx="2">
                  <c:v>5.5649999999999995</c:v>
                </c:pt>
                <c:pt idx="3">
                  <c:v>5.3650000000000002</c:v>
                </c:pt>
                <c:pt idx="4">
                  <c:v>5.2750000000000004</c:v>
                </c:pt>
                <c:pt idx="5">
                  <c:v>5.2050000000000001</c:v>
                </c:pt>
                <c:pt idx="6">
                  <c:v>5.3650000000000002</c:v>
                </c:pt>
                <c:pt idx="7">
                  <c:v>5.38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1B-C44F-A4BE-486AF4D7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701743"/>
        <c:axId val="1532678719"/>
      </c:scatterChart>
      <c:valAx>
        <c:axId val="213870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78719"/>
        <c:crosses val="autoZero"/>
        <c:crossBetween val="midCat"/>
      </c:valAx>
      <c:valAx>
        <c:axId val="1532678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0174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YSI!$G$1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YSI!$G$34:$G$41</c:f>
                <c:numCache>
                  <c:formatCode>General</c:formatCode>
                  <c:ptCount val="8"/>
                  <c:pt idx="0">
                    <c:v>3.5355339059327359E-3</c:v>
                  </c:pt>
                  <c:pt idx="1">
                    <c:v>4.2426406871192892E-3</c:v>
                  </c:pt>
                  <c:pt idx="2">
                    <c:v>4.8083261120685193E-2</c:v>
                  </c:pt>
                  <c:pt idx="3">
                    <c:v>8.4852813742385624E-2</c:v>
                  </c:pt>
                  <c:pt idx="4">
                    <c:v>5.6568542494923699E-2</c:v>
                  </c:pt>
                  <c:pt idx="5">
                    <c:v>9.8994949366116733E-2</c:v>
                  </c:pt>
                  <c:pt idx="6">
                    <c:v>0.2510229073212244</c:v>
                  </c:pt>
                  <c:pt idx="7">
                    <c:v>6.3639610306789274E-2</c:v>
                  </c:pt>
                </c:numCache>
              </c:numRef>
            </c:plus>
            <c:minus>
              <c:numRef>
                <c:f>YSI!$G$34:$G$41</c:f>
                <c:numCache>
                  <c:formatCode>General</c:formatCode>
                  <c:ptCount val="8"/>
                  <c:pt idx="0">
                    <c:v>3.5355339059327359E-3</c:v>
                  </c:pt>
                  <c:pt idx="1">
                    <c:v>4.2426406871192892E-3</c:v>
                  </c:pt>
                  <c:pt idx="2">
                    <c:v>4.8083261120685193E-2</c:v>
                  </c:pt>
                  <c:pt idx="3">
                    <c:v>8.4852813742385624E-2</c:v>
                  </c:pt>
                  <c:pt idx="4">
                    <c:v>5.6568542494923699E-2</c:v>
                  </c:pt>
                  <c:pt idx="5">
                    <c:v>9.8994949366116733E-2</c:v>
                  </c:pt>
                  <c:pt idx="6">
                    <c:v>0.2510229073212244</c:v>
                  </c:pt>
                  <c:pt idx="7">
                    <c:v>6.3639610306789274E-2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YSI!$G$23:$G$30</c:f>
              <c:numCache>
                <c:formatCode>General</c:formatCode>
                <c:ptCount val="8"/>
                <c:pt idx="0">
                  <c:v>2.35E-2</c:v>
                </c:pt>
                <c:pt idx="1">
                  <c:v>0.27400000000000002</c:v>
                </c:pt>
                <c:pt idx="2">
                  <c:v>0.84000000000000008</c:v>
                </c:pt>
                <c:pt idx="3">
                  <c:v>1.67</c:v>
                </c:pt>
                <c:pt idx="4">
                  <c:v>1.9699999999999998</c:v>
                </c:pt>
                <c:pt idx="5">
                  <c:v>1.97</c:v>
                </c:pt>
                <c:pt idx="6">
                  <c:v>0.59750000000000003</c:v>
                </c:pt>
                <c:pt idx="7">
                  <c:v>4.4999999999999998E-2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87-4D45-A706-1DB89DCAE580}"/>
            </c:ext>
          </c:extLst>
        </c:ser>
        <c:ser>
          <c:idx val="1"/>
          <c:order val="1"/>
          <c:tx>
            <c:strRef>
              <c:f>YSI!$H$1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YSI!$H$34:$H$41</c:f>
                <c:numCache>
                  <c:formatCode>General</c:formatCode>
                  <c:ptCount val="8"/>
                  <c:pt idx="0">
                    <c:v>1.4142135623730952E-3</c:v>
                  </c:pt>
                  <c:pt idx="1">
                    <c:v>5.6568542494923654E-3</c:v>
                  </c:pt>
                  <c:pt idx="2">
                    <c:v>1.4142135623730963E-3</c:v>
                  </c:pt>
                  <c:pt idx="3">
                    <c:v>7.0710678118654655E-2</c:v>
                  </c:pt>
                  <c:pt idx="4">
                    <c:v>7.0710678118654821E-2</c:v>
                  </c:pt>
                  <c:pt idx="5">
                    <c:v>1.4142135623730963E-2</c:v>
                  </c:pt>
                  <c:pt idx="6">
                    <c:v>6.6468037431535454E-2</c:v>
                  </c:pt>
                  <c:pt idx="7">
                    <c:v>2.1213203435596424E-3</c:v>
                  </c:pt>
                </c:numCache>
              </c:numRef>
            </c:plus>
            <c:minus>
              <c:numRef>
                <c:f>YSI!$H$34:$H$41</c:f>
                <c:numCache>
                  <c:formatCode>General</c:formatCode>
                  <c:ptCount val="8"/>
                  <c:pt idx="0">
                    <c:v>1.4142135623730952E-3</c:v>
                  </c:pt>
                  <c:pt idx="1">
                    <c:v>5.6568542494923654E-3</c:v>
                  </c:pt>
                  <c:pt idx="2">
                    <c:v>1.4142135623730963E-3</c:v>
                  </c:pt>
                  <c:pt idx="3">
                    <c:v>7.0710678118654655E-2</c:v>
                  </c:pt>
                  <c:pt idx="4">
                    <c:v>7.0710678118654821E-2</c:v>
                  </c:pt>
                  <c:pt idx="5">
                    <c:v>1.4142135623730963E-2</c:v>
                  </c:pt>
                  <c:pt idx="6">
                    <c:v>6.6468037431535454E-2</c:v>
                  </c:pt>
                  <c:pt idx="7">
                    <c:v>2.1213203435596424E-3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YSI!$H$23:$H$30</c:f>
              <c:numCache>
                <c:formatCode>General</c:formatCode>
                <c:ptCount val="8"/>
                <c:pt idx="0">
                  <c:v>1.3000000000000001E-2</c:v>
                </c:pt>
                <c:pt idx="1">
                  <c:v>0.23499999999999999</c:v>
                </c:pt>
                <c:pt idx="2">
                  <c:v>0.66</c:v>
                </c:pt>
                <c:pt idx="3">
                  <c:v>1.33</c:v>
                </c:pt>
                <c:pt idx="4">
                  <c:v>1.76</c:v>
                </c:pt>
                <c:pt idx="5">
                  <c:v>1.86</c:v>
                </c:pt>
                <c:pt idx="6">
                  <c:v>0.56699999999999995</c:v>
                </c:pt>
                <c:pt idx="7">
                  <c:v>1.5E-3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87-4D45-A706-1DB89DCAE580}"/>
            </c:ext>
          </c:extLst>
        </c:ser>
        <c:ser>
          <c:idx val="2"/>
          <c:order val="2"/>
          <c:tx>
            <c:strRef>
              <c:f>YSI!$I$1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YSI!$I$34:$I$41</c:f>
                <c:numCache>
                  <c:formatCode>General</c:formatCode>
                  <c:ptCount val="8"/>
                  <c:pt idx="0">
                    <c:v>2.121320343559642E-3</c:v>
                  </c:pt>
                  <c:pt idx="1">
                    <c:v>1.4142135623730963E-3</c:v>
                  </c:pt>
                  <c:pt idx="2">
                    <c:v>3.889087296526015E-2</c:v>
                  </c:pt>
                  <c:pt idx="3">
                    <c:v>4.2426406871192736E-2</c:v>
                  </c:pt>
                  <c:pt idx="4">
                    <c:v>1.4142135623730963E-2</c:v>
                  </c:pt>
                  <c:pt idx="5">
                    <c:v>7.0710678118654814E-3</c:v>
                  </c:pt>
                  <c:pt idx="6">
                    <c:v>3.5355339059327411E-2</c:v>
                  </c:pt>
                  <c:pt idx="7">
                    <c:v>1.4142135623730963E-2</c:v>
                  </c:pt>
                </c:numCache>
              </c:numRef>
            </c:plus>
            <c:minus>
              <c:numRef>
                <c:f>YSI!$I$34:$I$41</c:f>
                <c:numCache>
                  <c:formatCode>General</c:formatCode>
                  <c:ptCount val="8"/>
                  <c:pt idx="0">
                    <c:v>2.121320343559642E-3</c:v>
                  </c:pt>
                  <c:pt idx="1">
                    <c:v>1.4142135623730963E-3</c:v>
                  </c:pt>
                  <c:pt idx="2">
                    <c:v>3.889087296526015E-2</c:v>
                  </c:pt>
                  <c:pt idx="3">
                    <c:v>4.2426406871192736E-2</c:v>
                  </c:pt>
                  <c:pt idx="4">
                    <c:v>1.4142135623730963E-2</c:v>
                  </c:pt>
                  <c:pt idx="5">
                    <c:v>7.0710678118654814E-3</c:v>
                  </c:pt>
                  <c:pt idx="6">
                    <c:v>3.5355339059327411E-2</c:v>
                  </c:pt>
                  <c:pt idx="7">
                    <c:v>1.4142135623730963E-2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YSI!$I$23:$I$30</c:f>
              <c:numCache>
                <c:formatCode>General</c:formatCode>
                <c:ptCount val="8"/>
                <c:pt idx="0">
                  <c:v>1.6500000000000001E-2</c:v>
                </c:pt>
                <c:pt idx="1">
                  <c:v>0.42899999999999999</c:v>
                </c:pt>
                <c:pt idx="2">
                  <c:v>0.98249999999999993</c:v>
                </c:pt>
                <c:pt idx="3">
                  <c:v>1.37</c:v>
                </c:pt>
                <c:pt idx="4">
                  <c:v>1.46</c:v>
                </c:pt>
                <c:pt idx="5">
                  <c:v>1.5449999999999999</c:v>
                </c:pt>
                <c:pt idx="6">
                  <c:v>1.665</c:v>
                </c:pt>
                <c:pt idx="7">
                  <c:v>1.71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87-4D45-A706-1DB89DCAE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701743"/>
        <c:axId val="1532678719"/>
      </c:scatterChart>
      <c:valAx>
        <c:axId val="213870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78719"/>
        <c:crosses val="autoZero"/>
        <c:crossBetween val="midCat"/>
      </c:valAx>
      <c:valAx>
        <c:axId val="1532678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0174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YSI!$G$1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YSI!$G$34:$G$41</c:f>
                <c:numCache>
                  <c:formatCode>General</c:formatCode>
                  <c:ptCount val="8"/>
                  <c:pt idx="0">
                    <c:v>3.5355339059327359E-3</c:v>
                  </c:pt>
                  <c:pt idx="1">
                    <c:v>4.2426406871192892E-3</c:v>
                  </c:pt>
                  <c:pt idx="2">
                    <c:v>4.8083261120685193E-2</c:v>
                  </c:pt>
                  <c:pt idx="3">
                    <c:v>8.4852813742385624E-2</c:v>
                  </c:pt>
                  <c:pt idx="4">
                    <c:v>5.6568542494923699E-2</c:v>
                  </c:pt>
                  <c:pt idx="5">
                    <c:v>9.8994949366116733E-2</c:v>
                  </c:pt>
                  <c:pt idx="6">
                    <c:v>0.2510229073212244</c:v>
                  </c:pt>
                  <c:pt idx="7">
                    <c:v>6.3639610306789274E-2</c:v>
                  </c:pt>
                </c:numCache>
              </c:numRef>
            </c:plus>
            <c:minus>
              <c:numRef>
                <c:f>YSI!$G$34:$G$41</c:f>
                <c:numCache>
                  <c:formatCode>General</c:formatCode>
                  <c:ptCount val="8"/>
                  <c:pt idx="0">
                    <c:v>3.5355339059327359E-3</c:v>
                  </c:pt>
                  <c:pt idx="1">
                    <c:v>4.2426406871192892E-3</c:v>
                  </c:pt>
                  <c:pt idx="2">
                    <c:v>4.8083261120685193E-2</c:v>
                  </c:pt>
                  <c:pt idx="3">
                    <c:v>8.4852813742385624E-2</c:v>
                  </c:pt>
                  <c:pt idx="4">
                    <c:v>5.6568542494923699E-2</c:v>
                  </c:pt>
                  <c:pt idx="5">
                    <c:v>9.8994949366116733E-2</c:v>
                  </c:pt>
                  <c:pt idx="6">
                    <c:v>0.2510229073212244</c:v>
                  </c:pt>
                  <c:pt idx="7">
                    <c:v>6.3639610306789274E-2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YSI!$G$23:$G$30</c:f>
              <c:numCache>
                <c:formatCode>General</c:formatCode>
                <c:ptCount val="8"/>
                <c:pt idx="0">
                  <c:v>2.35E-2</c:v>
                </c:pt>
                <c:pt idx="1">
                  <c:v>0.27400000000000002</c:v>
                </c:pt>
                <c:pt idx="2">
                  <c:v>0.84000000000000008</c:v>
                </c:pt>
                <c:pt idx="3">
                  <c:v>1.67</c:v>
                </c:pt>
                <c:pt idx="4">
                  <c:v>1.9699999999999998</c:v>
                </c:pt>
                <c:pt idx="5">
                  <c:v>1.97</c:v>
                </c:pt>
                <c:pt idx="6">
                  <c:v>0.59750000000000003</c:v>
                </c:pt>
                <c:pt idx="7">
                  <c:v>4.4999999999999998E-2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87-4D45-A706-1DB89DCAE580}"/>
            </c:ext>
          </c:extLst>
        </c:ser>
        <c:ser>
          <c:idx val="1"/>
          <c:order val="1"/>
          <c:tx>
            <c:strRef>
              <c:f>YSI!$H$1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YSI!$H$34:$H$41</c:f>
                <c:numCache>
                  <c:formatCode>General</c:formatCode>
                  <c:ptCount val="8"/>
                  <c:pt idx="0">
                    <c:v>1.4142135623730952E-3</c:v>
                  </c:pt>
                  <c:pt idx="1">
                    <c:v>5.6568542494923654E-3</c:v>
                  </c:pt>
                  <c:pt idx="2">
                    <c:v>1.4142135623730963E-3</c:v>
                  </c:pt>
                  <c:pt idx="3">
                    <c:v>7.0710678118654655E-2</c:v>
                  </c:pt>
                  <c:pt idx="4">
                    <c:v>7.0710678118654821E-2</c:v>
                  </c:pt>
                  <c:pt idx="5">
                    <c:v>1.4142135623730963E-2</c:v>
                  </c:pt>
                  <c:pt idx="6">
                    <c:v>6.6468037431535454E-2</c:v>
                  </c:pt>
                  <c:pt idx="7">
                    <c:v>2.1213203435596424E-3</c:v>
                  </c:pt>
                </c:numCache>
              </c:numRef>
            </c:plus>
            <c:minus>
              <c:numRef>
                <c:f>YSI!$H$34:$H$41</c:f>
                <c:numCache>
                  <c:formatCode>General</c:formatCode>
                  <c:ptCount val="8"/>
                  <c:pt idx="0">
                    <c:v>1.4142135623730952E-3</c:v>
                  </c:pt>
                  <c:pt idx="1">
                    <c:v>5.6568542494923654E-3</c:v>
                  </c:pt>
                  <c:pt idx="2">
                    <c:v>1.4142135623730963E-3</c:v>
                  </c:pt>
                  <c:pt idx="3">
                    <c:v>7.0710678118654655E-2</c:v>
                  </c:pt>
                  <c:pt idx="4">
                    <c:v>7.0710678118654821E-2</c:v>
                  </c:pt>
                  <c:pt idx="5">
                    <c:v>1.4142135623730963E-2</c:v>
                  </c:pt>
                  <c:pt idx="6">
                    <c:v>6.6468037431535454E-2</c:v>
                  </c:pt>
                  <c:pt idx="7">
                    <c:v>2.1213203435596424E-3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YSI!$H$23:$H$30</c:f>
              <c:numCache>
                <c:formatCode>General</c:formatCode>
                <c:ptCount val="8"/>
                <c:pt idx="0">
                  <c:v>1.3000000000000001E-2</c:v>
                </c:pt>
                <c:pt idx="1">
                  <c:v>0.23499999999999999</c:v>
                </c:pt>
                <c:pt idx="2">
                  <c:v>0.66</c:v>
                </c:pt>
                <c:pt idx="3">
                  <c:v>1.33</c:v>
                </c:pt>
                <c:pt idx="4">
                  <c:v>1.76</c:v>
                </c:pt>
                <c:pt idx="5">
                  <c:v>1.86</c:v>
                </c:pt>
                <c:pt idx="6">
                  <c:v>0.56699999999999995</c:v>
                </c:pt>
                <c:pt idx="7">
                  <c:v>1.5E-3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87-4D45-A706-1DB89DCAE580}"/>
            </c:ext>
          </c:extLst>
        </c:ser>
        <c:ser>
          <c:idx val="2"/>
          <c:order val="2"/>
          <c:tx>
            <c:strRef>
              <c:f>YSI!$I$1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YSI!$I$34:$I$41</c:f>
                <c:numCache>
                  <c:formatCode>General</c:formatCode>
                  <c:ptCount val="8"/>
                  <c:pt idx="0">
                    <c:v>2.121320343559642E-3</c:v>
                  </c:pt>
                  <c:pt idx="1">
                    <c:v>1.4142135623730963E-3</c:v>
                  </c:pt>
                  <c:pt idx="2">
                    <c:v>3.889087296526015E-2</c:v>
                  </c:pt>
                  <c:pt idx="3">
                    <c:v>4.2426406871192736E-2</c:v>
                  </c:pt>
                  <c:pt idx="4">
                    <c:v>1.4142135623730963E-2</c:v>
                  </c:pt>
                  <c:pt idx="5">
                    <c:v>7.0710678118654814E-3</c:v>
                  </c:pt>
                  <c:pt idx="6">
                    <c:v>3.5355339059327411E-2</c:v>
                  </c:pt>
                  <c:pt idx="7">
                    <c:v>1.4142135623730963E-2</c:v>
                  </c:pt>
                </c:numCache>
              </c:numRef>
            </c:plus>
            <c:minus>
              <c:numRef>
                <c:f>YSI!$I$34:$I$41</c:f>
                <c:numCache>
                  <c:formatCode>General</c:formatCode>
                  <c:ptCount val="8"/>
                  <c:pt idx="0">
                    <c:v>2.121320343559642E-3</c:v>
                  </c:pt>
                  <c:pt idx="1">
                    <c:v>1.4142135623730963E-3</c:v>
                  </c:pt>
                  <c:pt idx="2">
                    <c:v>3.889087296526015E-2</c:v>
                  </c:pt>
                  <c:pt idx="3">
                    <c:v>4.2426406871192736E-2</c:v>
                  </c:pt>
                  <c:pt idx="4">
                    <c:v>1.4142135623730963E-2</c:v>
                  </c:pt>
                  <c:pt idx="5">
                    <c:v>7.0710678118654814E-3</c:v>
                  </c:pt>
                  <c:pt idx="6">
                    <c:v>3.5355339059327411E-2</c:v>
                  </c:pt>
                  <c:pt idx="7">
                    <c:v>1.4142135623730963E-2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YSI!$A$2:$A$9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YSI!$I$23:$I$30</c:f>
              <c:numCache>
                <c:formatCode>General</c:formatCode>
                <c:ptCount val="8"/>
                <c:pt idx="0">
                  <c:v>1.6500000000000001E-2</c:v>
                </c:pt>
                <c:pt idx="1">
                  <c:v>0.42899999999999999</c:v>
                </c:pt>
                <c:pt idx="2">
                  <c:v>0.98249999999999993</c:v>
                </c:pt>
                <c:pt idx="3">
                  <c:v>1.37</c:v>
                </c:pt>
                <c:pt idx="4">
                  <c:v>1.46</c:v>
                </c:pt>
                <c:pt idx="5">
                  <c:v>1.5449999999999999</c:v>
                </c:pt>
                <c:pt idx="6">
                  <c:v>1.665</c:v>
                </c:pt>
                <c:pt idx="7">
                  <c:v>1.71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87-4D45-A706-1DB89DCAE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701743"/>
        <c:axId val="1532678719"/>
      </c:scatterChart>
      <c:valAx>
        <c:axId val="213870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78719"/>
        <c:crosses val="autoZero"/>
        <c:crossBetween val="midCat"/>
      </c:valAx>
      <c:valAx>
        <c:axId val="1532678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0174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5% CO2</c:v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1F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'Python pH corrector'!$J$43:$J$50</c:f>
                <c:numCache>
                  <c:formatCode>General</c:formatCode>
                  <c:ptCount val="8"/>
                  <c:pt idx="0">
                    <c:v>1.051869930869067E-2</c:v>
                  </c:pt>
                  <c:pt idx="1">
                    <c:v>2.5615301241831749E-2</c:v>
                  </c:pt>
                  <c:pt idx="2">
                    <c:v>1.7107957278637242E-2</c:v>
                  </c:pt>
                  <c:pt idx="3">
                    <c:v>2.8899411754050138E-2</c:v>
                  </c:pt>
                  <c:pt idx="4">
                    <c:v>4.1637927304557744E-3</c:v>
                  </c:pt>
                  <c:pt idx="5">
                    <c:v>7.6754286394862314E-2</c:v>
                  </c:pt>
                  <c:pt idx="6">
                    <c:v>6.5004764729448772E-2</c:v>
                  </c:pt>
                  <c:pt idx="7">
                    <c:v>1.856989086077122E-2</c:v>
                  </c:pt>
                </c:numCache>
              </c:numRef>
            </c:plus>
            <c:minus>
              <c:numRef>
                <c:f>'Python pH corrector'!$J$43:$J$50</c:f>
                <c:numCache>
                  <c:formatCode>General</c:formatCode>
                  <c:ptCount val="8"/>
                  <c:pt idx="0">
                    <c:v>1.051869930869067E-2</c:v>
                  </c:pt>
                  <c:pt idx="1">
                    <c:v>2.5615301241831749E-2</c:v>
                  </c:pt>
                  <c:pt idx="2">
                    <c:v>1.7107957278637242E-2</c:v>
                  </c:pt>
                  <c:pt idx="3">
                    <c:v>2.8899411754050138E-2</c:v>
                  </c:pt>
                  <c:pt idx="4">
                    <c:v>4.1637927304557744E-3</c:v>
                  </c:pt>
                  <c:pt idx="5">
                    <c:v>7.6754286394862314E-2</c:v>
                  </c:pt>
                  <c:pt idx="6">
                    <c:v>6.5004764729448772E-2</c:v>
                  </c:pt>
                  <c:pt idx="7">
                    <c:v>1.856989086077122E-2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'Python pH corrector'!$H$43:$H$50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'Python pH corrector'!$I$43:$I$50</c:f>
              <c:numCache>
                <c:formatCode>General</c:formatCode>
                <c:ptCount val="8"/>
                <c:pt idx="0">
                  <c:v>7.2667647706086509</c:v>
                </c:pt>
                <c:pt idx="1">
                  <c:v>6.8982859470587403</c:v>
                </c:pt>
                <c:pt idx="2">
                  <c:v>6.7129705101083168</c:v>
                </c:pt>
                <c:pt idx="3">
                  <c:v>6.5233930862050489</c:v>
                </c:pt>
                <c:pt idx="4">
                  <c:v>6.5289502177209693</c:v>
                </c:pt>
                <c:pt idx="5">
                  <c:v>6.4717324952508672</c:v>
                </c:pt>
                <c:pt idx="6">
                  <c:v>7.2886341866022306</c:v>
                </c:pt>
                <c:pt idx="7">
                  <c:v>7.3676367073701412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4C-9E48-A83F-55720198D457}"/>
            </c:ext>
          </c:extLst>
        </c:ser>
        <c:ser>
          <c:idx val="1"/>
          <c:order val="1"/>
          <c:tx>
            <c:v>8% CO2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'Python pH corrector'!$L$43:$L$50</c:f>
                <c:numCache>
                  <c:formatCode>General</c:formatCode>
                  <c:ptCount val="8"/>
                  <c:pt idx="0">
                    <c:v>2.8033178975509013E-2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7.3682225573838914E-3</c:v>
                  </c:pt>
                  <c:pt idx="5">
                    <c:v>2.0319981116664478E-2</c:v>
                  </c:pt>
                  <c:pt idx="6">
                    <c:v>5.8306860568930842E-2</c:v>
                  </c:pt>
                  <c:pt idx="7">
                    <c:v>3.8151729858195579E-2</c:v>
                  </c:pt>
                </c:numCache>
              </c:numRef>
            </c:plus>
            <c:minus>
              <c:numRef>
                <c:f>'Python pH corrector'!$L$43:$L$50</c:f>
                <c:numCache>
                  <c:formatCode>General</c:formatCode>
                  <c:ptCount val="8"/>
                  <c:pt idx="0">
                    <c:v>2.8033178975509013E-2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7.3682225573838914E-3</c:v>
                  </c:pt>
                  <c:pt idx="5">
                    <c:v>2.0319981116664478E-2</c:v>
                  </c:pt>
                  <c:pt idx="6">
                    <c:v>5.8306860568930842E-2</c:v>
                  </c:pt>
                  <c:pt idx="7">
                    <c:v>3.8151729858195579E-2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'Python pH corrector'!$H$43:$H$50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'Python pH corrector'!$K$43:$K$50</c:f>
              <c:numCache>
                <c:formatCode>General</c:formatCode>
                <c:ptCount val="8"/>
                <c:pt idx="0">
                  <c:v>7.1319907039640977</c:v>
                </c:pt>
                <c:pt idx="1">
                  <c:v>6.7011493143080338</c:v>
                </c:pt>
                <c:pt idx="2">
                  <c:v>6.6499230549291024</c:v>
                </c:pt>
                <c:pt idx="3">
                  <c:v>6.5232748953157493</c:v>
                </c:pt>
                <c:pt idx="4">
                  <c:v>6.4775168680685393</c:v>
                </c:pt>
                <c:pt idx="5">
                  <c:v>6.412755588129829</c:v>
                </c:pt>
                <c:pt idx="6">
                  <c:v>7.1455134546978663</c:v>
                </c:pt>
                <c:pt idx="7">
                  <c:v>7.2046402298666656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4C-9E48-A83F-55720198D457}"/>
            </c:ext>
          </c:extLst>
        </c:ser>
        <c:ser>
          <c:idx val="2"/>
          <c:order val="2"/>
          <c:tx>
            <c:v>0% CO2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875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'Python pH corrector'!$N$43:$N$50</c:f>
                <c:numCache>
                  <c:formatCode>General</c:formatCode>
                  <c:ptCount val="8"/>
                  <c:pt idx="0">
                    <c:v>1.4142241703222971E-2</c:v>
                  </c:pt>
                  <c:pt idx="1">
                    <c:v>0</c:v>
                  </c:pt>
                  <c:pt idx="2">
                    <c:v>1.4142017833823049E-2</c:v>
                  </c:pt>
                  <c:pt idx="3">
                    <c:v>0</c:v>
                  </c:pt>
                  <c:pt idx="4">
                    <c:v>0</c:v>
                  </c:pt>
                  <c:pt idx="5">
                    <c:v>4.9496795349682314E-2</c:v>
                  </c:pt>
                  <c:pt idx="6">
                    <c:v>7.0704099201377262E-3</c:v>
                  </c:pt>
                  <c:pt idx="7">
                    <c:v>7.069689126881832E-3</c:v>
                  </c:pt>
                </c:numCache>
              </c:numRef>
            </c:plus>
            <c:minus>
              <c:numRef>
                <c:f>'Python pH corrector'!$N$43:$N$50</c:f>
                <c:numCache>
                  <c:formatCode>General</c:formatCode>
                  <c:ptCount val="8"/>
                  <c:pt idx="0">
                    <c:v>1.4142241703222971E-2</c:v>
                  </c:pt>
                  <c:pt idx="1">
                    <c:v>0</c:v>
                  </c:pt>
                  <c:pt idx="2">
                    <c:v>1.4142017833823049E-2</c:v>
                  </c:pt>
                  <c:pt idx="3">
                    <c:v>0</c:v>
                  </c:pt>
                  <c:pt idx="4">
                    <c:v>0</c:v>
                  </c:pt>
                  <c:pt idx="5">
                    <c:v>4.9496795349682314E-2</c:v>
                  </c:pt>
                  <c:pt idx="6">
                    <c:v>7.0704099201377262E-3</c:v>
                  </c:pt>
                  <c:pt idx="7">
                    <c:v>7.069689126881832E-3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'Python pH corrector'!$H$43:$H$50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'Python pH corrector'!$M$43:$M$50</c:f>
              <c:numCache>
                <c:formatCode>General</c:formatCode>
                <c:ptCount val="8"/>
                <c:pt idx="0">
                  <c:v>7.7999999234574044</c:v>
                </c:pt>
                <c:pt idx="1">
                  <c:v>8.5500000816812296</c:v>
                </c:pt>
                <c:pt idx="2">
                  <c:v>8.0599998030166802</c:v>
                </c:pt>
                <c:pt idx="3">
                  <c:v>7.7199999137254176</c:v>
                </c:pt>
                <c:pt idx="4">
                  <c:v>7.6000009417549652</c:v>
                </c:pt>
                <c:pt idx="5">
                  <c:v>7.505000321490372</c:v>
                </c:pt>
                <c:pt idx="6">
                  <c:v>7.5449993759294331</c:v>
                </c:pt>
                <c:pt idx="7">
                  <c:v>7.5149990564323872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64C-9E48-A83F-55720198D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483679"/>
        <c:axId val="1184426543"/>
      </c:scatterChart>
      <c:valAx>
        <c:axId val="561483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26543"/>
        <c:crosses val="autoZero"/>
        <c:crossBetween val="midCat"/>
      </c:valAx>
      <c:valAx>
        <c:axId val="1184426543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4836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VCD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Sheet1!$N$3:$N$10</c:f>
                <c:numCache>
                  <c:formatCode>General</c:formatCode>
                  <c:ptCount val="8"/>
                  <c:pt idx="0">
                    <c:v>2.1213203435596406E-2</c:v>
                  </c:pt>
                  <c:pt idx="1">
                    <c:v>2.8284271247461888E-2</c:v>
                  </c:pt>
                  <c:pt idx="2">
                    <c:v>5.3033008588989931E-3</c:v>
                  </c:pt>
                  <c:pt idx="3">
                    <c:v>4.5961940777125551E-2</c:v>
                  </c:pt>
                  <c:pt idx="4">
                    <c:v>0.38890872965260165</c:v>
                  </c:pt>
                  <c:pt idx="5">
                    <c:v>0.54447222151364194</c:v>
                  </c:pt>
                  <c:pt idx="6">
                    <c:v>0.39597979746446571</c:v>
                  </c:pt>
                  <c:pt idx="7">
                    <c:v>9.5459415460183772E-2</c:v>
                  </c:pt>
                </c:numCache>
              </c:numRef>
            </c:plus>
            <c:minus>
              <c:numRef>
                <c:f>Sheet1!$N$3:$N$10</c:f>
                <c:numCache>
                  <c:formatCode>General</c:formatCode>
                  <c:ptCount val="8"/>
                  <c:pt idx="0">
                    <c:v>2.1213203435596406E-2</c:v>
                  </c:pt>
                  <c:pt idx="1">
                    <c:v>2.8284271247461888E-2</c:v>
                  </c:pt>
                  <c:pt idx="2">
                    <c:v>5.3033008588989931E-3</c:v>
                  </c:pt>
                  <c:pt idx="3">
                    <c:v>4.5961940777125551E-2</c:v>
                  </c:pt>
                  <c:pt idx="4">
                    <c:v>0.38890872965260165</c:v>
                  </c:pt>
                  <c:pt idx="5">
                    <c:v>0.54447222151364194</c:v>
                  </c:pt>
                  <c:pt idx="6">
                    <c:v>0.39597979746446571</c:v>
                  </c:pt>
                  <c:pt idx="7">
                    <c:v>9.5459415460183772E-2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Sheet1!$M$3:$M$10</c:f>
              <c:numCache>
                <c:formatCode>General</c:formatCode>
                <c:ptCount val="8"/>
                <c:pt idx="0">
                  <c:v>0.26249999999999996</c:v>
                </c:pt>
                <c:pt idx="1">
                  <c:v>0.48</c:v>
                </c:pt>
                <c:pt idx="2">
                  <c:v>1.2337499999999999</c:v>
                </c:pt>
                <c:pt idx="3">
                  <c:v>2.4675000000000002</c:v>
                </c:pt>
                <c:pt idx="4">
                  <c:v>4.375</c:v>
                </c:pt>
                <c:pt idx="5">
                  <c:v>6.8599999999999994</c:v>
                </c:pt>
                <c:pt idx="6">
                  <c:v>11.08</c:v>
                </c:pt>
                <c:pt idx="7">
                  <c:v>6.0575000000000001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42-844E-B86B-3A11FC57EFBA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Sheet1!$P$3:$P$10</c:f>
                <c:numCache>
                  <c:formatCode>General</c:formatCode>
                  <c:ptCount val="8"/>
                  <c:pt idx="0">
                    <c:v>1.0606601717798222E-2</c:v>
                  </c:pt>
                  <c:pt idx="1">
                    <c:v>1.4142135623730963E-2</c:v>
                  </c:pt>
                  <c:pt idx="2">
                    <c:v>0.24395183950935861</c:v>
                  </c:pt>
                  <c:pt idx="3">
                    <c:v>0.38183766184073498</c:v>
                  </c:pt>
                  <c:pt idx="4">
                    <c:v>4.2426406871192576E-2</c:v>
                  </c:pt>
                  <c:pt idx="5">
                    <c:v>0.51972348417211267</c:v>
                  </c:pt>
                  <c:pt idx="6">
                    <c:v>0.44194173824159222</c:v>
                  </c:pt>
                  <c:pt idx="7">
                    <c:v>0.92277434944844361</c:v>
                  </c:pt>
                </c:numCache>
              </c:numRef>
            </c:plus>
            <c:minus>
              <c:numRef>
                <c:f>Sheet1!$P$3:$P$10</c:f>
                <c:numCache>
                  <c:formatCode>General</c:formatCode>
                  <c:ptCount val="8"/>
                  <c:pt idx="0">
                    <c:v>1.0606601717798222E-2</c:v>
                  </c:pt>
                  <c:pt idx="1">
                    <c:v>1.4142135623730963E-2</c:v>
                  </c:pt>
                  <c:pt idx="2">
                    <c:v>0.24395183950935861</c:v>
                  </c:pt>
                  <c:pt idx="3">
                    <c:v>0.38183766184073498</c:v>
                  </c:pt>
                  <c:pt idx="4">
                    <c:v>4.2426406871192576E-2</c:v>
                  </c:pt>
                  <c:pt idx="5">
                    <c:v>0.51972348417211267</c:v>
                  </c:pt>
                  <c:pt idx="6">
                    <c:v>0.44194173824159222</c:v>
                  </c:pt>
                  <c:pt idx="7">
                    <c:v>0.92277434944844361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Sheet1!$O$3:$O$10</c:f>
              <c:numCache>
                <c:formatCode>General</c:formatCode>
                <c:ptCount val="8"/>
                <c:pt idx="0">
                  <c:v>0.22875000000000001</c:v>
                </c:pt>
                <c:pt idx="1">
                  <c:v>0.38500000000000001</c:v>
                </c:pt>
                <c:pt idx="2">
                  <c:v>1.125</c:v>
                </c:pt>
                <c:pt idx="3">
                  <c:v>2.355</c:v>
                </c:pt>
                <c:pt idx="4">
                  <c:v>4.0250000000000004</c:v>
                </c:pt>
                <c:pt idx="5">
                  <c:v>7.0924999999999994</c:v>
                </c:pt>
                <c:pt idx="6">
                  <c:v>9.1024999999999991</c:v>
                </c:pt>
                <c:pt idx="7">
                  <c:v>4.1574999999999998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42-844E-B86B-3A11FC57EFBA}"/>
            </c:ext>
          </c:extLst>
        </c:ser>
        <c:ser>
          <c:idx val="2"/>
          <c:order val="2"/>
          <c:tx>
            <c:strRef>
              <c:f>Sheet1!$Q$1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Sheet1!$R$3:$R$10</c:f>
                <c:numCache>
                  <c:formatCode>General</c:formatCode>
                  <c:ptCount val="8"/>
                  <c:pt idx="0">
                    <c:v>1.3258252147247759E-2</c:v>
                  </c:pt>
                  <c:pt idx="1">
                    <c:v>1.7677669529663705E-2</c:v>
                  </c:pt>
                  <c:pt idx="2">
                    <c:v>1.0606601717798203E-2</c:v>
                  </c:pt>
                  <c:pt idx="3">
                    <c:v>1.2374368670764573E-2</c:v>
                  </c:pt>
                  <c:pt idx="4">
                    <c:v>3.5355339059327407E-3</c:v>
                  </c:pt>
                  <c:pt idx="5">
                    <c:v>1.4142135623730954E-2</c:v>
                  </c:pt>
                  <c:pt idx="6">
                    <c:v>1.4142135623730954E-2</c:v>
                  </c:pt>
                  <c:pt idx="7">
                    <c:v>2.0152543263816602E-2</c:v>
                  </c:pt>
                </c:numCache>
              </c:numRef>
            </c:plus>
            <c:minus>
              <c:numRef>
                <c:f>Sheet1!$R$3:$R$10</c:f>
                <c:numCache>
                  <c:formatCode>General</c:formatCode>
                  <c:ptCount val="8"/>
                  <c:pt idx="0">
                    <c:v>1.3258252147247759E-2</c:v>
                  </c:pt>
                  <c:pt idx="1">
                    <c:v>1.7677669529663705E-2</c:v>
                  </c:pt>
                  <c:pt idx="2">
                    <c:v>1.0606601717798203E-2</c:v>
                  </c:pt>
                  <c:pt idx="3">
                    <c:v>1.2374368670764573E-2</c:v>
                  </c:pt>
                  <c:pt idx="4">
                    <c:v>3.5355339059327407E-3</c:v>
                  </c:pt>
                  <c:pt idx="5">
                    <c:v>1.4142135623730954E-2</c:v>
                  </c:pt>
                  <c:pt idx="6">
                    <c:v>1.4142135623730954E-2</c:v>
                  </c:pt>
                  <c:pt idx="7">
                    <c:v>2.0152543263816602E-2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Sheet1!$L$3:$L$10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Sheet1!$Q$3:$Q$10</c:f>
              <c:numCache>
                <c:formatCode>General</c:formatCode>
                <c:ptCount val="8"/>
                <c:pt idx="0">
                  <c:v>0.238125</c:v>
                </c:pt>
                <c:pt idx="1">
                  <c:v>0.2475</c:v>
                </c:pt>
                <c:pt idx="2">
                  <c:v>0.17749999999999999</c:v>
                </c:pt>
                <c:pt idx="3">
                  <c:v>0.17375000000000002</c:v>
                </c:pt>
                <c:pt idx="4">
                  <c:v>0.17749999999999999</c:v>
                </c:pt>
                <c:pt idx="5">
                  <c:v>0.1225</c:v>
                </c:pt>
                <c:pt idx="6">
                  <c:v>0.12</c:v>
                </c:pt>
                <c:pt idx="7">
                  <c:v>0.15125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42-844E-B86B-3A11FC57E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901248"/>
        <c:axId val="810776608"/>
      </c:scatterChart>
      <c:valAx>
        <c:axId val="63690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76608"/>
        <c:crosses val="autoZero"/>
        <c:crossBetween val="midCat"/>
      </c:valAx>
      <c:valAx>
        <c:axId val="8107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(E6 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012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Viability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'pCO2 study 1'!$Q$1</c:f>
              <c:strCache>
                <c:ptCount val="1"/>
                <c:pt idx="0">
                  <c:v>5% CO2</c:v>
                </c:pt>
              </c:strCache>
            </c:strRef>
          </c:tx>
          <c:spPr>
            <a:ln w="19050" cap="rnd">
              <a:solidFill>
                <a:srgbClr val="00B1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'pCO2 study 1'!$R$14:$R$21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6.0224148296521437E-4</c:v>
                  </c:pt>
                  <c:pt idx="2">
                    <c:v>1.2108247224856291E-2</c:v>
                  </c:pt>
                  <c:pt idx="3">
                    <c:v>2.5561729658969291E-3</c:v>
                  </c:pt>
                  <c:pt idx="4">
                    <c:v>1.0326630302882797E-2</c:v>
                  </c:pt>
                  <c:pt idx="5">
                    <c:v>2.2493188191583212E-3</c:v>
                  </c:pt>
                  <c:pt idx="6">
                    <c:v>4.2254171417652449E-3</c:v>
                  </c:pt>
                  <c:pt idx="7">
                    <c:v>0.23361794238121375</c:v>
                  </c:pt>
                </c:numCache>
              </c:numRef>
            </c:plus>
            <c:minus>
              <c:numRef>
                <c:f>'pCO2 study 1'!$R$14:$R$21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6.0224148296521437E-4</c:v>
                  </c:pt>
                  <c:pt idx="2">
                    <c:v>1.2108247224856291E-2</c:v>
                  </c:pt>
                  <c:pt idx="3">
                    <c:v>2.5561729658969291E-3</c:v>
                  </c:pt>
                  <c:pt idx="4">
                    <c:v>1.0326630302882797E-2</c:v>
                  </c:pt>
                  <c:pt idx="5">
                    <c:v>2.2493188191583212E-3</c:v>
                  </c:pt>
                  <c:pt idx="6">
                    <c:v>4.2254171417652449E-3</c:v>
                  </c:pt>
                  <c:pt idx="7">
                    <c:v>0.23361794238121375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xVal>
            <c:numRef>
              <c:f>'pCO2 study 1'!$P$3:$P$10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'pCO2 study 1'!$Q$14:$Q$21</c:f>
              <c:numCache>
                <c:formatCode>0%</c:formatCode>
                <c:ptCount val="8"/>
                <c:pt idx="0">
                  <c:v>1</c:v>
                </c:pt>
                <c:pt idx="1">
                  <c:v>0.98967316086447354</c:v>
                </c:pt>
                <c:pt idx="2">
                  <c:v>0.97347410442273352</c:v>
                </c:pt>
                <c:pt idx="3">
                  <c:v>0.98907638117255081</c:v>
                </c:pt>
                <c:pt idx="4">
                  <c:v>0.96816446293642633</c:v>
                </c:pt>
                <c:pt idx="5">
                  <c:v>0.98198266545282242</c:v>
                </c:pt>
                <c:pt idx="6">
                  <c:v>0.97297458625965405</c:v>
                </c:pt>
                <c:pt idx="7">
                  <c:v>0.63389392672626321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44-8043-92C5-F0216FDD7A71}"/>
            </c:ext>
          </c:extLst>
        </c:ser>
        <c:ser>
          <c:idx val="1"/>
          <c:order val="1"/>
          <c:tx>
            <c:strRef>
              <c:f>'pCO2 study 1'!$S$1</c:f>
              <c:strCache>
                <c:ptCount val="1"/>
                <c:pt idx="0">
                  <c:v>8% CO2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'pCO2 study 1'!$T$14:$T$21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9.7369879650569049E-3</c:v>
                  </c:pt>
                  <c:pt idx="2">
                    <c:v>1.0900606651484041E-3</c:v>
                  </c:pt>
                  <c:pt idx="3">
                    <c:v>1.2633063029114076E-2</c:v>
                  </c:pt>
                  <c:pt idx="4">
                    <c:v>3.6278897946426577E-3</c:v>
                  </c:pt>
                  <c:pt idx="5">
                    <c:v>6.8285891179174617E-3</c:v>
                  </c:pt>
                  <c:pt idx="6">
                    <c:v>8.4437748090577115E-4</c:v>
                  </c:pt>
                  <c:pt idx="7">
                    <c:v>4.670272945611309E-2</c:v>
                  </c:pt>
                </c:numCache>
              </c:numRef>
            </c:plus>
            <c:minus>
              <c:numRef>
                <c:f>'pCO2 study 1'!$T$14:$T$21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9.7369879650569049E-3</c:v>
                  </c:pt>
                  <c:pt idx="2">
                    <c:v>1.0900606651484041E-3</c:v>
                  </c:pt>
                  <c:pt idx="3">
                    <c:v>1.2633063029114076E-2</c:v>
                  </c:pt>
                  <c:pt idx="4">
                    <c:v>3.6278897946426577E-3</c:v>
                  </c:pt>
                  <c:pt idx="5">
                    <c:v>6.8285891179174617E-3</c:v>
                  </c:pt>
                  <c:pt idx="6">
                    <c:v>8.4437748090577115E-4</c:v>
                  </c:pt>
                  <c:pt idx="7">
                    <c:v>4.670272945611309E-2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'pCO2 study 1'!$P$3:$P$10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'pCO2 study 1'!$S$14:$S$21</c:f>
              <c:numCache>
                <c:formatCode>0%</c:formatCode>
                <c:ptCount val="8"/>
                <c:pt idx="0">
                  <c:v>1</c:v>
                </c:pt>
                <c:pt idx="1">
                  <c:v>0.9684235517568851</c:v>
                </c:pt>
                <c:pt idx="2">
                  <c:v>0.98372533474277657</c:v>
                </c:pt>
                <c:pt idx="3">
                  <c:v>0.98159573476083195</c:v>
                </c:pt>
                <c:pt idx="4">
                  <c:v>0.97791106614867096</c:v>
                </c:pt>
                <c:pt idx="5">
                  <c:v>0.98500815367250372</c:v>
                </c:pt>
                <c:pt idx="6">
                  <c:v>0.9786264630585233</c:v>
                </c:pt>
                <c:pt idx="7">
                  <c:v>0.44368579678035347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44-8043-92C5-F0216FDD7A71}"/>
            </c:ext>
          </c:extLst>
        </c:ser>
        <c:ser>
          <c:idx val="2"/>
          <c:order val="2"/>
          <c:tx>
            <c:strRef>
              <c:f>'pCO2 study 1'!$U$1</c:f>
              <c:strCache>
                <c:ptCount val="1"/>
                <c:pt idx="0">
                  <c:v>0% CO2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'pCO2 study 1'!$V$14:$V$21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5.9641260221536992E-3</c:v>
                  </c:pt>
                  <c:pt idx="2">
                    <c:v>2.2657869174139526E-2</c:v>
                  </c:pt>
                  <c:pt idx="3">
                    <c:v>3.4079954267713576E-2</c:v>
                  </c:pt>
                  <c:pt idx="4">
                    <c:v>1.5540808377726343E-2</c:v>
                  </c:pt>
                  <c:pt idx="5">
                    <c:v>5.8104302867535658E-2</c:v>
                  </c:pt>
                  <c:pt idx="6">
                    <c:v>7.8737532083871364E-3</c:v>
                  </c:pt>
                  <c:pt idx="7">
                    <c:v>1.6186777058427387E-2</c:v>
                  </c:pt>
                </c:numCache>
              </c:numRef>
            </c:plus>
            <c:minus>
              <c:numRef>
                <c:f>'pCO2 study 1'!$V$14:$V$21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5.9641260221536992E-3</c:v>
                  </c:pt>
                  <c:pt idx="2">
                    <c:v>2.2657869174139526E-2</c:v>
                  </c:pt>
                  <c:pt idx="3">
                    <c:v>3.4079954267713576E-2</c:v>
                  </c:pt>
                  <c:pt idx="4">
                    <c:v>1.5540808377726343E-2</c:v>
                  </c:pt>
                  <c:pt idx="5">
                    <c:v>5.8104302867535658E-2</c:v>
                  </c:pt>
                  <c:pt idx="6">
                    <c:v>7.8737532083871364E-3</c:v>
                  </c:pt>
                  <c:pt idx="7">
                    <c:v>1.6186777058427387E-2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'pCO2 study 1'!$P$3:$P$10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'pCO2 study 1'!$U$14:$U$21</c:f>
              <c:numCache>
                <c:formatCode>0%</c:formatCode>
                <c:ptCount val="8"/>
                <c:pt idx="0">
                  <c:v>1</c:v>
                </c:pt>
                <c:pt idx="1">
                  <c:v>0.90806342780026994</c:v>
                </c:pt>
                <c:pt idx="2">
                  <c:v>0.80325557549346316</c:v>
                </c:pt>
                <c:pt idx="3">
                  <c:v>0.84432288586635129</c:v>
                </c:pt>
                <c:pt idx="4">
                  <c:v>0.70329670329670324</c:v>
                </c:pt>
                <c:pt idx="5">
                  <c:v>0.58986643437862951</c:v>
                </c:pt>
                <c:pt idx="6">
                  <c:v>0.42066192390968138</c:v>
                </c:pt>
                <c:pt idx="7">
                  <c:v>0.35309166511035184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D44-8043-92C5-F0216FDD7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901248"/>
        <c:axId val="810776608"/>
      </c:scatterChart>
      <c:valAx>
        <c:axId val="63690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76608"/>
        <c:crosses val="autoZero"/>
        <c:crossBetween val="midCat"/>
      </c:valAx>
      <c:valAx>
        <c:axId val="8107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012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t.2012.05.0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t.2012.05.02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2BD8B5B6-3F5C-758B-BFC4-930523C51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5A234028-8FB8-E048-4A9D-895B2ADF9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0527E914-DBA1-75AC-45BB-D30E326A9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09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10C924EC-3A38-77EB-88D5-A98EC272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5D2ACE41-EF86-6E70-55D7-0FEDB5B72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709F5915-D097-0CAC-B703-D82C676477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56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A0B6933B-5A89-FACF-3A12-5FA9E5F56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6BF73185-011E-71F9-894C-C463D3079A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1061FF57-675C-1971-3017-815E0170BF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43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A6C1D29-BACF-9239-34B0-550B1FE4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23D49709-EEE8-EA40-CEE9-B21EC290EF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9227FCB5-1E6A-3A87-0006-6D34864D6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76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24304892-FE40-0B2C-2AA8-1EB537E2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F6447252-3C68-29E1-55D3-82D03D6209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409C1A6F-A9CE-5827-0181-1BE1289BA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30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927D4B8D-68AD-A71D-B1D2-4C8C61A72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76DC994E-A575-94C8-9EF2-18962F9A11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E69E469D-4D82-F34F-930A-72686E21EB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76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1AD45897-517B-A3B6-14C1-7DAD0888E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4D344A96-BACE-19A3-A7F6-71E79B3779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CB02E2B3-A2A5-A51E-94EA-14B9BA2A2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20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BAA3F39B-C289-F43E-FF1A-A0B478147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E0BA7C9E-4374-C7A2-4817-5CCD0F391B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780BE1C8-8453-0E8F-C444-35C5A3111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99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38CA00E8-F94E-02BA-7A08-6BE63D95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53FE2783-E8BB-9EBF-F554-18DED97C3F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F079289A-1323-5728-5BCC-6D5D425E2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555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A8C862DC-3315-6216-E772-53E741F5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C999A787-D618-4C48-A85D-7638D3C1B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85D998CD-BFF8-2273-FF04-F1B9E8874D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91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2AA930A9-86EC-895F-B728-877FA9C8B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9353641-EC9F-7B99-082F-7F71D153BF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1: </a:t>
            </a:r>
            <a:r>
              <a:rPr lang="en-US" b="0" i="0" u="none" strike="noStrike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https://doi.org/10.1016/j.nbt.2012.05.021</a:t>
            </a:r>
            <a:endParaRPr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4BA00A29-E4C5-B24E-B825-0BEC06BAE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2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7A2775AD-253B-4DA6-5963-4BD7C1B43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1AEFD1DD-43C2-A616-035C-534B70E78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1: </a:t>
            </a:r>
            <a:r>
              <a:rPr lang="en-US" b="0" i="0" u="none" strike="noStrike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https://doi.org/10.1016/j.nbt.2012.05.021</a:t>
            </a:r>
            <a:endParaRPr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47343B21-27D3-83EE-1CF9-3CFAF2699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7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EE0D136C-B1C8-3E9E-F209-D4AE13D1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6A1E3740-D796-4C96-D796-14300635E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>
            <a:extLst>
              <a:ext uri="{FF2B5EF4-FFF2-40B4-BE49-F238E27FC236}">
                <a16:creationId xmlns:a16="http://schemas.microsoft.com/office/drawing/2014/main" id="{3FB030BE-A648-CB16-0A21-3DA24FF6F9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57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EE73648-A01D-A33C-9741-A573EA93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B8FC573F-4695-DE27-01A1-20E3BF7AD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D1685284-491E-44EE-AF97-CFC8BF3F9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18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352AA842-0385-659A-4BA2-3C361CA3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B27A0C57-3530-D843-5036-3C641A5F6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1A7775B7-54D2-66E7-62C7-FA9E13C1EE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94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B808D41-CACA-D8CF-661E-A7460AE2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C877086F-014B-5291-305C-6D9258F18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1A7F8B2C-3C3E-FAF5-9436-CBF156D2C5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33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6018AD21-1BFA-D02F-3063-59EBAD36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43FA75BD-1184-F7FE-1C5A-4D0ED39258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BB5D2953-807D-540D-E35C-ACF2038A6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03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BFFE62C8-E512-F4AC-6E9A-16EC59C3F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C383AD2F-475D-527D-D610-3E627B6B5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D97E2482-379A-5434-137E-085796632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29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9F79-3ACA-4351-B079-A8459C52A4DA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F60A96-5D36-AC95-3252-DF6536C56706}"/>
              </a:ext>
            </a:extLst>
          </p:cNvPr>
          <p:cNvGrpSpPr/>
          <p:nvPr userDrawn="1"/>
        </p:nvGrpSpPr>
        <p:grpSpPr>
          <a:xfrm>
            <a:off x="99753" y="109333"/>
            <a:ext cx="793675" cy="6685751"/>
            <a:chOff x="-9726" y="-3077"/>
            <a:chExt cx="924124" cy="6669991"/>
          </a:xfrm>
        </p:grpSpPr>
        <p:pic>
          <p:nvPicPr>
            <p:cNvPr id="7" name="Picture 6" descr="NSF.jpeg">
              <a:extLst>
                <a:ext uri="{FF2B5EF4-FFF2-40B4-BE49-F238E27FC236}">
                  <a16:creationId xmlns:a16="http://schemas.microsoft.com/office/drawing/2014/main" id="{697B5073-F718-6A9A-80B3-74B35008E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262" y="5749050"/>
              <a:ext cx="914400" cy="92132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0A2F54-3675-8244-10E2-A478761F634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1"/>
              <a:ext cx="5651336" cy="914400"/>
              <a:chOff x="325118" y="2695098"/>
              <a:chExt cx="6177280" cy="99950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FB85C2-E4A9-054A-7934-E451E52A1C40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0" name="Picture 9" descr="AMBIC-horizontal.png">
                <a:extLst>
                  <a:ext uri="{FF2B5EF4-FFF2-40B4-BE49-F238E27FC236}">
                    <a16:creationId xmlns:a16="http://schemas.microsoft.com/office/drawing/2014/main" id="{6DDBAB8B-BC9A-33C3-01EA-42E850BDA2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3" y="2834195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B57695-CC91-C30F-6806-C72A818FF203}"/>
                  </a:ext>
                </a:extLst>
              </p:cNvPr>
              <p:cNvSpPr txBox="1"/>
              <p:nvPr/>
            </p:nvSpPr>
            <p:spPr>
              <a:xfrm>
                <a:off x="4006964" y="2754974"/>
                <a:ext cx="2075293" cy="88911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788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66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26E-3EFC-4F0D-8AD5-FEABF4D796AF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B65133-0268-5029-DF69-E0CE6891CBD2}"/>
              </a:ext>
            </a:extLst>
          </p:cNvPr>
          <p:cNvGrpSpPr/>
          <p:nvPr userDrawn="1"/>
        </p:nvGrpSpPr>
        <p:grpSpPr>
          <a:xfrm>
            <a:off x="-63383" y="51486"/>
            <a:ext cx="756976" cy="6669990"/>
            <a:chOff x="-125330" y="-3076"/>
            <a:chExt cx="1039727" cy="6669990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88A4EAF-1BF5-CEE6-D8A6-5964017FB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262" y="5749050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75E91F-DEC6-5797-DDD8-D8DDDF18D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431134" y="2302728"/>
              <a:ext cx="5651336" cy="1039727"/>
              <a:chOff x="325118" y="2558107"/>
              <a:chExt cx="6177280" cy="11364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ED9AEC-8A63-4EBE-8442-E323048EDF18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38042A76-99BF-77E6-6658-10D48A97C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3" y="2834195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94634F-17A4-1901-97FA-7EE5C60997F6}"/>
                  </a:ext>
                </a:extLst>
              </p:cNvPr>
              <p:cNvSpPr txBox="1"/>
              <p:nvPr/>
            </p:nvSpPr>
            <p:spPr>
              <a:xfrm>
                <a:off x="4004513" y="2558107"/>
                <a:ext cx="2080196" cy="104883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788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788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057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0" y="2044701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231648" y="99993"/>
            <a:ext cx="8798644" cy="6737687"/>
            <a:chOff x="231648" y="99993"/>
            <a:chExt cx="8798644" cy="6737687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  National  Science  Foundation-facilitated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academic – industry – government  consortia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  advance  precompetitive  knowledge  in  biomanufacturing</a:t>
              </a:r>
              <a:endParaRPr/>
            </a:p>
          </p:txBody>
        </p:sp>
        <p:pic>
          <p:nvPicPr>
            <p:cNvPr id="92" name="Google Shape;92;p1" descr="AMBIC-horizontal.png"/>
            <p:cNvPicPr preferRelativeResize="0"/>
            <p:nvPr/>
          </p:nvPicPr>
          <p:blipFill rotWithShape="1">
            <a:blip r:embed="rId4">
              <a:alphaModFix/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UD_Log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Johns_Hopkins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NSF.jpe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</p:pic>
        <p:pic>
          <p:nvPicPr>
            <p:cNvPr id="96" name="Google Shape;96;p1" descr="Clemson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 txBox="1"/>
            <p:nvPr/>
          </p:nvSpPr>
          <p:spPr>
            <a:xfrm>
              <a:off x="7267808" y="6386048"/>
              <a:ext cx="176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www.ambic.org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Industry/University Cooperative Research Center (I/UCRC)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Mammalian Biomanufacturing Innovation Center (AMBIC)</a:t>
              </a:r>
              <a:endParaRPr/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Contents are Proprietary to AMBIC and its Members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Terms of Center Membership Agreement Apply</a:t>
              </a:r>
              <a:endParaRPr/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1713" y="1978901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31648" y="3635679"/>
            <a:ext cx="8798644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Controlling and applying the lactate shift for bioprocess monitoring and bioproduction improvements</a:t>
            </a:r>
            <a:endParaRPr sz="1600" b="1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US" sz="1800" b="1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Betenbaugh</a:t>
            </a:r>
            <a:r>
              <a:rPr lang="en-US" sz="1800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(JHU), Maciek Antoniewicz (UMich), Bill Bentley (UMD)</a:t>
            </a:r>
            <a:endParaRPr sz="1600" b="1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May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C6BEE471-FCA7-AC4C-0B3B-AF4F9778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8B761A06-EBE1-7B7F-DC08-03A6D5E45285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pCO2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0A12426F-D5BA-1278-951C-6D4484506CB8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AD0DB107-7D01-A98B-98C5-C00CBB475EC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E367F25A-1A77-76CE-80A6-FB45A9D47556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55AFCEE7-5FCA-B34D-B356-DCB72481AAB8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754D9837-E85C-9B08-B3D5-1FC2B6E2275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1883381E-EA8D-5A70-C8A7-058E79C7207E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EA039D-C215-83BD-1ED0-52A7A5D5F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046280"/>
              </p:ext>
            </p:extLst>
          </p:nvPr>
        </p:nvGraphicFramePr>
        <p:xfrm>
          <a:off x="1149773" y="10661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F8E9B35-6568-889A-B894-D85651F74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067418"/>
              </p:ext>
            </p:extLst>
          </p:nvPr>
        </p:nvGraphicFramePr>
        <p:xfrm>
          <a:off x="5042747" y="1141422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24A365-2C7F-78F4-1E79-7A880F282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14653"/>
              </p:ext>
            </p:extLst>
          </p:nvPr>
        </p:nvGraphicFramePr>
        <p:xfrm>
          <a:off x="5042747" y="3908833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1AD6C4-5184-7042-8F6E-409CF10E7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70094"/>
              </p:ext>
            </p:extLst>
          </p:nvPr>
        </p:nvGraphicFramePr>
        <p:xfrm>
          <a:off x="1265887" y="38093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3939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F7C24C0F-D836-278C-AACC-B01F110B6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7A2CD006-B8A6-941E-5015-5471F29252C0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0% 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screening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F8C95986-EA9F-0CF4-8F32-CF31A8932DAC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BE2AF50D-59CC-D1C3-5CB8-EA6BCEBE28E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D679940E-DBF8-F67B-3466-D6071A5443D1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85F8286E-AB77-3470-5F4D-4BF35CC731DC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696089A4-F08D-1AAE-1FE2-0BDA45D4948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D98C75E5-3B9A-7C24-858A-E7F2DF5F78FD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528BE5-AA1F-0E3E-29D6-01F7D9916483}"/>
              </a:ext>
            </a:extLst>
          </p:cNvPr>
          <p:cNvSpPr txBox="1"/>
          <p:nvPr/>
        </p:nvSpPr>
        <p:spPr>
          <a:xfrm>
            <a:off x="1102873" y="1193863"/>
            <a:ext cx="777765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No growth in 0% 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  <a:r>
              <a:rPr lang="en-US" sz="1800" b="1" kern="1200">
                <a:solidFill>
                  <a:schemeClr val="tx1"/>
                </a:solidFill>
                <a:ea typeface="+mn-ea"/>
              </a:rPr>
              <a:t> when seeded at 0.3E6 cells/mL, even with manual pH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Mentor note: Test different seeding densities in 0% 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F9A66-F80F-3006-ADD7-573F49266DBA}"/>
              </a:ext>
            </a:extLst>
          </p:cNvPr>
          <p:cNvSpPr txBox="1"/>
          <p:nvPr/>
        </p:nvSpPr>
        <p:spPr>
          <a:xfrm>
            <a:off x="1408680" y="5176162"/>
            <a:ext cx="6950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/>
              <a:t>Research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/>
              <a:t>Do CHO cells require CO</a:t>
            </a:r>
            <a:r>
              <a:rPr lang="en-US" sz="1800" b="1" baseline="-25000"/>
              <a:t>2</a:t>
            </a:r>
            <a:r>
              <a:rPr lang="en-US" sz="1800" b="1"/>
              <a:t> to grow?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/>
              <a:t>Is there a minimum seeding density for growth in 0% CO</a:t>
            </a:r>
            <a:r>
              <a:rPr lang="en-US" sz="1800" b="1" baseline="-25000"/>
              <a:t>2</a:t>
            </a:r>
            <a:r>
              <a:rPr lang="en-US" sz="1800" b="1"/>
              <a:t>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665A51-1085-8953-5A2D-483219C02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497602"/>
              </p:ext>
            </p:extLst>
          </p:nvPr>
        </p:nvGraphicFramePr>
        <p:xfrm>
          <a:off x="1265605" y="1899770"/>
          <a:ext cx="3306395" cy="228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B6D530-E59B-AF9D-50A9-10E9CA8CB4F9}"/>
              </a:ext>
              <a:ext uri="{147F2762-F138-4A5C-976F-8EAC2B608ADB}">
                <a16:predDERef xmlns:a16="http://schemas.microsoft.com/office/drawing/2014/main" pred="{6270EE50-A62A-2B44-BF50-23BFB8143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59269"/>
              </p:ext>
            </p:extLst>
          </p:nvPr>
        </p:nvGraphicFramePr>
        <p:xfrm>
          <a:off x="4662627" y="1899770"/>
          <a:ext cx="3657600" cy="236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791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2D931C7A-2530-6ACA-95F9-1D525973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37FDBCF6-4E91-0E3C-4DF4-996F0BE846FE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0% 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screening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4A11DEC4-7052-D308-A713-50D58665FEF5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D4AD48A4-E4E7-64FB-13FD-2429667D416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C00700B4-BADE-90D8-B9C8-4D0A460EDD7D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EA31A280-61B1-A6F3-0285-34AF7F07EB3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9AEAA91A-E00F-6F7A-83E5-182902B8851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E9B94B88-8B3C-96E7-411C-1046DF14AACC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B76DD9-970B-2C70-BE61-81ABABF23010}"/>
              </a:ext>
            </a:extLst>
          </p:cNvPr>
          <p:cNvSpPr txBox="1">
            <a:spLocks/>
          </p:cNvSpPr>
          <p:nvPr/>
        </p:nvSpPr>
        <p:spPr>
          <a:xfrm>
            <a:off x="938719" y="1480858"/>
            <a:ext cx="8236058" cy="30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/>
            <a:r>
              <a:rPr lang="en-US" sz="2000" b="1">
                <a:latin typeface="Helvetica Neue" panose="02000503000000020004" pitchFamily="2" charset="0"/>
              </a:rPr>
              <a:t>Study design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>
                <a:latin typeface="Helvetica Neue" panose="02000503000000020004" pitchFamily="2" charset="0"/>
              </a:rPr>
              <a:t>Process</a:t>
            </a:r>
            <a:r>
              <a:rPr lang="en-US" sz="2000">
                <a:latin typeface="Helvetica Neue" panose="02000503000000020004" pitchFamily="2" charset="0"/>
              </a:rPr>
              <a:t>: Batch culture (30mL SF), 37</a:t>
            </a:r>
            <a:r>
              <a:rPr lang="en-US" sz="2000" baseline="30000">
                <a:latin typeface="Helvetica Neue" panose="02000503000000020004" pitchFamily="2" charset="0"/>
              </a:rPr>
              <a:t>o</a:t>
            </a:r>
            <a:r>
              <a:rPr lang="en-US" sz="2000">
                <a:latin typeface="Helvetica Neue" panose="02000503000000020004" pitchFamily="2" charset="0"/>
              </a:rPr>
              <a:t>C, 125 rpm</a:t>
            </a:r>
          </a:p>
          <a:p>
            <a:pPr marL="50800" indent="0" algn="l"/>
            <a:endParaRPr lang="en-US" sz="2000">
              <a:latin typeface="Helvetica Neue" panose="02000503000000020004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>
                <a:latin typeface="Helvetica Neue" panose="02000503000000020004" pitchFamily="2" charset="0"/>
              </a:rPr>
              <a:t>Control</a:t>
            </a:r>
            <a:r>
              <a:rPr lang="en-US" sz="2000">
                <a:latin typeface="Helvetica Neue" panose="02000503000000020004" pitchFamily="2" charset="0"/>
              </a:rPr>
              <a:t>: 5% CO</a:t>
            </a:r>
            <a:r>
              <a:rPr lang="en-US" sz="2000" baseline="-25000">
                <a:latin typeface="Helvetica Neue" panose="02000503000000020004" pitchFamily="2" charset="0"/>
              </a:rPr>
              <a:t>2</a:t>
            </a:r>
            <a:r>
              <a:rPr lang="en-US" sz="2000">
                <a:latin typeface="Helvetica Neue" panose="02000503000000020004" pitchFamily="2" charset="0"/>
              </a:rPr>
              <a:t> incubator, seeded @ 0.3 E6 cells/mL</a:t>
            </a:r>
          </a:p>
          <a:p>
            <a:pPr marL="50800" indent="0" algn="l"/>
            <a:endParaRPr lang="en-US" sz="2000">
              <a:latin typeface="Helvetica Neue" panose="02000503000000020004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>
                <a:latin typeface="Helvetica Neue" panose="02000503000000020004" pitchFamily="2" charset="0"/>
              </a:rPr>
              <a:t>0% incubator conditions</a:t>
            </a:r>
            <a:r>
              <a:rPr lang="en-US" sz="2000">
                <a:latin typeface="Helvetica Neue" panose="02000503000000020004" pitchFamily="2" charset="0"/>
              </a:rPr>
              <a:t>: 0.3, 0.5, 1.8, 3.3 E6 cells/mL seed with pH correction (match starting 5% CO</a:t>
            </a:r>
            <a:r>
              <a:rPr lang="en-US" sz="2000" baseline="-25000">
                <a:latin typeface="Helvetica Neue" panose="02000503000000020004" pitchFamily="2" charset="0"/>
              </a:rPr>
              <a:t>2</a:t>
            </a:r>
            <a:r>
              <a:rPr lang="en-US" sz="2000">
                <a:latin typeface="Helvetica Neue" panose="02000503000000020004" pitchFamily="2" charset="0"/>
              </a:rPr>
              <a:t> pH)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800">
                <a:latin typeface="Helvetica Neue" panose="02000503000000020004" pitchFamily="2" charset="0"/>
              </a:rPr>
              <a:t>Also include 0.3 E6 cells/mL seed without pH correction</a:t>
            </a:r>
          </a:p>
          <a:p>
            <a:pPr marL="50800" indent="0" algn="l"/>
            <a:endParaRPr lang="en-US" sz="2200">
              <a:latin typeface="Helvetica Neue" panose="02000503000000020004" pitchFamily="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3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459B0111-1FFD-7AA6-73E4-A7114BE2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7A0E3627-20DB-7E6F-8360-C075D3D4557B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Growth data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940FDA1C-4CED-3812-11A4-282F3F8DEF3B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50E986DA-FE7F-0D0E-1972-1CF162D8473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AB2C67E7-74BC-3969-2733-0D1CED92B9CB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44E9010B-E604-C4BC-D1F1-710A43B4DB1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C027B7CE-F4B6-0A09-AD5F-BBF0607EBD9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A377EE03-5C55-FACD-856F-538CD5960E15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270EE50-A62A-2B44-BF50-23BFB8143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287600"/>
              </p:ext>
            </p:extLst>
          </p:nvPr>
        </p:nvGraphicFramePr>
        <p:xfrm>
          <a:off x="5403273" y="1141422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D5789A-5DAD-214D-999A-5F82CE44DE20}"/>
              </a:ext>
              <a:ext uri="{147F2762-F138-4A5C-976F-8EAC2B608ADB}">
                <a16:predDERef xmlns:a16="http://schemas.microsoft.com/office/drawing/2014/main" pred="{6270EE50-A62A-2B44-BF50-23BFB8143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6631"/>
              </p:ext>
            </p:extLst>
          </p:nvPr>
        </p:nvGraphicFramePr>
        <p:xfrm>
          <a:off x="1130828" y="3856878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873660-D8E8-A540-A5BD-A1DCA0E21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38697"/>
              </p:ext>
            </p:extLst>
          </p:nvPr>
        </p:nvGraphicFramePr>
        <p:xfrm>
          <a:off x="5359149" y="3856878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BE23-BA1E-60C4-4459-42FA62F8E2D7}"/>
              </a:ext>
            </a:extLst>
          </p:cNvPr>
          <p:cNvSpPr txBox="1">
            <a:spLocks/>
          </p:cNvSpPr>
          <p:nvPr/>
        </p:nvSpPr>
        <p:spPr>
          <a:xfrm>
            <a:off x="1061637" y="1337071"/>
            <a:ext cx="4381608" cy="254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19150" lvl="1" indent="-285750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5% CO</a:t>
            </a:r>
            <a:r>
              <a:rPr lang="en-US" sz="2200" baseline="-25000">
                <a:latin typeface="Helvetica Neue" panose="02000503000000020004" pitchFamily="2" charset="0"/>
              </a:rPr>
              <a:t>2</a:t>
            </a:r>
            <a:r>
              <a:rPr lang="en-US" sz="2200">
                <a:latin typeface="Helvetica Neue" panose="02000503000000020004" pitchFamily="2" charset="0"/>
              </a:rPr>
              <a:t> grew as expected </a:t>
            </a:r>
          </a:p>
          <a:p>
            <a:pPr marL="533400" lvl="1" indent="0" algn="l"/>
            <a:endParaRPr lang="en-US" sz="18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Highest seeded condition in 0% CO</a:t>
            </a:r>
            <a:r>
              <a:rPr lang="en-US" sz="2200" baseline="-25000">
                <a:latin typeface="Helvetica Neue" panose="02000503000000020004" pitchFamily="2" charset="0"/>
              </a:rPr>
              <a:t>2</a:t>
            </a:r>
            <a:r>
              <a:rPr lang="en-US" sz="2200">
                <a:latin typeface="Helvetica Neue" panose="02000503000000020004" pitchFamily="2" charset="0"/>
              </a:rPr>
              <a:t> grew until Glc depletion (next slide)</a:t>
            </a:r>
          </a:p>
          <a:p>
            <a:pPr marL="533400" lvl="1" indent="0" algn="l"/>
            <a:endParaRPr lang="en-US" sz="16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Other 0% CO</a:t>
            </a:r>
            <a:r>
              <a:rPr lang="en-US" sz="2200" baseline="-25000">
                <a:latin typeface="Helvetica Neue" panose="02000503000000020004" pitchFamily="2" charset="0"/>
              </a:rPr>
              <a:t>2</a:t>
            </a:r>
            <a:r>
              <a:rPr lang="en-US" sz="2200">
                <a:latin typeface="Helvetica Neue" panose="02000503000000020004" pitchFamily="2" charset="0"/>
              </a:rPr>
              <a:t> conditions:</a:t>
            </a:r>
          </a:p>
          <a:p>
            <a:pPr marL="819150" lvl="1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Helvetica Neue" panose="02000503000000020004" pitchFamily="2" charset="0"/>
              </a:rPr>
              <a:t>Seed density correlated to viability decline  </a:t>
            </a:r>
          </a:p>
        </p:txBody>
      </p:sp>
    </p:spTree>
    <p:extLst>
      <p:ext uri="{BB962C8B-B14F-4D97-AF65-F5344CB8AC3E}">
        <p14:creationId xmlns:p14="http://schemas.microsoft.com/office/powerpoint/2010/main" val="386209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B64FC2CF-76DD-46D7-5A01-76312CD7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C701F0C9-7C95-EF88-C896-CA3237A12395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Glucose data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7887AD31-A7A4-5DB4-7DE6-66E61FF23501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7A8AC5DC-6E1E-C54C-C142-39E03EE8081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65335994-8D3F-DE79-7845-99DE14AB19AE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5828B9AB-95F7-DDA0-AE1C-93351C6A368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F0E6A7BA-ED46-386C-CFAF-B11EFA55AAC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9C6E2D33-29E1-9B51-C482-7F7A61B6E06F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11E771D8-3C66-EBCF-F6DE-39FE2293A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195597"/>
              </p:ext>
            </p:extLst>
          </p:nvPr>
        </p:nvGraphicFramePr>
        <p:xfrm>
          <a:off x="914400" y="2513022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A1B4D9-1F5B-8F44-865C-A5248449A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735527"/>
              </p:ext>
            </p:extLst>
          </p:nvPr>
        </p:nvGraphicFramePr>
        <p:xfrm>
          <a:off x="4787871" y="2513022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1BEDDC-534D-3B24-E9C4-73DE2D6C9638}"/>
              </a:ext>
            </a:extLst>
          </p:cNvPr>
          <p:cNvSpPr txBox="1">
            <a:spLocks/>
          </p:cNvSpPr>
          <p:nvPr/>
        </p:nvSpPr>
        <p:spPr>
          <a:xfrm>
            <a:off x="1061637" y="1010114"/>
            <a:ext cx="7999236" cy="154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19150" lvl="1" indent="-285750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Growth effects explain differences in glucose consumption profiles</a:t>
            </a:r>
            <a:endParaRPr lang="en-US" sz="180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4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833D895A-90B3-6574-1560-6DE0C6885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255AB0BD-7B16-625C-D1A5-64FF74D1D7F0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Lactate data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D09B9BAA-A9FA-6599-8698-4DC59EA4DC0C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E66C9212-8463-9F7F-8CA8-79F17B65DA7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C3E05506-322A-5C87-F644-8939B07B35B4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4AFEE73F-CA80-BAFF-0260-8666919621BC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106D5D38-DB82-7781-A0CD-22101480E6C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4B2EA001-D5A5-5E4C-BCE2-E32F116463D2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EF8DFE4-14E0-4439-4021-AF8ED0627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76000"/>
              </p:ext>
            </p:extLst>
          </p:nvPr>
        </p:nvGraphicFramePr>
        <p:xfrm>
          <a:off x="1200828" y="2558877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9870AA-5386-4C89-6786-F49AB5CB3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189923"/>
              </p:ext>
            </p:extLst>
          </p:nvPr>
        </p:nvGraphicFramePr>
        <p:xfrm>
          <a:off x="5046080" y="2513022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F10F91-FC7F-A176-48A0-86BBE54F7184}"/>
              </a:ext>
            </a:extLst>
          </p:cNvPr>
          <p:cNvSpPr txBox="1">
            <a:spLocks/>
          </p:cNvSpPr>
          <p:nvPr/>
        </p:nvSpPr>
        <p:spPr>
          <a:xfrm>
            <a:off x="1011301" y="1010114"/>
            <a:ext cx="7999236" cy="154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19150" lvl="1" indent="-285750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0% CO</a:t>
            </a:r>
            <a:r>
              <a:rPr lang="en-US" sz="2200" baseline="-25000">
                <a:latin typeface="Helvetica Neue" panose="02000503000000020004" pitchFamily="2" charset="0"/>
              </a:rPr>
              <a:t>2</a:t>
            </a:r>
            <a:r>
              <a:rPr lang="en-US" sz="2200">
                <a:latin typeface="Helvetica Neue" panose="02000503000000020004" pitchFamily="2" charset="0"/>
              </a:rPr>
              <a:t>, lower seeded cultures (0.3 – 0.7) do not undergo lactate shift</a:t>
            </a:r>
          </a:p>
          <a:p>
            <a:pPr marL="819150" lvl="1" indent="-285750" algn="l">
              <a:buFont typeface="Arial" panose="020B0604020202020204" pitchFamily="34" charset="0"/>
              <a:buChar char="•"/>
            </a:pPr>
            <a:r>
              <a:rPr lang="en-US" sz="1400">
                <a:latin typeface="Helvetica Neue" panose="02000503000000020004" pitchFamily="2" charset="0"/>
              </a:rPr>
              <a:t>Ongoing spent media analysis to assess nutrient depletion correlations</a:t>
            </a:r>
          </a:p>
        </p:txBody>
      </p:sp>
    </p:spTree>
    <p:extLst>
      <p:ext uri="{BB962C8B-B14F-4D97-AF65-F5344CB8AC3E}">
        <p14:creationId xmlns:p14="http://schemas.microsoft.com/office/powerpoint/2010/main" val="399010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FB0F6C84-2981-A8FB-35C1-2BFB8EEE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6459081A-9883-6D16-BB0C-B73D824B6113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Titer data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09CDF4AE-30A9-4CA6-602B-8F612EBD9F2C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0FCA59FA-BB8E-0185-0992-5196F83C16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CEB977BC-5EE3-9691-5D5D-CEB8E833F79F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679CC80F-1022-C52E-9197-80EE574BFFDC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C4532E42-D88F-AC44-C4AE-B6A7BC7FB4D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A681B942-7D72-7ACF-1DB3-23CEC2DED1B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7CAFD7-A971-7658-70F1-6281519C1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2183"/>
              </p:ext>
            </p:extLst>
          </p:nvPr>
        </p:nvGraphicFramePr>
        <p:xfrm>
          <a:off x="5147483" y="282259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42E98F2-A154-8CAE-5CC4-1B7C6FE96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333757"/>
              </p:ext>
            </p:extLst>
          </p:nvPr>
        </p:nvGraphicFramePr>
        <p:xfrm>
          <a:off x="1307974" y="282259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C14516-C926-1224-F836-9A03CA87F9CF}"/>
              </a:ext>
            </a:extLst>
          </p:cNvPr>
          <p:cNvSpPr txBox="1">
            <a:spLocks/>
          </p:cNvSpPr>
          <p:nvPr/>
        </p:nvSpPr>
        <p:spPr>
          <a:xfrm>
            <a:off x="1011301" y="1010114"/>
            <a:ext cx="7999236" cy="154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19150" lvl="1" indent="-285750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IgG production was consistent with different growth behaviors across conditions</a:t>
            </a:r>
          </a:p>
          <a:p>
            <a:pPr marL="361950" indent="-285750" algn="l">
              <a:buFont typeface="Arial" panose="020B0604020202020204" pitchFamily="34" charset="0"/>
              <a:buChar char="•"/>
            </a:pPr>
            <a:endParaRPr lang="en-US" sz="2200">
              <a:latin typeface="Helvetica Neue" panose="02000503000000020004" pitchFamily="2" charset="0"/>
            </a:endParaRPr>
          </a:p>
          <a:p>
            <a:pPr marL="3619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Helvetica Neue" panose="02000503000000020004" pitchFamily="2" charset="0"/>
              </a:rPr>
              <a:t>Similar specific productivities across productive cultures</a:t>
            </a:r>
          </a:p>
        </p:txBody>
      </p:sp>
    </p:spTree>
    <p:extLst>
      <p:ext uri="{BB962C8B-B14F-4D97-AF65-F5344CB8AC3E}">
        <p14:creationId xmlns:p14="http://schemas.microsoft.com/office/powerpoint/2010/main" val="37706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E3C98EDF-4503-6E1F-2076-5CD484E12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51F9F965-85AF-C7E9-2914-A858740051F1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8% 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screening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C7DFD168-BC49-9560-AFCC-105B1F9AFB12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4B8E4FFB-C36E-E699-0E8C-5738BE260A0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8B0E8E9B-631A-DE50-3769-06E118EEEC2A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1A5ABE21-412B-CFE6-E91D-998FAA231121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CC21FC23-7236-6FDB-9B1D-1F98E32B820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0E5357FB-5164-FDF0-073F-065BACC438A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BBD152-4554-E9B9-49E3-87F0E192483C}"/>
              </a:ext>
            </a:extLst>
          </p:cNvPr>
          <p:cNvGraphicFramePr>
            <a:graphicFrameLocks/>
          </p:cNvGraphicFramePr>
          <p:nvPr/>
        </p:nvGraphicFramePr>
        <p:xfrm>
          <a:off x="1652870" y="1909641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93EC6E-7C58-97C9-CBBA-F6562D70C4F3}"/>
              </a:ext>
            </a:extLst>
          </p:cNvPr>
          <p:cNvGraphicFramePr>
            <a:graphicFrameLocks/>
          </p:cNvGraphicFramePr>
          <p:nvPr/>
        </p:nvGraphicFramePr>
        <p:xfrm>
          <a:off x="5315612" y="1909178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C0E37-2875-912A-DE28-CF041F1E6A9B}"/>
              </a:ext>
            </a:extLst>
          </p:cNvPr>
          <p:cNvSpPr/>
          <p:nvPr/>
        </p:nvSpPr>
        <p:spPr>
          <a:xfrm>
            <a:off x="3595382" y="2962061"/>
            <a:ext cx="581652" cy="4686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9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3DD39979-2483-A568-8902-99C4FD65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3F867D5A-B501-D1D9-D224-766A10C5CA53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</a:rPr>
              <a:t>8% 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screening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EE3E45BF-3CE6-FFC5-4273-FAB8B242608F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87A518A7-0F6C-0B21-B78E-D533D0A955C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EAC4F793-F590-A683-7684-B5755391EEDD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DA9AED13-B831-7230-34DE-8B06396C462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94579082-FB1D-69AF-833D-172CA8C2298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891F7EF5-A226-FF6B-125D-D7D3C1FC677A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FB2068-3CDC-EA5B-606C-3F023E7D7DF5}"/>
              </a:ext>
            </a:extLst>
          </p:cNvPr>
          <p:cNvSpPr txBox="1">
            <a:spLocks/>
          </p:cNvSpPr>
          <p:nvPr/>
        </p:nvSpPr>
        <p:spPr>
          <a:xfrm>
            <a:off x="938719" y="1480858"/>
            <a:ext cx="8236058" cy="307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/>
            <a:r>
              <a:rPr lang="en-US" sz="2000" b="1">
                <a:latin typeface="Helvetica Neue" panose="02000503000000020004" pitchFamily="2" charset="0"/>
              </a:rPr>
              <a:t>Study design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>
                <a:latin typeface="Helvetica Neue"/>
              </a:rPr>
              <a:t>Process</a:t>
            </a:r>
            <a:r>
              <a:rPr lang="en-US" sz="2000">
                <a:latin typeface="Helvetica Neue"/>
              </a:rPr>
              <a:t>: Batch culture (35mL SF), 37</a:t>
            </a:r>
            <a:r>
              <a:rPr lang="en-US" sz="2000" baseline="30000">
                <a:latin typeface="Helvetica Neue"/>
              </a:rPr>
              <a:t>o</a:t>
            </a:r>
            <a:r>
              <a:rPr lang="en-US" sz="2000">
                <a:latin typeface="Helvetica Neue"/>
              </a:rPr>
              <a:t>C, 125 rpm</a:t>
            </a:r>
          </a:p>
          <a:p>
            <a:pPr marL="50800" indent="0" algn="l"/>
            <a:endParaRPr lang="en-US" sz="2000">
              <a:latin typeface="Helvetica Neue" panose="02000503000000020004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>
                <a:latin typeface="Helvetica Neue"/>
              </a:rPr>
              <a:t>Control</a:t>
            </a:r>
            <a:r>
              <a:rPr lang="en-US" sz="2000">
                <a:latin typeface="Helvetica Neue"/>
              </a:rPr>
              <a:t>: 5% CO</a:t>
            </a:r>
            <a:r>
              <a:rPr lang="en-US" sz="2000" baseline="-25000">
                <a:latin typeface="Helvetica Neue"/>
              </a:rPr>
              <a:t>2</a:t>
            </a:r>
            <a:r>
              <a:rPr lang="en-US" sz="2000">
                <a:latin typeface="Helvetica Neue"/>
              </a:rPr>
              <a:t> incubator, seeded @ 0.3 E6 cells/mL</a:t>
            </a:r>
          </a:p>
          <a:p>
            <a:pPr marL="50800" indent="0" algn="l"/>
            <a:endParaRPr lang="en-US" sz="2000">
              <a:latin typeface="Helvetica Neue" panose="02000503000000020004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>
                <a:latin typeface="Helvetica Neue"/>
              </a:rPr>
              <a:t>8% CO</a:t>
            </a:r>
            <a:r>
              <a:rPr lang="en-US" sz="2000" b="1" baseline="-25000">
                <a:latin typeface="Helvetica Neue"/>
              </a:rPr>
              <a:t>2</a:t>
            </a:r>
            <a:r>
              <a:rPr lang="en-US" sz="2000" b="1">
                <a:latin typeface="Helvetica Neue"/>
              </a:rPr>
              <a:t> incubator conditions:</a:t>
            </a:r>
            <a:r>
              <a:rPr lang="en-US" sz="2000">
                <a:latin typeface="Helvetica Neue"/>
              </a:rPr>
              <a:t> Seeded @ 0.3 E6 cells/mL with &amp; without pH correction (match starting 5% CO</a:t>
            </a:r>
            <a:r>
              <a:rPr lang="en-US" sz="2000" baseline="-25000">
                <a:latin typeface="Helvetica Neue"/>
              </a:rPr>
              <a:t>2</a:t>
            </a:r>
            <a:r>
              <a:rPr lang="en-US" sz="2000">
                <a:latin typeface="Helvetica Neue"/>
              </a:rPr>
              <a:t> pH)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sz="180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18138A1D-1A3D-982D-2A50-57F72EB7D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E40E8B98-5166-0399-A421-7D699977B798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study summary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F328D82C-AFE7-2CC3-9B9B-6AE8A70D5B54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931BA7BF-6048-5F57-7467-38251C6EA63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351E4B75-42A9-76D9-7B9C-F0CA95A0F0A9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243017D0-7199-C0A2-372C-507CDAD0D232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92954652-E200-AC96-F9F2-BA06ECB8C0C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F763A049-9DB9-AB21-9319-7FC20B5EBEA5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D14A95-9241-7A87-0C9C-152387ED9E40}"/>
              </a:ext>
            </a:extLst>
          </p:cNvPr>
          <p:cNvSpPr txBox="1"/>
          <p:nvPr/>
        </p:nvSpPr>
        <p:spPr>
          <a:xfrm>
            <a:off x="932258" y="1189583"/>
            <a:ext cx="813062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ea typeface="+mn-ea"/>
              </a:rPr>
              <a:t>Small differences between 5% and 8% regarding growth/lactate/</a:t>
            </a:r>
            <a:r>
              <a:rPr lang="en-US" sz="2000" kern="1200" err="1">
                <a:ea typeface="+mn-ea"/>
              </a:rPr>
              <a:t>qP</a:t>
            </a:r>
            <a:endParaRPr lang="en-US" sz="2000" kern="120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120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ea typeface="+mn-ea"/>
              </a:rPr>
              <a:t>Low seed @ 0% CO</a:t>
            </a:r>
            <a:r>
              <a:rPr lang="en-US" sz="2000" kern="1200" baseline="-25000">
                <a:ea typeface="+mn-ea"/>
              </a:rPr>
              <a:t>2</a:t>
            </a:r>
            <a:r>
              <a:rPr lang="en-US" sz="2000" kern="1200">
                <a:ea typeface="+mn-ea"/>
              </a:rPr>
              <a:t> results in no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120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ea typeface="+mn-ea"/>
              </a:rPr>
              <a:t>At high enough VCD, CHO cells can grow in 0% CO</a:t>
            </a:r>
            <a:r>
              <a:rPr lang="en-US" sz="2000" kern="1200" baseline="-25000">
                <a:ea typeface="+mn-ea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120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ea typeface="+mn-ea"/>
              </a:rPr>
              <a:t>VCD-adjustment (IVCD) suggests comparable behavior across 0% CO2 cultures, to account for differences in seeding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120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ea typeface="+mn-ea"/>
              </a:rPr>
              <a:t>Ongoing: 8% CO</a:t>
            </a:r>
            <a:r>
              <a:rPr lang="en-US" sz="2000" kern="1200" baseline="-25000">
                <a:ea typeface="+mn-ea"/>
              </a:rPr>
              <a:t>2</a:t>
            </a:r>
            <a:r>
              <a:rPr lang="en-US" sz="2000" kern="1200">
                <a:ea typeface="+mn-ea"/>
              </a:rPr>
              <a:t>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1200"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ea typeface="+mn-ea"/>
              </a:rPr>
              <a:t>Next steps: measure pH/spent media of screening studies </a:t>
            </a:r>
          </a:p>
        </p:txBody>
      </p:sp>
    </p:spTree>
    <p:extLst>
      <p:ext uri="{BB962C8B-B14F-4D97-AF65-F5344CB8AC3E}">
        <p14:creationId xmlns:p14="http://schemas.microsoft.com/office/powerpoint/2010/main" val="181957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3F2226CD-135A-0731-58E0-550E5AD7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>
            <a:extLst>
              <a:ext uri="{FF2B5EF4-FFF2-40B4-BE49-F238E27FC236}">
                <a16:creationId xmlns:a16="http://schemas.microsoft.com/office/drawing/2014/main" id="{3D67318C-61F1-1F48-3A4E-996E0732058B}"/>
              </a:ext>
            </a:extLst>
          </p:cNvPr>
          <p:cNvSpPr txBox="1"/>
          <p:nvPr/>
        </p:nvSpPr>
        <p:spPr>
          <a:xfrm>
            <a:off x="929317" y="1529931"/>
            <a:ext cx="8016460" cy="491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50FEA"/>
              </a:buClr>
              <a:buSzPts val="2400"/>
              <a:buFont typeface="Arial"/>
              <a:buChar char="•"/>
            </a:pPr>
            <a:endParaRPr lang="en-US"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D7549D97-9582-33B4-1F36-FFD38EAC2286}"/>
              </a:ext>
            </a:extLst>
          </p:cNvPr>
          <p:cNvSpPr txBox="1"/>
          <p:nvPr/>
        </p:nvSpPr>
        <p:spPr>
          <a:xfrm>
            <a:off x="1031287" y="356390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Meeting outline</a:t>
            </a:r>
            <a:endParaRPr sz="900"/>
          </a:p>
        </p:txBody>
      </p:sp>
      <p:grpSp>
        <p:nvGrpSpPr>
          <p:cNvPr id="108" name="Google Shape;108;p2">
            <a:extLst>
              <a:ext uri="{FF2B5EF4-FFF2-40B4-BE49-F238E27FC236}">
                <a16:creationId xmlns:a16="http://schemas.microsoft.com/office/drawing/2014/main" id="{88533135-88B7-48A5-7A43-DDBB30C76BEB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09" name="Google Shape;109;p2" descr="NSF.jpeg">
              <a:extLst>
                <a:ext uri="{FF2B5EF4-FFF2-40B4-BE49-F238E27FC236}">
                  <a16:creationId xmlns:a16="http://schemas.microsoft.com/office/drawing/2014/main" id="{96489012-407A-BDC8-5AD8-2321262E23A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>
              <a:extLst>
                <a:ext uri="{FF2B5EF4-FFF2-40B4-BE49-F238E27FC236}">
                  <a16:creationId xmlns:a16="http://schemas.microsoft.com/office/drawing/2014/main" id="{3DCC02E8-B859-A288-2830-4B703F32E57C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11" name="Google Shape;111;p2">
                <a:extLst>
                  <a:ext uri="{FF2B5EF4-FFF2-40B4-BE49-F238E27FC236}">
                    <a16:creationId xmlns:a16="http://schemas.microsoft.com/office/drawing/2014/main" id="{B0A63ED2-161C-8C81-728C-8DDDE5567D4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2" name="Google Shape;112;p2" descr="AMBIC-horizontal.png">
                <a:extLst>
                  <a:ext uri="{FF2B5EF4-FFF2-40B4-BE49-F238E27FC236}">
                    <a16:creationId xmlns:a16="http://schemas.microsoft.com/office/drawing/2014/main" id="{8C4F9F66-F608-3F9A-0116-E3BD1E6DCA6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>
                <a:extLst>
                  <a:ext uri="{FF2B5EF4-FFF2-40B4-BE49-F238E27FC236}">
                    <a16:creationId xmlns:a16="http://schemas.microsoft.com/office/drawing/2014/main" id="{8C5963DD-CDB7-EC28-1131-9A9342DEBE7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2379D1F3-3FA5-5696-BA6A-D627ECB3DC56}"/>
              </a:ext>
            </a:extLst>
          </p:cNvPr>
          <p:cNvSpPr txBox="1"/>
          <p:nvPr/>
        </p:nvSpPr>
        <p:spPr>
          <a:xfrm>
            <a:off x="1017399" y="1419700"/>
            <a:ext cx="7572928" cy="4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>
                <a:solidFill>
                  <a:srgbClr val="009999"/>
                </a:solidFill>
              </a:rPr>
              <a:t>JHU updates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endParaRPr lang="en-US" sz="2400" b="1">
              <a:solidFill>
                <a:srgbClr val="009999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</a:rPr>
              <a:t>UMD updates</a:t>
            </a:r>
            <a:endParaRPr lang="en-US" sz="2400" b="1">
              <a:solidFill>
                <a:srgbClr val="103154"/>
              </a:solidFill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400" b="1" i="0" u="none" strike="noStrike" cap="none">
                <a:solidFill>
                  <a:srgbClr val="CC0000"/>
                </a:solidFill>
                <a:sym typeface="Arial"/>
              </a:rPr>
            </a:br>
            <a:endParaRPr sz="2400" b="1" i="0" u="none" strike="noStrike" cap="none">
              <a:solidFill>
                <a:srgbClr val="008F9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85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9A09-6E13-A04B-50FF-5C4A5C618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UMD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42B9F-E86A-6864-E280-7E034FE40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20250530</a:t>
            </a:r>
          </a:p>
        </p:txBody>
      </p:sp>
    </p:spTree>
    <p:extLst>
      <p:ext uri="{BB962C8B-B14F-4D97-AF65-F5344CB8AC3E}">
        <p14:creationId xmlns:p14="http://schemas.microsoft.com/office/powerpoint/2010/main" val="369146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2D28-C61A-5350-D240-81FA73F0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5" y="44198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300">
                <a:latin typeface="+mj-lt"/>
              </a:rPr>
              <a:t>Mediated electrochemical probing (MEP) </a:t>
            </a:r>
            <a:br>
              <a:rPr lang="en-US" sz="3300">
                <a:latin typeface="+mj-lt"/>
              </a:rPr>
            </a:br>
            <a:r>
              <a:rPr lang="en-US" sz="3300">
                <a:latin typeface="+mj-lt"/>
              </a:rPr>
              <a:t>for bioprocess monitoring</a:t>
            </a:r>
            <a:br>
              <a:rPr lang="en-US" sz="3300">
                <a:latin typeface="+mj-lt"/>
              </a:rPr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42239-B0D6-9257-9C4B-C4726ACF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90" y="1786814"/>
            <a:ext cx="6493553" cy="2236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5FBFDD-E181-3125-D0E6-273662C3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56" y="3941054"/>
            <a:ext cx="3234902" cy="1977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A6A73-408C-C568-DF28-DC5DA77CF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40" r="-1"/>
          <a:stretch/>
        </p:blipFill>
        <p:spPr>
          <a:xfrm>
            <a:off x="6278765" y="4395437"/>
            <a:ext cx="2066203" cy="1523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0C3E1-6A4C-68DD-CD34-999C64E83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567" b="13374"/>
          <a:stretch/>
        </p:blipFill>
        <p:spPr>
          <a:xfrm>
            <a:off x="4798315" y="4497314"/>
            <a:ext cx="1373294" cy="13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C393-8987-64B7-C40E-C3A3DF51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35" y="546195"/>
            <a:ext cx="7886700" cy="592468"/>
          </a:xfrm>
        </p:spPr>
        <p:txBody>
          <a:bodyPr/>
          <a:lstStyle/>
          <a:p>
            <a:r>
              <a:rPr lang="en-US" sz="3300">
                <a:latin typeface="+mj-lt"/>
              </a:rPr>
              <a:t>Mediators and sensor fabrication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423A2-45EC-4D5A-5B09-0C5EDC26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6016" y="5624513"/>
            <a:ext cx="2057400" cy="273844"/>
          </a:xfrm>
        </p:spPr>
        <p:txBody>
          <a:bodyPr/>
          <a:lstStyle/>
          <a:p>
            <a:fld id="{69D2AA97-1FEC-4671-82EB-F94B6B23277B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A7394-891F-B753-A527-CDF724FDDC9A}"/>
              </a:ext>
            </a:extLst>
          </p:cNvPr>
          <p:cNvGrpSpPr/>
          <p:nvPr/>
        </p:nvGrpSpPr>
        <p:grpSpPr>
          <a:xfrm>
            <a:off x="1121665" y="1727061"/>
            <a:ext cx="3687632" cy="1257887"/>
            <a:chOff x="348869" y="1247823"/>
            <a:chExt cx="4916843" cy="167718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8FE081C-4138-4F5F-CD98-0844659CEE11}"/>
                </a:ext>
              </a:extLst>
            </p:cNvPr>
            <p:cNvSpPr/>
            <p:nvPr/>
          </p:nvSpPr>
          <p:spPr>
            <a:xfrm>
              <a:off x="348869" y="1247823"/>
              <a:ext cx="4916843" cy="1613435"/>
            </a:xfrm>
            <a:prstGeom prst="roundRect">
              <a:avLst/>
            </a:pr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0251D7-B867-F283-1737-F9B4E14AF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39" y="1447680"/>
              <a:ext cx="4334501" cy="854516"/>
            </a:xfrm>
            <a:prstGeom prst="rect">
              <a:avLst/>
            </a:prstGeom>
          </p:spPr>
        </p:pic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C14F42E-6F08-18EA-C335-985301E24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12" y="2186342"/>
              <a:ext cx="44335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lvl="1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05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DCPIP (blue) + H</a:t>
              </a:r>
              <a:r>
                <a:rPr lang="en-US" altLang="en-US" sz="1050" baseline="30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105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DCPIPH (pink)</a:t>
              </a:r>
            </a:p>
            <a:p>
              <a:pPr marL="342900" lvl="1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05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DCPIPH (pink) + vitamin C → DCPIPH</a:t>
              </a:r>
              <a:r>
                <a:rPr lang="en-US" altLang="en-US" sz="1050" baseline="-30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05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(colorless)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37E97DA-1D71-0DC6-DA4A-407EAAFC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75" r="80440"/>
          <a:stretch/>
        </p:blipFill>
        <p:spPr>
          <a:xfrm>
            <a:off x="6507880" y="1241494"/>
            <a:ext cx="1317979" cy="1210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77686-CA96-8EBE-ACBB-FF76955E4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0" t="13358" r="67893" b="42851"/>
          <a:stretch/>
        </p:blipFill>
        <p:spPr>
          <a:xfrm>
            <a:off x="7790480" y="1380818"/>
            <a:ext cx="1050131" cy="10501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F7D7A1-29B9-9545-5ED7-4CD9FBAC0415}"/>
              </a:ext>
            </a:extLst>
          </p:cNvPr>
          <p:cNvGrpSpPr/>
          <p:nvPr/>
        </p:nvGrpSpPr>
        <p:grpSpPr>
          <a:xfrm>
            <a:off x="1031269" y="2999020"/>
            <a:ext cx="3778028" cy="2941304"/>
            <a:chOff x="670936" y="2855693"/>
            <a:chExt cx="5037371" cy="39217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9450A1-6DC1-10A9-E3E2-88EBEEEBE41C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3" t="21080" r="2432"/>
            <a:stretch/>
          </p:blipFill>
          <p:spPr bwMode="auto">
            <a:xfrm>
              <a:off x="1213918" y="2944199"/>
              <a:ext cx="4200983" cy="3752130"/>
            </a:xfrm>
            <a:prstGeom prst="rect">
              <a:avLst/>
            </a:prstGeom>
            <a:noFill/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F064FAB-64F5-8CAF-4219-956EEDB8C14B}"/>
                </a:ext>
              </a:extLst>
            </p:cNvPr>
            <p:cNvSpPr/>
            <p:nvPr/>
          </p:nvSpPr>
          <p:spPr>
            <a:xfrm>
              <a:off x="670936" y="2855693"/>
              <a:ext cx="5037371" cy="3921739"/>
            </a:xfrm>
            <a:prstGeom prst="roundRect">
              <a:avLst/>
            </a:prstGeom>
            <a:no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12AD7C3-ACA1-BF18-6BCD-A4F82EBCFFEC}"/>
              </a:ext>
            </a:extLst>
          </p:cNvPr>
          <p:cNvSpPr txBox="1"/>
          <p:nvPr/>
        </p:nvSpPr>
        <p:spPr>
          <a:xfrm>
            <a:off x="6291800" y="2452394"/>
            <a:ext cx="2367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Drop cast mediators and dry at 60°C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C9058-6948-DB9C-C38E-232DF3521DC8}"/>
              </a:ext>
            </a:extLst>
          </p:cNvPr>
          <p:cNvSpPr txBox="1"/>
          <p:nvPr/>
        </p:nvSpPr>
        <p:spPr>
          <a:xfrm>
            <a:off x="1202512" y="1766202"/>
            <a:ext cx="1393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pH probing: DCPIP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B2D80-57ED-8D7A-D4AD-75EE5DAC5A3C}"/>
              </a:ext>
            </a:extLst>
          </p:cNvPr>
          <p:cNvSpPr txBox="1"/>
          <p:nvPr/>
        </p:nvSpPr>
        <p:spPr>
          <a:xfrm>
            <a:off x="1069973" y="4303300"/>
            <a:ext cx="117692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/>
              <a:t>Amine probing:</a:t>
            </a:r>
          </a:p>
          <a:p>
            <a:r>
              <a:rPr lang="en-US" sz="1050" b="1"/>
              <a:t>Ninhydrin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11B79A-48DE-C033-5875-E2854AE4C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684" y="4369435"/>
            <a:ext cx="1945148" cy="1528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919B9F-92BE-DEB2-F2C6-08750E9D8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172" y="2707373"/>
            <a:ext cx="2014472" cy="15825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1AB143-1B47-C7B2-EFD7-C6F61A9BC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185" y="4368815"/>
            <a:ext cx="1945148" cy="152809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DA0CF0-FAD2-E128-41A1-F14CA56B58AD}"/>
              </a:ext>
            </a:extLst>
          </p:cNvPr>
          <p:cNvGrpSpPr/>
          <p:nvPr/>
        </p:nvGrpSpPr>
        <p:grpSpPr>
          <a:xfrm>
            <a:off x="6925930" y="2773099"/>
            <a:ext cx="2215784" cy="1430856"/>
            <a:chOff x="9035808" y="2487132"/>
            <a:chExt cx="3156192" cy="19400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2869FD-1FB9-28B2-E0B6-42260000C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35808" y="2487132"/>
              <a:ext cx="3156192" cy="194004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2F9B67-BCBE-D5DE-C82C-C43840C2B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887" t="15724" r="7358" b="20497"/>
            <a:stretch/>
          </p:blipFill>
          <p:spPr>
            <a:xfrm>
              <a:off x="11774278" y="2813953"/>
              <a:ext cx="331285" cy="229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8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7A59-7D33-5175-EBD2-36655B7B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7" y="1054464"/>
            <a:ext cx="7424928" cy="994172"/>
          </a:xfrm>
        </p:spPr>
        <p:txBody>
          <a:bodyPr>
            <a:normAutofit fontScale="90000"/>
          </a:bodyPr>
          <a:lstStyle/>
          <a:p>
            <a:r>
              <a:rPr lang="en-US" sz="3300"/>
              <a:t>Data pipeline development</a:t>
            </a:r>
            <a:br>
              <a:rPr lang="en-US" sz="3300"/>
            </a:br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98312EE-AE65-F8E9-2276-5648BB2D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4952" y="5726907"/>
            <a:ext cx="2057400" cy="273844"/>
          </a:xfrm>
        </p:spPr>
        <p:txBody>
          <a:bodyPr/>
          <a:lstStyle/>
          <a:p>
            <a:fld id="{C08E07DF-DF72-4267-A260-52C2D18C1E9C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CE6B92-99B7-8CAB-EE23-E3BED2527CC2}"/>
              </a:ext>
            </a:extLst>
          </p:cNvPr>
          <p:cNvGraphicFramePr>
            <a:graphicFrameLocks noGrp="1"/>
          </p:cNvGraphicFramePr>
          <p:nvPr/>
        </p:nvGraphicFramePr>
        <p:xfrm>
          <a:off x="3786189" y="4398991"/>
          <a:ext cx="1363426" cy="9026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5511">
                  <a:extLst>
                    <a:ext uri="{9D8B030D-6E8A-4147-A177-3AD203B41FA5}">
                      <a16:colId xmlns:a16="http://schemas.microsoft.com/office/drawing/2014/main" val="2469429473"/>
                    </a:ext>
                  </a:extLst>
                </a:gridCol>
                <a:gridCol w="1087915">
                  <a:extLst>
                    <a:ext uri="{9D8B030D-6E8A-4147-A177-3AD203B41FA5}">
                      <a16:colId xmlns:a16="http://schemas.microsoft.com/office/drawing/2014/main" val="3269711759"/>
                    </a:ext>
                  </a:extLst>
                </a:gridCol>
              </a:tblGrid>
              <a:tr h="12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A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Initial/Final current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12982"/>
                  </a:ext>
                </a:extLst>
              </a:tr>
              <a:tr h="12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B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Reductive peak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012246"/>
                  </a:ext>
                </a:extLst>
              </a:tr>
              <a:tr h="127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C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Switching current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849130"/>
                  </a:ext>
                </a:extLst>
              </a:tr>
              <a:tr h="262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D-E</a:t>
                      </a:r>
                      <a:endParaRPr lang="en-US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Oxidative peaks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57098"/>
                  </a:ext>
                </a:extLst>
              </a:tr>
              <a:tr h="128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Oxidative charge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81699"/>
                  </a:ext>
                </a:extLst>
              </a:tr>
              <a:tr h="128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Reductive charge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900728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2D657FA9-37F8-47B0-52CE-21995F4C0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696" y="3855791"/>
            <a:ext cx="2607449" cy="20080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8567330-579A-2BDA-DB01-DA4CA1BE7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422" y="1781723"/>
            <a:ext cx="2474723" cy="20080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2D6914-64E2-C2EE-CACB-3A0DD570397F}"/>
              </a:ext>
            </a:extLst>
          </p:cNvPr>
          <p:cNvSpPr/>
          <p:nvPr/>
        </p:nvSpPr>
        <p:spPr>
          <a:xfrm>
            <a:off x="5615413" y="1612409"/>
            <a:ext cx="3455567" cy="14089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/>
              <a:t>Preprocessing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Dimensionality reduction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/>
              <a:t>Principal Component Analysis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/>
              <a:t>Linear Discriminant Analysis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200"/>
              <a:t>Neighborhood Component Analysis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Electrochemical feature extraction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Single vs dual mediator input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77AF53-D426-7AF7-8DA6-F6727FF4A708}"/>
              </a:ext>
            </a:extLst>
          </p:cNvPr>
          <p:cNvSpPr/>
          <p:nvPr/>
        </p:nvSpPr>
        <p:spPr>
          <a:xfrm>
            <a:off x="5977727" y="3386776"/>
            <a:ext cx="2730938" cy="1408971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/>
              <a:t>Grid Search Classification Models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Support Vector Machine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Logistic Regression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Random Forest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K-Neighbors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/>
              <a:t>Multi-layer Perceptron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E79489-B92D-534E-BDA2-40D60AC8A398}"/>
              </a:ext>
            </a:extLst>
          </p:cNvPr>
          <p:cNvSpPr/>
          <p:nvPr/>
        </p:nvSpPr>
        <p:spPr>
          <a:xfrm>
            <a:off x="5819977" y="5291917"/>
            <a:ext cx="3046439" cy="6944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Compare 5-fold cross-validation metrics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Receiver-operating-characteristic area-under-the-curve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B52F94D-DB01-53AB-F48E-7765EC10319A}"/>
              </a:ext>
            </a:extLst>
          </p:cNvPr>
          <p:cNvSpPr/>
          <p:nvPr/>
        </p:nvSpPr>
        <p:spPr>
          <a:xfrm rot="5400000">
            <a:off x="7045217" y="4877497"/>
            <a:ext cx="595959" cy="432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6F67B5-C43B-B6FB-239A-4F516E8B4F7D}"/>
              </a:ext>
            </a:extLst>
          </p:cNvPr>
          <p:cNvSpPr/>
          <p:nvPr/>
        </p:nvSpPr>
        <p:spPr>
          <a:xfrm rot="5400000">
            <a:off x="7110604" y="3023455"/>
            <a:ext cx="465185" cy="432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0AA747-B5AD-626B-453A-C4C08587AF09}"/>
              </a:ext>
            </a:extLst>
          </p:cNvPr>
          <p:cNvSpPr/>
          <p:nvPr/>
        </p:nvSpPr>
        <p:spPr>
          <a:xfrm>
            <a:off x="3786190" y="2231334"/>
            <a:ext cx="1897163" cy="432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303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F339-F3EC-CD48-6D8A-CA0E2312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428" y="1131094"/>
            <a:ext cx="7376922" cy="994172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D6ABA-AFB3-E2AA-948E-F5A16913B11A}"/>
              </a:ext>
            </a:extLst>
          </p:cNvPr>
          <p:cNvSpPr txBox="1"/>
          <p:nvPr/>
        </p:nvSpPr>
        <p:spPr>
          <a:xfrm>
            <a:off x="1138429" y="2125266"/>
            <a:ext cx="7043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/>
              <a:t>Test DCPIP and Ninhydrin modified electrodes on AMBIC media controls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/>
              <a:t>Test DCPIP and Ninhydrin modified electrodes on CHO supernatant samples from shake flasks of various conditions (JHU)</a:t>
            </a:r>
          </a:p>
        </p:txBody>
      </p:sp>
    </p:spTree>
    <p:extLst>
      <p:ext uri="{BB962C8B-B14F-4D97-AF65-F5344CB8AC3E}">
        <p14:creationId xmlns:p14="http://schemas.microsoft.com/office/powerpoint/2010/main" val="197738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8565D1B7-1E57-B7C9-313C-63594EF6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>
            <a:extLst>
              <a:ext uri="{FF2B5EF4-FFF2-40B4-BE49-F238E27FC236}">
                <a16:creationId xmlns:a16="http://schemas.microsoft.com/office/drawing/2014/main" id="{186A2038-2048-6C2B-7013-AB94FF1E755D}"/>
              </a:ext>
            </a:extLst>
          </p:cNvPr>
          <p:cNvSpPr txBox="1"/>
          <p:nvPr/>
        </p:nvSpPr>
        <p:spPr>
          <a:xfrm>
            <a:off x="929317" y="1529931"/>
            <a:ext cx="8016460" cy="491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50FEA"/>
              </a:buClr>
              <a:buSzPts val="2400"/>
              <a:buFont typeface="Arial"/>
              <a:buChar char="•"/>
            </a:pPr>
            <a:endParaRPr lang="en-US"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aph of different types of glutamine&#10;&#10;Description automatically generated">
            <a:extLst>
              <a:ext uri="{FF2B5EF4-FFF2-40B4-BE49-F238E27FC236}">
                <a16:creationId xmlns:a16="http://schemas.microsoft.com/office/drawing/2014/main" id="{D8BB5A78-5994-3CD1-C200-2A25176D6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8" t="50654" b="1734"/>
          <a:stretch/>
        </p:blipFill>
        <p:spPr>
          <a:xfrm>
            <a:off x="6211991" y="1429532"/>
            <a:ext cx="2833689" cy="2183641"/>
          </a:xfrm>
          <a:prstGeom prst="rect">
            <a:avLst/>
          </a:prstGeom>
        </p:spPr>
      </p:pic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DD8F6B67-5718-6707-3EE4-FD00BA0A6C14}"/>
              </a:ext>
            </a:extLst>
          </p:cNvPr>
          <p:cNvSpPr txBox="1"/>
          <p:nvPr/>
        </p:nvSpPr>
        <p:spPr>
          <a:xfrm>
            <a:off x="1031287" y="356390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Industrial Relevance &amp; Need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2800" b="1">
                <a:solidFill>
                  <a:srgbClr val="000090"/>
                </a:solidFill>
              </a:rPr>
              <a:t>Importance of Lactate Shift</a:t>
            </a:r>
            <a:endParaRPr sz="900"/>
          </a:p>
        </p:txBody>
      </p:sp>
      <p:grpSp>
        <p:nvGrpSpPr>
          <p:cNvPr id="108" name="Google Shape;108;p2">
            <a:extLst>
              <a:ext uri="{FF2B5EF4-FFF2-40B4-BE49-F238E27FC236}">
                <a16:creationId xmlns:a16="http://schemas.microsoft.com/office/drawing/2014/main" id="{B3B8B33F-464B-E178-1F58-ABB86027B2F7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09" name="Google Shape;109;p2" descr="NSF.jpeg">
              <a:extLst>
                <a:ext uri="{FF2B5EF4-FFF2-40B4-BE49-F238E27FC236}">
                  <a16:creationId xmlns:a16="http://schemas.microsoft.com/office/drawing/2014/main" id="{F4177AFE-5C61-5A7B-E664-098FD940AD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>
              <a:extLst>
                <a:ext uri="{FF2B5EF4-FFF2-40B4-BE49-F238E27FC236}">
                  <a16:creationId xmlns:a16="http://schemas.microsoft.com/office/drawing/2014/main" id="{46C9F025-25DC-20B2-079C-6057498CB70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11" name="Google Shape;111;p2">
                <a:extLst>
                  <a:ext uri="{FF2B5EF4-FFF2-40B4-BE49-F238E27FC236}">
                    <a16:creationId xmlns:a16="http://schemas.microsoft.com/office/drawing/2014/main" id="{F0AEF8D2-737F-6AC2-152C-195668DF639A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2" name="Google Shape;112;p2" descr="AMBIC-horizontal.png">
                <a:extLst>
                  <a:ext uri="{FF2B5EF4-FFF2-40B4-BE49-F238E27FC236}">
                    <a16:creationId xmlns:a16="http://schemas.microsoft.com/office/drawing/2014/main" id="{B435A40F-5EC7-9F45-E66D-692955C190B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>
                <a:extLst>
                  <a:ext uri="{FF2B5EF4-FFF2-40B4-BE49-F238E27FC236}">
                    <a16:creationId xmlns:a16="http://schemas.microsoft.com/office/drawing/2014/main" id="{D9FAC17C-802F-9135-8315-51A8D20ED38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527DF5C0-6177-AA0E-85B1-F6F436EA1E01}"/>
              </a:ext>
            </a:extLst>
          </p:cNvPr>
          <p:cNvSpPr txBox="1"/>
          <p:nvPr/>
        </p:nvSpPr>
        <p:spPr>
          <a:xfrm>
            <a:off x="1017399" y="1419700"/>
            <a:ext cx="5160593" cy="4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>
                <a:solidFill>
                  <a:srgbClr val="009999"/>
                </a:solidFill>
              </a:rPr>
              <a:t>Metabolic shifts play important roles in culture longevity, titers, and product quality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>
              <a:solidFill>
                <a:srgbClr val="10315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</a:rPr>
              <a:t>Lactate shift from production to consumption (and vice versa) is particularly important, but the mechanism of this shift is poorly understood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>
              <a:solidFill>
                <a:srgbClr val="103154"/>
              </a:solidFill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400" b="1" i="0" u="none" strike="noStrike" cap="none">
                <a:solidFill>
                  <a:srgbClr val="CC0000"/>
                </a:solidFill>
                <a:sym typeface="Arial"/>
              </a:rPr>
            </a:br>
            <a:endParaRPr sz="2400" b="1" i="0" u="none" strike="noStrike" cap="none">
              <a:solidFill>
                <a:srgbClr val="008F92"/>
              </a:solidFill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9F92C-8A83-3C4E-3C09-42152701D8FE}"/>
              </a:ext>
            </a:extLst>
          </p:cNvPr>
          <p:cNvSpPr txBox="1"/>
          <p:nvPr/>
        </p:nvSpPr>
        <p:spPr>
          <a:xfrm>
            <a:off x="1016144" y="5096019"/>
            <a:ext cx="7812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>
                <a:solidFill>
                  <a:srgbClr val="A50021"/>
                </a:solidFill>
              </a:rPr>
              <a:t>Understanding the interplay among process changes, lactate metabolism, and cellular redox state is essential in controlling lactate shift for enhanced process performance</a:t>
            </a:r>
            <a:endParaRPr lang="en-US" sz="2400" b="1" i="0" u="none" strike="noStrike" cap="none">
              <a:solidFill>
                <a:srgbClr val="103154"/>
              </a:solidFill>
              <a:sym typeface="Arial"/>
            </a:endParaRPr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62431A57-246F-5C98-1207-A979F9068881}"/>
              </a:ext>
            </a:extLst>
          </p:cNvPr>
          <p:cNvSpPr txBox="1"/>
          <p:nvPr/>
        </p:nvSpPr>
        <p:spPr>
          <a:xfrm>
            <a:off x="6551862" y="3613173"/>
            <a:ext cx="2493818" cy="9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103154"/>
              </a:buClr>
              <a:buSzPts val="2800"/>
            </a:pPr>
            <a:r>
              <a:rPr lang="en-US" sz="1200" b="1">
                <a:solidFill>
                  <a:schemeClr val="tx1"/>
                </a:solidFill>
              </a:rPr>
              <a:t>Lactate shift (production to consumption) can vary across CHO </a:t>
            </a:r>
            <a:r>
              <a:rPr lang="en-US" sz="1200" b="1" err="1">
                <a:solidFill>
                  <a:schemeClr val="tx1"/>
                </a:solidFill>
              </a:rPr>
              <a:t>subclones</a:t>
            </a:r>
            <a:r>
              <a:rPr lang="en-US" sz="1200" b="1">
                <a:solidFill>
                  <a:schemeClr val="tx1"/>
                </a:solidFill>
              </a:rPr>
              <a:t>.</a:t>
            </a:r>
          </a:p>
          <a:p>
            <a:pPr lvl="0" algn="just">
              <a:buClr>
                <a:srgbClr val="103154"/>
              </a:buClr>
              <a:buSzPts val="2800"/>
            </a:pPr>
            <a:r>
              <a:rPr lang="en-US" sz="1200">
                <a:solidFill>
                  <a:schemeClr val="tx1"/>
                </a:solidFill>
              </a:rPr>
              <a:t>DOI: 10.1016/j.nbt.2012.05.021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200" b="1">
              <a:solidFill>
                <a:schemeClr val="tx1"/>
              </a:solidFill>
            </a:endParaRP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1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8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DC61A3EE-6FBE-DD01-120D-F9824B90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>
            <a:extLst>
              <a:ext uri="{FF2B5EF4-FFF2-40B4-BE49-F238E27FC236}">
                <a16:creationId xmlns:a16="http://schemas.microsoft.com/office/drawing/2014/main" id="{14120880-332B-825C-4232-88AF4711BD17}"/>
              </a:ext>
            </a:extLst>
          </p:cNvPr>
          <p:cNvSpPr txBox="1"/>
          <p:nvPr/>
        </p:nvSpPr>
        <p:spPr>
          <a:xfrm>
            <a:off x="1031287" y="148570"/>
            <a:ext cx="7797318" cy="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Project Goals</a:t>
            </a:r>
            <a:endParaRPr/>
          </a:p>
        </p:txBody>
      </p:sp>
      <p:grpSp>
        <p:nvGrpSpPr>
          <p:cNvPr id="132" name="Google Shape;132;p4">
            <a:extLst>
              <a:ext uri="{FF2B5EF4-FFF2-40B4-BE49-F238E27FC236}">
                <a16:creationId xmlns:a16="http://schemas.microsoft.com/office/drawing/2014/main" id="{B511D0AE-0480-0CB6-9B13-0E4EB1F42E54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33" name="Google Shape;133;p4" descr="NSF.jpeg">
              <a:extLst>
                <a:ext uri="{FF2B5EF4-FFF2-40B4-BE49-F238E27FC236}">
                  <a16:creationId xmlns:a16="http://schemas.microsoft.com/office/drawing/2014/main" id="{CB0A65F2-4717-3C13-426C-A9D4DFF8A94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4">
              <a:extLst>
                <a:ext uri="{FF2B5EF4-FFF2-40B4-BE49-F238E27FC236}">
                  <a16:creationId xmlns:a16="http://schemas.microsoft.com/office/drawing/2014/main" id="{6C13AA0B-3443-932D-2FA6-7C4BA3E6F83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35" name="Google Shape;135;p4">
                <a:extLst>
                  <a:ext uri="{FF2B5EF4-FFF2-40B4-BE49-F238E27FC236}">
                    <a16:creationId xmlns:a16="http://schemas.microsoft.com/office/drawing/2014/main" id="{26B8AA91-4455-9D33-15B4-E185E0C9C42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6" name="Google Shape;136;p4" descr="AMBIC-horizontal.png">
                <a:extLst>
                  <a:ext uri="{FF2B5EF4-FFF2-40B4-BE49-F238E27FC236}">
                    <a16:creationId xmlns:a16="http://schemas.microsoft.com/office/drawing/2014/main" id="{3CE7D2C2-0910-7E17-69C9-C13B4CBFCCE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4">
                <a:extLst>
                  <a:ext uri="{FF2B5EF4-FFF2-40B4-BE49-F238E27FC236}">
                    <a16:creationId xmlns:a16="http://schemas.microsoft.com/office/drawing/2014/main" id="{BDEC42D1-58F3-BEE6-092F-28CFADD257E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8" name="Google Shape;138;p4">
            <a:extLst>
              <a:ext uri="{FF2B5EF4-FFF2-40B4-BE49-F238E27FC236}">
                <a16:creationId xmlns:a16="http://schemas.microsoft.com/office/drawing/2014/main" id="{B2FDC4AC-5E34-A1C8-CBDB-CC376003FCB1}"/>
              </a:ext>
            </a:extLst>
          </p:cNvPr>
          <p:cNvSpPr txBox="1"/>
          <p:nvPr/>
        </p:nvSpPr>
        <p:spPr>
          <a:xfrm>
            <a:off x="1061636" y="1248355"/>
            <a:ext cx="7825093" cy="494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GOAL 1</a:t>
            </a:r>
            <a:br>
              <a:rPr lang="en-US" sz="2800" b="1" i="0" u="none" strike="noStrike" cap="none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Elucidate how select process changes modulate intracellular redox state and lactate shift</a:t>
            </a:r>
            <a:endParaRPr lang="en-US"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>
              <a:solidFill>
                <a:srgbClr val="103154"/>
              </a:solidFill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03154"/>
                </a:solidFill>
              </a:rPr>
              <a:t>GOAL</a:t>
            </a:r>
            <a:r>
              <a:rPr lang="en-US" sz="2800" b="1" i="0" u="none" strike="noStrike" cap="none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br>
              <a:rPr lang="en-US" sz="2800" b="1" i="0" u="none" strike="noStrike" cap="none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Employ novel process control/monitoring strategies to leverage lactate shift and alter redox cell physiology to improve growth, production, and product quality post-lactate shift</a:t>
            </a:r>
            <a:endParaRPr lang="en-US" sz="2800" b="1" i="0" u="none" strike="noStrike" cap="none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800" b="1" i="0" u="none" strike="noStrike" cap="none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8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96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9F5B1B79-AD8D-0E67-5F87-B79105B2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78BA8273-320D-ABD0-F6B9-73D181362F74}"/>
              </a:ext>
            </a:extLst>
          </p:cNvPr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JHU Updates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B9CBD1B8-1BF3-13A2-0ACD-926F7AB7C1AD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AABC9EE8-6F41-363B-B406-BA19243AAB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F4DE19FE-58DB-00C0-92B0-86EC63EA2047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A5C8BE2-CBD5-2F07-C15B-95AD3B96A99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07EFE794-BA93-522B-3CFB-B1547B79CBA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CF714B32-4476-5BDE-6440-FB4C10A4C73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Google Shape;138;p4">
            <a:extLst>
              <a:ext uri="{FF2B5EF4-FFF2-40B4-BE49-F238E27FC236}">
                <a16:creationId xmlns:a16="http://schemas.microsoft.com/office/drawing/2014/main" id="{1CBB71E3-06F2-C5CC-CE7F-418E4BE0D373}"/>
              </a:ext>
            </a:extLst>
          </p:cNvPr>
          <p:cNvSpPr txBox="1"/>
          <p:nvPr/>
        </p:nvSpPr>
        <p:spPr>
          <a:xfrm>
            <a:off x="6670442" y="1529118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>
                <a:solidFill>
                  <a:srgbClr val="7030A0"/>
                </a:solidFill>
              </a:rPr>
              <a:t>Perform cell culture studies under various process shifts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39FB3E22-FB27-ABE0-B0E8-95530801CB94}"/>
              </a:ext>
            </a:extLst>
          </p:cNvPr>
          <p:cNvSpPr txBox="1"/>
          <p:nvPr/>
        </p:nvSpPr>
        <p:spPr>
          <a:xfrm>
            <a:off x="6670442" y="3381120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>
                <a:solidFill>
                  <a:srgbClr val="0070C0"/>
                </a:solidFill>
              </a:rPr>
              <a:t>Assess impact and identify relevant metabolic genes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3361F1C7-3B0A-8628-5BE3-EED7FF96B56C}"/>
              </a:ext>
            </a:extLst>
          </p:cNvPr>
          <p:cNvSpPr txBox="1"/>
          <p:nvPr/>
        </p:nvSpPr>
        <p:spPr>
          <a:xfrm>
            <a:off x="6874767" y="5095300"/>
            <a:ext cx="2376762" cy="16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>
                <a:solidFill>
                  <a:srgbClr val="A50021"/>
                </a:solidFill>
              </a:rPr>
              <a:t>Modulate expression through lactate-responsive cassette, and c</a:t>
            </a:r>
            <a:r>
              <a:rPr lang="en-US" sz="1600" b="1" i="0" u="none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haracterize impact on cell culture performance</a:t>
            </a:r>
            <a:endParaRPr sz="1600" b="1" i="0" u="none" strike="noStrike" cap="none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diagram of different types of lactate&#10;&#10;Description automatically generated">
            <a:extLst>
              <a:ext uri="{FF2B5EF4-FFF2-40B4-BE49-F238E27FC236}">
                <a16:creationId xmlns:a16="http://schemas.microsoft.com/office/drawing/2014/main" id="{8A0C15BD-CDFD-D97B-7E73-5CF7ED2F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170352"/>
            <a:ext cx="5813132" cy="5481681"/>
          </a:xfrm>
          <a:prstGeom prst="rect">
            <a:avLst/>
          </a:prstGeom>
        </p:spPr>
      </p:pic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83BE0F67-0993-CEA8-9802-F4CC8905D73D}"/>
              </a:ext>
            </a:extLst>
          </p:cNvPr>
          <p:cNvSpPr txBox="1"/>
          <p:nvPr/>
        </p:nvSpPr>
        <p:spPr>
          <a:xfrm>
            <a:off x="2115227" y="4451796"/>
            <a:ext cx="2604396" cy="3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600" b="1" i="1">
              <a:solidFill>
                <a:schemeClr val="tx1"/>
              </a:solidFill>
            </a:endParaRPr>
          </a:p>
          <a:p>
            <a:pPr algn="ctr">
              <a:spcBef>
                <a:spcPts val="560"/>
              </a:spcBef>
              <a:buClr>
                <a:srgbClr val="103154"/>
              </a:buClr>
              <a:buSzPts val="2800"/>
            </a:pPr>
            <a:r>
              <a:rPr lang="en-US" sz="6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Data generated from AMBIC project 2020-26 </a:t>
            </a:r>
            <a:br>
              <a:rPr lang="en-US" sz="6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" b="1" i="1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8BD7A4E1-9338-A4E9-7BB5-549D394F8AED}"/>
              </a:ext>
            </a:extLst>
          </p:cNvPr>
          <p:cNvSpPr/>
          <p:nvPr/>
        </p:nvSpPr>
        <p:spPr>
          <a:xfrm>
            <a:off x="5283982" y="782062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8;p4">
            <a:extLst>
              <a:ext uri="{FF2B5EF4-FFF2-40B4-BE49-F238E27FC236}">
                <a16:creationId xmlns:a16="http://schemas.microsoft.com/office/drawing/2014/main" id="{D2152339-B342-23A0-597D-F1C355ADB228}"/>
              </a:ext>
            </a:extLst>
          </p:cNvPr>
          <p:cNvSpPr txBox="1"/>
          <p:nvPr/>
        </p:nvSpPr>
        <p:spPr>
          <a:xfrm>
            <a:off x="5393241" y="786667"/>
            <a:ext cx="1134611" cy="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00B050"/>
                </a:solidFill>
              </a:rPr>
              <a:t>Asn feeding studies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55ED07E5-FCBB-FA72-B297-0C26098F42E6}"/>
              </a:ext>
            </a:extLst>
          </p:cNvPr>
          <p:cNvSpPr/>
          <p:nvPr/>
        </p:nvSpPr>
        <p:spPr>
          <a:xfrm>
            <a:off x="6367749" y="791037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30F326E5-E4CE-EB7E-AFAB-55BF77F0CA8A}"/>
              </a:ext>
            </a:extLst>
          </p:cNvPr>
          <p:cNvSpPr txBox="1"/>
          <p:nvPr/>
        </p:nvSpPr>
        <p:spPr>
          <a:xfrm>
            <a:off x="4358598" y="739416"/>
            <a:ext cx="1003112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00B050"/>
                </a:solidFill>
              </a:rPr>
              <a:t>CO2 incubator change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</p:txBody>
      </p:sp>
      <p:sp>
        <p:nvSpPr>
          <p:cNvPr id="10" name="Down Arrow 2">
            <a:extLst>
              <a:ext uri="{FF2B5EF4-FFF2-40B4-BE49-F238E27FC236}">
                <a16:creationId xmlns:a16="http://schemas.microsoft.com/office/drawing/2014/main" id="{162180D6-9FE4-C1FD-7688-D0804FCD0DC6}"/>
              </a:ext>
            </a:extLst>
          </p:cNvPr>
          <p:cNvSpPr/>
          <p:nvPr/>
        </p:nvSpPr>
        <p:spPr>
          <a:xfrm>
            <a:off x="4304828" y="791036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2">
            <a:extLst>
              <a:ext uri="{FF2B5EF4-FFF2-40B4-BE49-F238E27FC236}">
                <a16:creationId xmlns:a16="http://schemas.microsoft.com/office/drawing/2014/main" id="{7010B031-7562-92FB-7AC8-58E25FC35270}"/>
              </a:ext>
            </a:extLst>
          </p:cNvPr>
          <p:cNvSpPr/>
          <p:nvPr/>
        </p:nvSpPr>
        <p:spPr>
          <a:xfrm>
            <a:off x="2410378" y="782061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38;p4">
            <a:extLst>
              <a:ext uri="{FF2B5EF4-FFF2-40B4-BE49-F238E27FC236}">
                <a16:creationId xmlns:a16="http://schemas.microsoft.com/office/drawing/2014/main" id="{5527DD4F-2831-EABF-013B-E8C0416BE256}"/>
              </a:ext>
            </a:extLst>
          </p:cNvPr>
          <p:cNvSpPr txBox="1"/>
          <p:nvPr/>
        </p:nvSpPr>
        <p:spPr>
          <a:xfrm>
            <a:off x="2480946" y="791036"/>
            <a:ext cx="1003112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00B050"/>
                </a:solidFill>
              </a:rPr>
              <a:t>Acid/Base studies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</p:txBody>
      </p:sp>
      <p:sp>
        <p:nvSpPr>
          <p:cNvPr id="16" name="Down Arrow 2">
            <a:extLst>
              <a:ext uri="{FF2B5EF4-FFF2-40B4-BE49-F238E27FC236}">
                <a16:creationId xmlns:a16="http://schemas.microsoft.com/office/drawing/2014/main" id="{70E4115A-91E3-258B-0452-743934EBB3F0}"/>
              </a:ext>
            </a:extLst>
          </p:cNvPr>
          <p:cNvSpPr/>
          <p:nvPr/>
        </p:nvSpPr>
        <p:spPr>
          <a:xfrm>
            <a:off x="1446303" y="782060"/>
            <a:ext cx="209227" cy="5123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38;p4">
            <a:extLst>
              <a:ext uri="{FF2B5EF4-FFF2-40B4-BE49-F238E27FC236}">
                <a16:creationId xmlns:a16="http://schemas.microsoft.com/office/drawing/2014/main" id="{9F63926B-014C-1368-8817-F9B318A63BB6}"/>
              </a:ext>
            </a:extLst>
          </p:cNvPr>
          <p:cNvSpPr txBox="1"/>
          <p:nvPr/>
        </p:nvSpPr>
        <p:spPr>
          <a:xfrm>
            <a:off x="875176" y="353403"/>
            <a:ext cx="1375094" cy="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FF0000"/>
                </a:solidFill>
              </a:rPr>
              <a:t>To-do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FF0000"/>
                </a:solidFill>
              </a:rPr>
              <a:t>(</a:t>
            </a:r>
            <a:r>
              <a:rPr lang="en-US" sz="1000" b="1" err="1">
                <a:solidFill>
                  <a:srgbClr val="FF0000"/>
                </a:solidFill>
              </a:rPr>
              <a:t>UMich</a:t>
            </a:r>
            <a:r>
              <a:rPr lang="en-US" sz="1000" b="1">
                <a:solidFill>
                  <a:srgbClr val="FF0000"/>
                </a:solidFill>
              </a:rPr>
              <a:t> has done)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FF0000"/>
              </a:solidFill>
            </a:endParaRPr>
          </a:p>
        </p:txBody>
      </p:sp>
      <p:sp>
        <p:nvSpPr>
          <p:cNvPr id="19" name="Down Arrow 2">
            <a:extLst>
              <a:ext uri="{FF2B5EF4-FFF2-40B4-BE49-F238E27FC236}">
                <a16:creationId xmlns:a16="http://schemas.microsoft.com/office/drawing/2014/main" id="{8098FDF4-D7D2-48C6-9BBC-77F262C7B71F}"/>
              </a:ext>
            </a:extLst>
          </p:cNvPr>
          <p:cNvSpPr/>
          <p:nvPr/>
        </p:nvSpPr>
        <p:spPr>
          <a:xfrm>
            <a:off x="3345399" y="791036"/>
            <a:ext cx="209227" cy="5123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38;p4">
            <a:extLst>
              <a:ext uri="{FF2B5EF4-FFF2-40B4-BE49-F238E27FC236}">
                <a16:creationId xmlns:a16="http://schemas.microsoft.com/office/drawing/2014/main" id="{22E8789E-18A8-90FE-4414-8E76B2211CF5}"/>
              </a:ext>
            </a:extLst>
          </p:cNvPr>
          <p:cNvSpPr txBox="1"/>
          <p:nvPr/>
        </p:nvSpPr>
        <p:spPr>
          <a:xfrm>
            <a:off x="3464454" y="831590"/>
            <a:ext cx="574462" cy="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FF0000"/>
                </a:solidFill>
              </a:rPr>
              <a:t>To-do</a:t>
            </a:r>
          </a:p>
        </p:txBody>
      </p:sp>
    </p:spTree>
    <p:extLst>
      <p:ext uri="{BB962C8B-B14F-4D97-AF65-F5344CB8AC3E}">
        <p14:creationId xmlns:p14="http://schemas.microsoft.com/office/powerpoint/2010/main" val="57400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6858B32A-95ED-82BC-2F5A-104E67473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F75B0239-422A-9ED7-8B58-08A281509C62}"/>
              </a:ext>
            </a:extLst>
          </p:cNvPr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JHU Updates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07BE3969-A873-46FB-E5AD-4F0C25D58DD4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BC92D65B-511D-0986-06E1-E7B5DCC867B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A642B1F1-E710-B6EB-2AEC-76FE52B23C68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EBAECA8C-F9D5-33CE-10B9-884C7A8F3341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E49D9F2D-02AF-7EA7-0452-20D4E2752D1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DA38D58E-288B-3370-8CA3-4C38E46FE373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Google Shape;138;p4">
            <a:extLst>
              <a:ext uri="{FF2B5EF4-FFF2-40B4-BE49-F238E27FC236}">
                <a16:creationId xmlns:a16="http://schemas.microsoft.com/office/drawing/2014/main" id="{BBA3E5D8-BCD5-F2B6-177B-4A92727597E8}"/>
              </a:ext>
            </a:extLst>
          </p:cNvPr>
          <p:cNvSpPr txBox="1"/>
          <p:nvPr/>
        </p:nvSpPr>
        <p:spPr>
          <a:xfrm>
            <a:off x="6670442" y="1529118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>
                <a:solidFill>
                  <a:srgbClr val="7030A0"/>
                </a:solidFill>
              </a:rPr>
              <a:t>Perform cell culture studies under various process shifts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3B59E00D-9BAF-EFC8-0EBE-5FAC53A5727B}"/>
              </a:ext>
            </a:extLst>
          </p:cNvPr>
          <p:cNvSpPr txBox="1"/>
          <p:nvPr/>
        </p:nvSpPr>
        <p:spPr>
          <a:xfrm>
            <a:off x="6670442" y="3381120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>
                <a:solidFill>
                  <a:srgbClr val="0070C0"/>
                </a:solidFill>
              </a:rPr>
              <a:t>Assess impact and identify relevant metabolic genes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B3EC32B8-0231-760C-979D-7272C88C7559}"/>
              </a:ext>
            </a:extLst>
          </p:cNvPr>
          <p:cNvSpPr txBox="1"/>
          <p:nvPr/>
        </p:nvSpPr>
        <p:spPr>
          <a:xfrm>
            <a:off x="6874767" y="5095300"/>
            <a:ext cx="2376762" cy="16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>
                <a:solidFill>
                  <a:srgbClr val="A50021"/>
                </a:solidFill>
              </a:rPr>
              <a:t>Modulate expression through lactate-responsive cassette, and c</a:t>
            </a:r>
            <a:r>
              <a:rPr lang="en-US" sz="1600" b="1" i="0" u="none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haracterize impact on cell culture performance</a:t>
            </a:r>
            <a:endParaRPr sz="1600" b="1" i="0" u="none" strike="noStrike" cap="none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diagram of different types of lactate&#10;&#10;Description automatically generated">
            <a:extLst>
              <a:ext uri="{FF2B5EF4-FFF2-40B4-BE49-F238E27FC236}">
                <a16:creationId xmlns:a16="http://schemas.microsoft.com/office/drawing/2014/main" id="{85BD3536-8DF9-C08D-78B5-22753D3DD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170352"/>
            <a:ext cx="5813132" cy="5481681"/>
          </a:xfrm>
          <a:prstGeom prst="rect">
            <a:avLst/>
          </a:prstGeom>
        </p:spPr>
      </p:pic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07AA367E-F0AC-6FF6-33C5-563707A7E216}"/>
              </a:ext>
            </a:extLst>
          </p:cNvPr>
          <p:cNvSpPr txBox="1"/>
          <p:nvPr/>
        </p:nvSpPr>
        <p:spPr>
          <a:xfrm>
            <a:off x="2115227" y="4451796"/>
            <a:ext cx="2604396" cy="3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600" b="1" i="1">
              <a:solidFill>
                <a:schemeClr val="tx1"/>
              </a:solidFill>
            </a:endParaRPr>
          </a:p>
          <a:p>
            <a:pPr algn="ctr">
              <a:spcBef>
                <a:spcPts val="560"/>
              </a:spcBef>
              <a:buClr>
                <a:srgbClr val="103154"/>
              </a:buClr>
              <a:buSzPts val="2800"/>
            </a:pPr>
            <a:r>
              <a:rPr lang="en-US" sz="6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Data generated from AMBIC project 2020-26 </a:t>
            </a:r>
            <a:br>
              <a:rPr lang="en-US" sz="6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" b="1" i="1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85098787-A22B-FAEE-BD58-4C0E0DEA38F1}"/>
              </a:ext>
            </a:extLst>
          </p:cNvPr>
          <p:cNvSpPr txBox="1"/>
          <p:nvPr/>
        </p:nvSpPr>
        <p:spPr>
          <a:xfrm>
            <a:off x="4358598" y="739416"/>
            <a:ext cx="1003112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000" b="1">
                <a:solidFill>
                  <a:srgbClr val="00B050"/>
                </a:solidFill>
              </a:rPr>
              <a:t>CO2 incubator change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000" b="1">
              <a:solidFill>
                <a:srgbClr val="00B050"/>
              </a:solidFill>
            </a:endParaRPr>
          </a:p>
        </p:txBody>
      </p:sp>
      <p:sp>
        <p:nvSpPr>
          <p:cNvPr id="10" name="Down Arrow 2">
            <a:extLst>
              <a:ext uri="{FF2B5EF4-FFF2-40B4-BE49-F238E27FC236}">
                <a16:creationId xmlns:a16="http://schemas.microsoft.com/office/drawing/2014/main" id="{2C4E9828-7786-E6CF-9E06-D260C17F1127}"/>
              </a:ext>
            </a:extLst>
          </p:cNvPr>
          <p:cNvSpPr/>
          <p:nvPr/>
        </p:nvSpPr>
        <p:spPr>
          <a:xfrm>
            <a:off x="4304828" y="791036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8D3C9BF9-94FA-2C6B-5B72-D1C301BC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1F31578D-7236-36AC-44E8-3E33E6AD14C9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FAAA4BA4-2B61-FA52-2743-67DA169C2881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5CD40E0F-AD71-50F6-B81E-6333FD9CCB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75A220F9-2A7F-7670-6E85-1144D9B262B9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4381D73F-4D4B-1A07-1E3A-E5FDFE8C417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84E0E25F-C727-E2E6-4682-79594E151B2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231CD7EC-0FC5-7201-D948-406FF7B9912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72D703-BF73-D475-8889-7D4640BB4853}"/>
              </a:ext>
            </a:extLst>
          </p:cNvPr>
          <p:cNvGraphicFramePr>
            <a:graphicFrameLocks/>
          </p:cNvGraphicFramePr>
          <p:nvPr/>
        </p:nvGraphicFramePr>
        <p:xfrm>
          <a:off x="4567676" y="1213598"/>
          <a:ext cx="4576324" cy="283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22F8A5-16C5-AC42-853A-1DB2C2167371}"/>
              </a:ext>
            </a:extLst>
          </p:cNvPr>
          <p:cNvGraphicFramePr>
            <a:graphicFrameLocks/>
          </p:cNvGraphicFramePr>
          <p:nvPr/>
        </p:nvGraphicFramePr>
        <p:xfrm>
          <a:off x="4567676" y="3956798"/>
          <a:ext cx="4576324" cy="283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62711C-CB03-48B2-5945-7094E8704974}"/>
              </a:ext>
            </a:extLst>
          </p:cNvPr>
          <p:cNvGraphicFramePr>
            <a:graphicFrameLocks/>
          </p:cNvGraphicFramePr>
          <p:nvPr/>
        </p:nvGraphicFramePr>
        <p:xfrm>
          <a:off x="1048578" y="4048310"/>
          <a:ext cx="36896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6C0EC6-5956-E185-5549-268382B9FABB}"/>
              </a:ext>
            </a:extLst>
          </p:cNvPr>
          <p:cNvSpPr txBox="1"/>
          <p:nvPr/>
        </p:nvSpPr>
        <p:spPr>
          <a:xfrm>
            <a:off x="1102873" y="1193863"/>
            <a:ext cx="3581086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Completed batch culture in humidified incubators with 0-8% 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kern="1200" baseline="-25000">
              <a:solidFill>
                <a:schemeClr val="tx1"/>
              </a:solidFill>
              <a:ea typeface="+mn-ea"/>
            </a:endParaRPr>
          </a:p>
          <a:p>
            <a:endParaRPr lang="en-US" sz="1800" b="1" kern="1200" baseline="-250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5% 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  <a:r>
              <a:rPr lang="en-US" sz="1800" b="1" kern="1200">
                <a:solidFill>
                  <a:schemeClr val="tx1"/>
                </a:solidFill>
                <a:ea typeface="+mn-ea"/>
              </a:rPr>
              <a:t> condition grew to highest VCD</a:t>
            </a:r>
          </a:p>
          <a:p>
            <a:endParaRPr lang="en-US" sz="1800" b="1" kern="120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Culture duration was consistent 5% vs. 8% 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  <a:endParaRPr lang="en-US" sz="1800" kern="1200">
              <a:ea typeface="+mn-ea"/>
            </a:endParaRPr>
          </a:p>
          <a:p>
            <a:endParaRPr lang="en-US" sz="1800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96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D59B5AE7-0E8C-B9CB-2CE6-674E965D8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CFD76436-05FF-7855-FE52-64A018B15403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pCO</a:t>
            </a:r>
            <a:r>
              <a:rPr lang="en-US" sz="4400" b="1" baseline="-25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D8D9561E-CC7D-DF82-CB9F-F4CDF7CE406A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71B956D5-F97F-60F3-E7D2-F79EEB13717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DA540F14-0013-3E82-99CE-73CBF944715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96449F33-281A-377F-057F-C3DD52F4589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56DB436A-8340-7C68-58C9-F29AC954C87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FD596E8D-3792-26DC-653F-7D8DD53F2BDD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F05025-C0E3-0684-9919-DE08898D2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83877"/>
              </p:ext>
            </p:extLst>
          </p:nvPr>
        </p:nvGraphicFramePr>
        <p:xfrm>
          <a:off x="1102873" y="221951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57D38D-58B6-4348-831E-A6A473533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33648"/>
              </p:ext>
            </p:extLst>
          </p:nvPr>
        </p:nvGraphicFramePr>
        <p:xfrm>
          <a:off x="5046080" y="221951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AF0E39-82FD-EFC1-3637-10F630CCABD9}"/>
              </a:ext>
            </a:extLst>
          </p:cNvPr>
          <p:cNvSpPr txBox="1"/>
          <p:nvPr/>
        </p:nvSpPr>
        <p:spPr>
          <a:xfrm>
            <a:off x="1102873" y="1432610"/>
            <a:ext cx="76008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0% 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  <a:r>
              <a:rPr lang="en-US" sz="1800" b="1" kern="1200">
                <a:solidFill>
                  <a:schemeClr val="tx1"/>
                </a:solidFill>
                <a:ea typeface="+mn-ea"/>
              </a:rPr>
              <a:t> culture did not consume all Glc and did not undergo lactate shift</a:t>
            </a:r>
          </a:p>
          <a:p>
            <a:endParaRPr lang="en-US" sz="1800" b="1" kern="12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576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AE35DBE9-07AA-CF2B-DBFE-C146A77C8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677C99DD-3E3F-B058-0068-7F3D1556E5C0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pCO2 study</a:t>
            </a:r>
            <a:endParaRPr sz="440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9CEC3B78-DF0F-860A-1F72-F21CA52A08BA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9E85371C-1780-602C-FAF7-D05D3B75327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C794A447-1ABA-F744-3FB9-8FDFC22AB962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A978408F-7089-1F46-C21A-ADB2893EE921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40A02822-B0BE-37B2-91CF-4C1E5FA6156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71797F2B-36FD-4FBF-BE48-7DB40BA895D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709568-2FEF-1CEA-5144-9A4398633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175042"/>
              </p:ext>
            </p:extLst>
          </p:nvPr>
        </p:nvGraphicFramePr>
        <p:xfrm>
          <a:off x="4903276" y="2355940"/>
          <a:ext cx="3657600" cy="421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CFFBE2-0679-2514-A9A5-58DCC0A53747}"/>
              </a:ext>
            </a:extLst>
          </p:cNvPr>
          <p:cNvSpPr txBox="1"/>
          <p:nvPr/>
        </p:nvSpPr>
        <p:spPr>
          <a:xfrm>
            <a:off x="1102873" y="1432610"/>
            <a:ext cx="76008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Initial pH values align with difference %CO</a:t>
            </a:r>
            <a:r>
              <a:rPr lang="en-US" sz="1800" b="1" kern="1200" baseline="-25000">
                <a:solidFill>
                  <a:schemeClr val="tx1"/>
                </a:solidFill>
                <a:ea typeface="+mn-ea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1200">
                <a:solidFill>
                  <a:schemeClr val="tx1"/>
                </a:solidFill>
                <a:ea typeface="+mn-ea"/>
              </a:rPr>
              <a:t>pH trends align with lactate profiles</a:t>
            </a:r>
          </a:p>
          <a:p>
            <a:endParaRPr lang="en-US" sz="1800" b="1" kern="1200">
              <a:solidFill>
                <a:schemeClr val="tx1"/>
              </a:solidFill>
              <a:ea typeface="+mn-ea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A79165-3A70-A8AD-A945-6927DA95A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017332"/>
              </p:ext>
            </p:extLst>
          </p:nvPr>
        </p:nvGraphicFramePr>
        <p:xfrm>
          <a:off x="1252604" y="2247900"/>
          <a:ext cx="3657600" cy="432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5088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UMD Update</vt:lpstr>
      <vt:lpstr>Mediated electrochemical probing (MEP)  for bioprocess monitoring </vt:lpstr>
      <vt:lpstr>Mediators and sensor fabrication </vt:lpstr>
      <vt:lpstr>Data pipeline development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revision>1</cp:revision>
  <dcterms:created xsi:type="dcterms:W3CDTF">2017-10-11T19:50:00Z</dcterms:created>
  <dcterms:modified xsi:type="dcterms:W3CDTF">2025-05-29T21:12:22Z</dcterms:modified>
</cp:coreProperties>
</file>