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285" r:id="rId4"/>
    <p:sldId id="286" r:id="rId5"/>
    <p:sldId id="278" r:id="rId6"/>
    <p:sldId id="274" r:id="rId7"/>
    <p:sldId id="280" r:id="rId8"/>
    <p:sldId id="289" r:id="rId9"/>
    <p:sldId id="288" r:id="rId10"/>
    <p:sldId id="284" r:id="rId11"/>
    <p:sldId id="292" r:id="rId12"/>
    <p:sldId id="290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VqvJL9IN3eSWUNk7ghKwpQrHw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96DCF8"/>
    <a:srgbClr val="0A76A0"/>
    <a:srgbClr val="0E9ED7"/>
    <a:srgbClr val="009999"/>
    <a:srgbClr val="0070C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7542F-28A9-9144-88AC-8379299926E4}" v="151" dt="2024-12-06T16:22:51.486"/>
  </p1510:revLst>
</p1510:revInfo>
</file>

<file path=ppt/tableStyles.xml><?xml version="1.0" encoding="utf-8"?>
<a:tblStyleLst xmlns:a="http://schemas.openxmlformats.org/drawingml/2006/main" def="{04789733-A55D-4CE5-B040-C04FAEE217D6}">
  <a:tblStyle styleId="{04789733-A55D-4CE5-B040-C04FAEE217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70"/>
    <p:restoredTop sz="91881" autoAdjust="0"/>
  </p:normalViewPr>
  <p:slideViewPr>
    <p:cSldViewPr snapToGrid="0">
      <p:cViewPr varScale="1">
        <p:scale>
          <a:sx n="164" d="100"/>
          <a:sy n="164" d="100"/>
        </p:scale>
        <p:origin x="2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ley Priem" userId="00ad933b-2dd3-47ad-ba11-d2ead1db4af2" providerId="ADAL" clId="{CE47542F-28A9-9144-88AC-8379299926E4}"/>
    <pc:docChg chg="undo redo custSel addSld delSld modSld sldOrd">
      <pc:chgData name="Bradley Priem" userId="00ad933b-2dd3-47ad-ba11-d2ead1db4af2" providerId="ADAL" clId="{CE47542F-28A9-9144-88AC-8379299926E4}" dt="2024-12-06T16:23:09.910" v="1299" actId="20577"/>
      <pc:docMkLst>
        <pc:docMk/>
      </pc:docMkLst>
      <pc:sldChg chg="modSp mod">
        <pc:chgData name="Bradley Priem" userId="00ad933b-2dd3-47ad-ba11-d2ead1db4af2" providerId="ADAL" clId="{CE47542F-28A9-9144-88AC-8379299926E4}" dt="2024-12-04T17:55:05.240" v="35" actId="20577"/>
        <pc:sldMkLst>
          <pc:docMk/>
          <pc:sldMk cId="0" sldId="256"/>
        </pc:sldMkLst>
        <pc:spChg chg="mod">
          <ac:chgData name="Bradley Priem" userId="00ad933b-2dd3-47ad-ba11-d2ead1db4af2" providerId="ADAL" clId="{CE47542F-28A9-9144-88AC-8379299926E4}" dt="2024-12-04T17:55:05.240" v="35" actId="20577"/>
          <ac:spMkLst>
            <pc:docMk/>
            <pc:sldMk cId="0" sldId="256"/>
            <ac:spMk id="102" creationId="{00000000-0000-0000-0000-000000000000}"/>
          </ac:spMkLst>
        </pc:spChg>
      </pc:sldChg>
      <pc:sldChg chg="modSp add del mod">
        <pc:chgData name="Bradley Priem" userId="00ad933b-2dd3-47ad-ba11-d2ead1db4af2" providerId="ADAL" clId="{CE47542F-28A9-9144-88AC-8379299926E4}" dt="2024-12-05T21:39:33.676" v="1104" actId="2696"/>
        <pc:sldMkLst>
          <pc:docMk/>
          <pc:sldMk cId="4168163683" sldId="257"/>
        </pc:sldMkLst>
        <pc:spChg chg="mod">
          <ac:chgData name="Bradley Priem" userId="00ad933b-2dd3-47ad-ba11-d2ead1db4af2" providerId="ADAL" clId="{CE47542F-28A9-9144-88AC-8379299926E4}" dt="2024-12-05T21:38:29.826" v="1068" actId="1076"/>
          <ac:spMkLst>
            <pc:docMk/>
            <pc:sldMk cId="4168163683" sldId="257"/>
            <ac:spMk id="6" creationId="{84412EA3-E1C5-4ACB-A5EF-8D48489DFC85}"/>
          </ac:spMkLst>
        </pc:spChg>
      </pc:sldChg>
      <pc:sldChg chg="modSp add del mod">
        <pc:chgData name="Bradley Priem" userId="00ad933b-2dd3-47ad-ba11-d2ead1db4af2" providerId="ADAL" clId="{CE47542F-28A9-9144-88AC-8379299926E4}" dt="2024-12-05T21:39:33.659" v="1103" actId="2696"/>
        <pc:sldMkLst>
          <pc:docMk/>
          <pc:sldMk cId="1478460796" sldId="258"/>
        </pc:sldMkLst>
        <pc:spChg chg="mod">
          <ac:chgData name="Bradley Priem" userId="00ad933b-2dd3-47ad-ba11-d2ead1db4af2" providerId="ADAL" clId="{CE47542F-28A9-9144-88AC-8379299926E4}" dt="2024-12-05T21:38:35.594" v="1069" actId="1076"/>
          <ac:spMkLst>
            <pc:docMk/>
            <pc:sldMk cId="1478460796" sldId="258"/>
            <ac:spMk id="2" creationId="{8F8C13C9-5201-462C-8088-374D378C7F94}"/>
          </ac:spMkLst>
        </pc:spChg>
      </pc:sldChg>
      <pc:sldChg chg="modSp add del mod">
        <pc:chgData name="Bradley Priem" userId="00ad933b-2dd3-47ad-ba11-d2ead1db4af2" providerId="ADAL" clId="{CE47542F-28A9-9144-88AC-8379299926E4}" dt="2024-12-05T21:39:33.350" v="1102" actId="2696"/>
        <pc:sldMkLst>
          <pc:docMk/>
          <pc:sldMk cId="1127919409" sldId="259"/>
        </pc:sldMkLst>
        <pc:spChg chg="mod">
          <ac:chgData name="Bradley Priem" userId="00ad933b-2dd3-47ad-ba11-d2ead1db4af2" providerId="ADAL" clId="{CE47542F-28A9-9144-88AC-8379299926E4}" dt="2024-12-05T21:39:04.591" v="1091" actId="1035"/>
          <ac:spMkLst>
            <pc:docMk/>
            <pc:sldMk cId="1127919409" sldId="259"/>
            <ac:spMk id="5" creationId="{DDE4B151-DA5D-4E9D-9DE8-41327F5BF29F}"/>
          </ac:spMkLst>
        </pc:spChg>
      </pc:sldChg>
      <pc:sldChg chg="modSp add del mod">
        <pc:chgData name="Bradley Priem" userId="00ad933b-2dd3-47ad-ba11-d2ead1db4af2" providerId="ADAL" clId="{CE47542F-28A9-9144-88AC-8379299926E4}" dt="2024-12-05T21:39:33.148" v="1101" actId="2696"/>
        <pc:sldMkLst>
          <pc:docMk/>
          <pc:sldMk cId="3044113378" sldId="260"/>
        </pc:sldMkLst>
        <pc:spChg chg="mod">
          <ac:chgData name="Bradley Priem" userId="00ad933b-2dd3-47ad-ba11-d2ead1db4af2" providerId="ADAL" clId="{CE47542F-28A9-9144-88AC-8379299926E4}" dt="2024-12-05T21:39:10.631" v="1092" actId="1076"/>
          <ac:spMkLst>
            <pc:docMk/>
            <pc:sldMk cId="3044113378" sldId="260"/>
            <ac:spMk id="2" creationId="{4C20BEBA-5A5A-41CB-9A33-8A3071E17414}"/>
          </ac:spMkLst>
        </pc:spChg>
      </pc:sldChg>
      <pc:sldChg chg="modSp add del mod">
        <pc:chgData name="Bradley Priem" userId="00ad933b-2dd3-47ad-ba11-d2ead1db4af2" providerId="ADAL" clId="{CE47542F-28A9-9144-88AC-8379299926E4}" dt="2024-12-05T21:39:33.108" v="1100" actId="2696"/>
        <pc:sldMkLst>
          <pc:docMk/>
          <pc:sldMk cId="2047799840" sldId="261"/>
        </pc:sldMkLst>
        <pc:spChg chg="mod">
          <ac:chgData name="Bradley Priem" userId="00ad933b-2dd3-47ad-ba11-d2ead1db4af2" providerId="ADAL" clId="{CE47542F-28A9-9144-88AC-8379299926E4}" dt="2024-12-05T21:39:22.086" v="1094" actId="14100"/>
          <ac:spMkLst>
            <pc:docMk/>
            <pc:sldMk cId="2047799840" sldId="261"/>
            <ac:spMk id="2" creationId="{183EDFE2-057C-424D-A975-1524B1ECC884}"/>
          </ac:spMkLst>
        </pc:spChg>
      </pc:sldChg>
      <pc:sldChg chg="del ord">
        <pc:chgData name="Bradley Priem" userId="00ad933b-2dd3-47ad-ba11-d2ead1db4af2" providerId="ADAL" clId="{CE47542F-28A9-9144-88AC-8379299926E4}" dt="2024-12-04T17:54:20.493" v="17" actId="2696"/>
        <pc:sldMkLst>
          <pc:docMk/>
          <pc:sldMk cId="2851170099" sldId="262"/>
        </pc:sldMkLst>
      </pc:sldChg>
      <pc:sldChg chg="del">
        <pc:chgData name="Bradley Priem" userId="00ad933b-2dd3-47ad-ba11-d2ead1db4af2" providerId="ADAL" clId="{CE47542F-28A9-9144-88AC-8379299926E4}" dt="2024-12-04T17:54:23.814" v="18" actId="2696"/>
        <pc:sldMkLst>
          <pc:docMk/>
          <pc:sldMk cId="973673592" sldId="263"/>
        </pc:sldMkLst>
      </pc:sldChg>
      <pc:sldChg chg="del">
        <pc:chgData name="Bradley Priem" userId="00ad933b-2dd3-47ad-ba11-d2ead1db4af2" providerId="ADAL" clId="{CE47542F-28A9-9144-88AC-8379299926E4}" dt="2024-12-04T17:54:23.829" v="19" actId="2696"/>
        <pc:sldMkLst>
          <pc:docMk/>
          <pc:sldMk cId="308065393" sldId="264"/>
        </pc:sldMkLst>
      </pc:sldChg>
      <pc:sldChg chg="del">
        <pc:chgData name="Bradley Priem" userId="00ad933b-2dd3-47ad-ba11-d2ead1db4af2" providerId="ADAL" clId="{CE47542F-28A9-9144-88AC-8379299926E4}" dt="2024-12-04T17:54:23.849" v="20" actId="2696"/>
        <pc:sldMkLst>
          <pc:docMk/>
          <pc:sldMk cId="3851031361" sldId="265"/>
        </pc:sldMkLst>
      </pc:sldChg>
      <pc:sldChg chg="del">
        <pc:chgData name="Bradley Priem" userId="00ad933b-2dd3-47ad-ba11-d2ead1db4af2" providerId="ADAL" clId="{CE47542F-28A9-9144-88AC-8379299926E4}" dt="2024-12-04T17:54:23.872" v="21" actId="2696"/>
        <pc:sldMkLst>
          <pc:docMk/>
          <pc:sldMk cId="1179793102" sldId="266"/>
        </pc:sldMkLst>
      </pc:sldChg>
      <pc:sldChg chg="del">
        <pc:chgData name="Bradley Priem" userId="00ad933b-2dd3-47ad-ba11-d2ead1db4af2" providerId="ADAL" clId="{CE47542F-28A9-9144-88AC-8379299926E4}" dt="2024-12-04T17:54:23.885" v="22" actId="2696"/>
        <pc:sldMkLst>
          <pc:docMk/>
          <pc:sldMk cId="3445276645" sldId="267"/>
        </pc:sldMkLst>
      </pc:sldChg>
      <pc:sldChg chg="addSp delSp modSp mod">
        <pc:chgData name="Bradley Priem" userId="00ad933b-2dd3-47ad-ba11-d2ead1db4af2" providerId="ADAL" clId="{CE47542F-28A9-9144-88AC-8379299926E4}" dt="2024-12-05T21:36:38.862" v="1055" actId="1076"/>
        <pc:sldMkLst>
          <pc:docMk/>
          <pc:sldMk cId="1518324687" sldId="274"/>
        </pc:sldMkLst>
        <pc:spChg chg="mod">
          <ac:chgData name="Bradley Priem" userId="00ad933b-2dd3-47ad-ba11-d2ead1db4af2" providerId="ADAL" clId="{CE47542F-28A9-9144-88AC-8379299926E4}" dt="2024-12-04T17:56:56.711" v="49" actId="20577"/>
          <ac:spMkLst>
            <pc:docMk/>
            <pc:sldMk cId="1518324687" sldId="274"/>
            <ac:spMk id="2" creationId="{10351DE6-2194-4B77-ACE7-0A9368A21198}"/>
          </ac:spMkLst>
        </pc:spChg>
        <pc:spChg chg="mod">
          <ac:chgData name="Bradley Priem" userId="00ad933b-2dd3-47ad-ba11-d2ead1db4af2" providerId="ADAL" clId="{CE47542F-28A9-9144-88AC-8379299926E4}" dt="2024-12-05T21:33:54.725" v="1023" actId="1076"/>
          <ac:spMkLst>
            <pc:docMk/>
            <pc:sldMk cId="1518324687" sldId="274"/>
            <ac:spMk id="8" creationId="{21159934-1864-80EF-34F5-CC00A8131512}"/>
          </ac:spMkLst>
        </pc:spChg>
        <pc:spChg chg="mod">
          <ac:chgData name="Bradley Priem" userId="00ad933b-2dd3-47ad-ba11-d2ead1db4af2" providerId="ADAL" clId="{CE47542F-28A9-9144-88AC-8379299926E4}" dt="2024-12-05T21:36:27.983" v="1052"/>
          <ac:spMkLst>
            <pc:docMk/>
            <pc:sldMk cId="1518324687" sldId="274"/>
            <ac:spMk id="9" creationId="{F3032EE7-BEED-9546-B33B-78D670F47DC4}"/>
          </ac:spMkLst>
        </pc:spChg>
        <pc:grpChg chg="add mod">
          <ac:chgData name="Bradley Priem" userId="00ad933b-2dd3-47ad-ba11-d2ead1db4af2" providerId="ADAL" clId="{CE47542F-28A9-9144-88AC-8379299926E4}" dt="2024-12-05T21:36:27.983" v="1052"/>
          <ac:grpSpMkLst>
            <pc:docMk/>
            <pc:sldMk cId="1518324687" sldId="274"/>
            <ac:grpSpMk id="3" creationId="{7FC300F2-30B8-5C1D-E3E2-915D78753879}"/>
          </ac:grpSpMkLst>
        </pc:grpChg>
        <pc:grpChg chg="del">
          <ac:chgData name="Bradley Priem" userId="00ad933b-2dd3-47ad-ba11-d2ead1db4af2" providerId="ADAL" clId="{CE47542F-28A9-9144-88AC-8379299926E4}" dt="2024-12-05T21:36:32.583" v="1054" actId="478"/>
          <ac:grpSpMkLst>
            <pc:docMk/>
            <pc:sldMk cId="1518324687" sldId="274"/>
            <ac:grpSpMk id="7" creationId="{95E7722E-151A-24E2-AA1D-7DA0D8808421}"/>
          </ac:grpSpMkLst>
        </pc:grpChg>
        <pc:graphicFrameChg chg="mod">
          <ac:chgData name="Bradley Priem" userId="00ad933b-2dd3-47ad-ba11-d2ead1db4af2" providerId="ADAL" clId="{CE47542F-28A9-9144-88AC-8379299926E4}" dt="2024-12-05T21:36:27.983" v="1052"/>
          <ac:graphicFrameMkLst>
            <pc:docMk/>
            <pc:sldMk cId="1518324687" sldId="274"/>
            <ac:graphicFrameMk id="5" creationId="{228C8E87-DB08-D7B3-D2D6-863C3FC67479}"/>
          </ac:graphicFrameMkLst>
        </pc:graphicFrameChg>
        <pc:picChg chg="add mod">
          <ac:chgData name="Bradley Priem" userId="00ad933b-2dd3-47ad-ba11-d2ead1db4af2" providerId="ADAL" clId="{CE47542F-28A9-9144-88AC-8379299926E4}" dt="2024-12-05T21:36:38.862" v="1055" actId="1076"/>
          <ac:picMkLst>
            <pc:docMk/>
            <pc:sldMk cId="1518324687" sldId="274"/>
            <ac:picMk id="10" creationId="{DA1629D5-E89C-6571-63F2-15A3B99E800D}"/>
          </ac:picMkLst>
        </pc:picChg>
      </pc:sldChg>
      <pc:sldChg chg="addSp delSp modSp mod">
        <pc:chgData name="Bradley Priem" userId="00ad933b-2dd3-47ad-ba11-d2ead1db4af2" providerId="ADAL" clId="{CE47542F-28A9-9144-88AC-8379299926E4}" dt="2024-12-05T21:29:27.686" v="683" actId="1076"/>
        <pc:sldMkLst>
          <pc:docMk/>
          <pc:sldMk cId="1975000040" sldId="280"/>
        </pc:sldMkLst>
        <pc:graphicFrameChg chg="add mod">
          <ac:chgData name="Bradley Priem" userId="00ad933b-2dd3-47ad-ba11-d2ead1db4af2" providerId="ADAL" clId="{CE47542F-28A9-9144-88AC-8379299926E4}" dt="2024-12-05T21:29:05.955" v="669"/>
          <ac:graphicFrameMkLst>
            <pc:docMk/>
            <pc:sldMk cId="1975000040" sldId="280"/>
            <ac:graphicFrameMk id="2" creationId="{2C8550F9-1F1A-0975-3739-BC7041EAF4A6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9:05.955" v="669"/>
          <ac:graphicFrameMkLst>
            <pc:docMk/>
            <pc:sldMk cId="1975000040" sldId="280"/>
            <ac:graphicFrameMk id="3" creationId="{70EC9EF3-10A3-689F-B78B-07BE60A1432B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9:05.955" v="669"/>
          <ac:graphicFrameMkLst>
            <pc:docMk/>
            <pc:sldMk cId="1975000040" sldId="280"/>
            <ac:graphicFrameMk id="4" creationId="{0FC7084B-1295-9294-356C-650F5E4E89F1}"/>
          </ac:graphicFrameMkLst>
        </pc:graphicFrameChg>
        <pc:graphicFrameChg chg="del mod">
          <ac:chgData name="Bradley Priem" userId="00ad933b-2dd3-47ad-ba11-d2ead1db4af2" providerId="ADAL" clId="{CE47542F-28A9-9144-88AC-8379299926E4}" dt="2024-12-05T21:29:19.716" v="678" actId="478"/>
          <ac:graphicFrameMkLst>
            <pc:docMk/>
            <pc:sldMk cId="1975000040" sldId="280"/>
            <ac:graphicFrameMk id="5" creationId="{EBA0AEC2-35E6-0F4A-8515-90F6CBBA4986}"/>
          </ac:graphicFrameMkLst>
        </pc:graphicFrameChg>
        <pc:graphicFrameChg chg="del">
          <ac:chgData name="Bradley Priem" userId="00ad933b-2dd3-47ad-ba11-d2ead1db4af2" providerId="ADAL" clId="{CE47542F-28A9-9144-88AC-8379299926E4}" dt="2024-12-05T21:29:21.739" v="680" actId="478"/>
          <ac:graphicFrameMkLst>
            <pc:docMk/>
            <pc:sldMk cId="1975000040" sldId="280"/>
            <ac:graphicFrameMk id="6" creationId="{47DED1CD-9376-0944-8302-A6C561D74DC3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9:05.955" v="669"/>
          <ac:graphicFrameMkLst>
            <pc:docMk/>
            <pc:sldMk cId="1975000040" sldId="280"/>
            <ac:graphicFrameMk id="8" creationId="{CD27C837-2E95-929E-ADDA-C27EDAA401FD}"/>
          </ac:graphicFrameMkLst>
        </pc:graphicFrameChg>
        <pc:graphicFrameChg chg="del">
          <ac:chgData name="Bradley Priem" userId="00ad933b-2dd3-47ad-ba11-d2ead1db4af2" providerId="ADAL" clId="{CE47542F-28A9-9144-88AC-8379299926E4}" dt="2024-12-05T21:29:23.012" v="681" actId="478"/>
          <ac:graphicFrameMkLst>
            <pc:docMk/>
            <pc:sldMk cId="1975000040" sldId="280"/>
            <ac:graphicFrameMk id="9" creationId="{0A957090-A643-0044-8919-3C34E61DD448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9:12.070" v="674"/>
          <ac:graphicFrameMkLst>
            <pc:docMk/>
            <pc:sldMk cId="1975000040" sldId="280"/>
            <ac:graphicFrameMk id="10" creationId="{57366B5F-8024-1447-784E-6078BBC66CEA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9:12.070" v="674"/>
          <ac:graphicFrameMkLst>
            <pc:docMk/>
            <pc:sldMk cId="1975000040" sldId="280"/>
            <ac:graphicFrameMk id="11" creationId="{9E2BD55E-381D-F3B5-F4DF-F330EB9D6F08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9:12.070" v="674"/>
          <ac:graphicFrameMkLst>
            <pc:docMk/>
            <pc:sldMk cId="1975000040" sldId="280"/>
            <ac:graphicFrameMk id="12" creationId="{17611CF2-AB8A-CFED-F8AD-EF3B83BC292D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9:12.070" v="674"/>
          <ac:graphicFrameMkLst>
            <pc:docMk/>
            <pc:sldMk cId="1975000040" sldId="280"/>
            <ac:graphicFrameMk id="14" creationId="{E4BABD82-14A2-5BC3-A288-4DB4AEF85E09}"/>
          </ac:graphicFrameMkLst>
        </pc:graphicFrameChg>
        <pc:graphicFrameChg chg="del mod">
          <ac:chgData name="Bradley Priem" userId="00ad933b-2dd3-47ad-ba11-d2ead1db4af2" providerId="ADAL" clId="{CE47542F-28A9-9144-88AC-8379299926E4}" dt="2024-12-05T21:29:21.087" v="679" actId="478"/>
          <ac:graphicFrameMkLst>
            <pc:docMk/>
            <pc:sldMk cId="1975000040" sldId="280"/>
            <ac:graphicFrameMk id="17" creationId="{A26C9842-188B-D44B-A818-DC4F9ABAC580}"/>
          </ac:graphicFrameMkLst>
        </pc:graphicFrameChg>
        <pc:picChg chg="add del mod">
          <ac:chgData name="Bradley Priem" userId="00ad933b-2dd3-47ad-ba11-d2ead1db4af2" providerId="ADAL" clId="{CE47542F-28A9-9144-88AC-8379299926E4}" dt="2024-12-05T17:04:55.440" v="289" actId="478"/>
          <ac:picMkLst>
            <pc:docMk/>
            <pc:sldMk cId="1975000040" sldId="280"/>
            <ac:picMk id="3" creationId="{B8BBDECF-E4EB-5D39-29A5-2EC8EBABA9E2}"/>
          </ac:picMkLst>
        </pc:picChg>
        <pc:picChg chg="add mod">
          <ac:chgData name="Bradley Priem" userId="00ad933b-2dd3-47ad-ba11-d2ead1db4af2" providerId="ADAL" clId="{CE47542F-28A9-9144-88AC-8379299926E4}" dt="2024-12-05T17:05:24.520" v="295" actId="1076"/>
          <ac:picMkLst>
            <pc:docMk/>
            <pc:sldMk cId="1975000040" sldId="280"/>
            <ac:picMk id="7" creationId="{6AE05C31-27C1-C53D-53E5-503B579C1BD7}"/>
          </ac:picMkLst>
        </pc:picChg>
        <pc:picChg chg="add mod">
          <ac:chgData name="Bradley Priem" userId="00ad933b-2dd3-47ad-ba11-d2ead1db4af2" providerId="ADAL" clId="{CE47542F-28A9-9144-88AC-8379299926E4}" dt="2024-12-05T21:29:27.686" v="683" actId="1076"/>
          <ac:picMkLst>
            <pc:docMk/>
            <pc:sldMk cId="1975000040" sldId="280"/>
            <ac:picMk id="15" creationId="{8C888389-4E00-69EE-51F6-C839606D8061}"/>
          </ac:picMkLst>
        </pc:picChg>
        <pc:picChg chg="del">
          <ac:chgData name="Bradley Priem" userId="00ad933b-2dd3-47ad-ba11-d2ead1db4af2" providerId="ADAL" clId="{CE47542F-28A9-9144-88AC-8379299926E4}" dt="2024-12-05T17:04:12.651" v="282" actId="478"/>
          <ac:picMkLst>
            <pc:docMk/>
            <pc:sldMk cId="1975000040" sldId="280"/>
            <ac:picMk id="16" creationId="{686457DB-9A94-1E12-9408-7AC9E0229C7E}"/>
          </ac:picMkLst>
        </pc:picChg>
      </pc:sldChg>
      <pc:sldChg chg="del">
        <pc:chgData name="Bradley Priem" userId="00ad933b-2dd3-47ad-ba11-d2ead1db4af2" providerId="ADAL" clId="{CE47542F-28A9-9144-88AC-8379299926E4}" dt="2024-12-04T17:51:57.104" v="0" actId="2696"/>
        <pc:sldMkLst>
          <pc:docMk/>
          <pc:sldMk cId="2024647949" sldId="282"/>
        </pc:sldMkLst>
      </pc:sldChg>
      <pc:sldChg chg="del">
        <pc:chgData name="Bradley Priem" userId="00ad933b-2dd3-47ad-ba11-d2ead1db4af2" providerId="ADAL" clId="{CE47542F-28A9-9144-88AC-8379299926E4}" dt="2024-12-04T17:51:58.026" v="1" actId="2696"/>
        <pc:sldMkLst>
          <pc:docMk/>
          <pc:sldMk cId="3105025346" sldId="283"/>
        </pc:sldMkLst>
      </pc:sldChg>
      <pc:sldChg chg="addSp delSp modSp mod">
        <pc:chgData name="Bradley Priem" userId="00ad933b-2dd3-47ad-ba11-d2ead1db4af2" providerId="ADAL" clId="{CE47542F-28A9-9144-88AC-8379299926E4}" dt="2024-12-05T21:38:16.248" v="1066" actId="1076"/>
        <pc:sldMkLst>
          <pc:docMk/>
          <pc:sldMk cId="2776268276" sldId="284"/>
        </pc:sldMkLst>
        <pc:spChg chg="mod">
          <ac:chgData name="Bradley Priem" userId="00ad933b-2dd3-47ad-ba11-d2ead1db4af2" providerId="ADAL" clId="{CE47542F-28A9-9144-88AC-8379299926E4}" dt="2024-12-05T21:38:00.775" v="1059" actId="1076"/>
          <ac:spMkLst>
            <pc:docMk/>
            <pc:sldMk cId="2776268276" sldId="284"/>
            <ac:spMk id="2" creationId="{4CA5CB9F-FA48-283A-F013-BF4DFAE37D35}"/>
          </ac:spMkLst>
        </pc:spChg>
        <pc:spChg chg="add mod">
          <ac:chgData name="Bradley Priem" userId="00ad933b-2dd3-47ad-ba11-d2ead1db4af2" providerId="ADAL" clId="{CE47542F-28A9-9144-88AC-8379299926E4}" dt="2024-12-05T17:00:01.744" v="281" actId="1076"/>
          <ac:spMkLst>
            <pc:docMk/>
            <pc:sldMk cId="2776268276" sldId="284"/>
            <ac:spMk id="4" creationId="{700B0CC2-151F-977B-DA91-6103B8885197}"/>
          </ac:spMkLst>
        </pc:spChg>
        <pc:graphicFrameChg chg="add del mod">
          <ac:chgData name="Bradley Priem" userId="00ad933b-2dd3-47ad-ba11-d2ead1db4af2" providerId="ADAL" clId="{CE47542F-28A9-9144-88AC-8379299926E4}" dt="2024-12-05T21:38:13.528" v="1065" actId="478"/>
          <ac:graphicFrameMkLst>
            <pc:docMk/>
            <pc:sldMk cId="2776268276" sldId="284"/>
            <ac:graphicFrameMk id="3" creationId="{40EE2B03-6E11-5445-9CEA-6F2046182617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38:08.368" v="1063"/>
          <ac:graphicFrameMkLst>
            <pc:docMk/>
            <pc:sldMk cId="2776268276" sldId="284"/>
            <ac:graphicFrameMk id="5" creationId="{7B5F2E77-8E9E-AE5E-B766-7CFA59B16D3B}"/>
          </ac:graphicFrameMkLst>
        </pc:graphicFrameChg>
        <pc:picChg chg="add mod">
          <ac:chgData name="Bradley Priem" userId="00ad933b-2dd3-47ad-ba11-d2ead1db4af2" providerId="ADAL" clId="{CE47542F-28A9-9144-88AC-8379299926E4}" dt="2024-12-05T21:38:16.248" v="1066" actId="1076"/>
          <ac:picMkLst>
            <pc:docMk/>
            <pc:sldMk cId="2776268276" sldId="284"/>
            <ac:picMk id="6" creationId="{A340BDAE-BB45-DBB1-5BC2-099639DE6F44}"/>
          </ac:picMkLst>
        </pc:picChg>
      </pc:sldChg>
      <pc:sldChg chg="del">
        <pc:chgData name="Bradley Priem" userId="00ad933b-2dd3-47ad-ba11-d2ead1db4af2" providerId="ADAL" clId="{CE47542F-28A9-9144-88AC-8379299926E4}" dt="2024-12-04T17:54:23.897" v="23" actId="2696"/>
        <pc:sldMkLst>
          <pc:docMk/>
          <pc:sldMk cId="248317315" sldId="287"/>
        </pc:sldMkLst>
      </pc:sldChg>
      <pc:sldChg chg="addSp delSp modSp mod">
        <pc:chgData name="Bradley Priem" userId="00ad933b-2dd3-47ad-ba11-d2ead1db4af2" providerId="ADAL" clId="{CE47542F-28A9-9144-88AC-8379299926E4}" dt="2024-12-05T21:37:11.984" v="1057" actId="1076"/>
        <pc:sldMkLst>
          <pc:docMk/>
          <pc:sldMk cId="3564584942" sldId="288"/>
        </pc:sldMkLst>
        <pc:spChg chg="mod">
          <ac:chgData name="Bradley Priem" userId="00ad933b-2dd3-47ad-ba11-d2ead1db4af2" providerId="ADAL" clId="{CE47542F-28A9-9144-88AC-8379299926E4}" dt="2024-12-05T21:35:05.194" v="1026" actId="1076"/>
          <ac:spMkLst>
            <pc:docMk/>
            <pc:sldMk cId="3564584942" sldId="288"/>
            <ac:spMk id="13" creationId="{997B827C-0B00-38B3-934A-F3E24FBEB543}"/>
          </ac:spMkLst>
        </pc:spChg>
        <pc:spChg chg="add del mod">
          <ac:chgData name="Bradley Priem" userId="00ad933b-2dd3-47ad-ba11-d2ead1db4af2" providerId="ADAL" clId="{CE47542F-28A9-9144-88AC-8379299926E4}" dt="2024-12-05T21:32:54.512" v="989" actId="478"/>
          <ac:spMkLst>
            <pc:docMk/>
            <pc:sldMk cId="3564584942" sldId="288"/>
            <ac:spMk id="23" creationId="{C004958F-2BE3-0623-D5A4-0A1E19A5EEAB}"/>
          </ac:spMkLst>
        </pc:spChg>
        <pc:spChg chg="add del mod">
          <ac:chgData name="Bradley Priem" userId="00ad933b-2dd3-47ad-ba11-d2ead1db4af2" providerId="ADAL" clId="{CE47542F-28A9-9144-88AC-8379299926E4}" dt="2024-12-05T21:32:53.079" v="988" actId="478"/>
          <ac:spMkLst>
            <pc:docMk/>
            <pc:sldMk cId="3564584942" sldId="288"/>
            <ac:spMk id="24" creationId="{69155F89-D62D-1964-C609-FE67D88CCBDD}"/>
          </ac:spMkLst>
        </pc:spChg>
        <pc:spChg chg="mod">
          <ac:chgData name="Bradley Priem" userId="00ad933b-2dd3-47ad-ba11-d2ead1db4af2" providerId="ADAL" clId="{CE47542F-28A9-9144-88AC-8379299926E4}" dt="2024-12-05T21:37:11.984" v="1057" actId="1076"/>
          <ac:spMkLst>
            <pc:docMk/>
            <pc:sldMk cId="3564584942" sldId="288"/>
            <ac:spMk id="192" creationId="{B8ED0D4B-FEFD-A884-B487-A0412B06154C}"/>
          </ac:spMkLst>
        </pc:spChg>
        <pc:graphicFrameChg chg="add del mod">
          <ac:chgData name="Bradley Priem" userId="00ad933b-2dd3-47ad-ba11-d2ead1db4af2" providerId="ADAL" clId="{CE47542F-28A9-9144-88AC-8379299926E4}" dt="2024-12-05T21:15:08.397" v="389" actId="478"/>
          <ac:graphicFrameMkLst>
            <pc:docMk/>
            <pc:sldMk cId="3564584942" sldId="288"/>
            <ac:graphicFrameMk id="2" creationId="{D8A9BABA-ACE5-B64C-A77D-7F9CFAF70A37}"/>
          </ac:graphicFrameMkLst>
        </pc:graphicFrameChg>
        <pc:graphicFrameChg chg="add del mod">
          <ac:chgData name="Bradley Priem" userId="00ad933b-2dd3-47ad-ba11-d2ead1db4af2" providerId="ADAL" clId="{CE47542F-28A9-9144-88AC-8379299926E4}" dt="2024-12-05T21:14:49.436" v="383" actId="478"/>
          <ac:graphicFrameMkLst>
            <pc:docMk/>
            <pc:sldMk cId="3564584942" sldId="288"/>
            <ac:graphicFrameMk id="4" creationId="{98236DA8-7D12-824F-91BE-EF300230BB6C}"/>
          </ac:graphicFrameMkLst>
        </pc:graphicFrameChg>
        <pc:graphicFrameChg chg="add del mod">
          <ac:chgData name="Bradley Priem" userId="00ad933b-2dd3-47ad-ba11-d2ead1db4af2" providerId="ADAL" clId="{CE47542F-28A9-9144-88AC-8379299926E4}" dt="2024-12-05T21:13:25.543" v="359" actId="478"/>
          <ac:graphicFrameMkLst>
            <pc:docMk/>
            <pc:sldMk cId="3564584942" sldId="288"/>
            <ac:graphicFrameMk id="5" creationId="{B69B69ED-7A71-7345-887F-8B066D547B76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13:20.495" v="356"/>
          <ac:graphicFrameMkLst>
            <pc:docMk/>
            <pc:sldMk cId="3564584942" sldId="288"/>
            <ac:graphicFrameMk id="6" creationId="{FD3598F7-F0F2-D73D-8A7F-6EFD501BB42C}"/>
          </ac:graphicFrameMkLst>
        </pc:graphicFrameChg>
        <pc:graphicFrameChg chg="del">
          <ac:chgData name="Bradley Priem" userId="00ad933b-2dd3-47ad-ba11-d2ead1db4af2" providerId="ADAL" clId="{CE47542F-28A9-9144-88AC-8379299926E4}" dt="2024-12-05T21:11:54.161" v="339" actId="478"/>
          <ac:graphicFrameMkLst>
            <pc:docMk/>
            <pc:sldMk cId="3564584942" sldId="288"/>
            <ac:graphicFrameMk id="7" creationId="{445B237F-FC4A-224A-ADAA-D90EA6112A6C}"/>
          </ac:graphicFrameMkLst>
        </pc:graphicFrameChg>
        <pc:graphicFrameChg chg="del">
          <ac:chgData name="Bradley Priem" userId="00ad933b-2dd3-47ad-ba11-d2ead1db4af2" providerId="ADAL" clId="{CE47542F-28A9-9144-88AC-8379299926E4}" dt="2024-12-05T21:11:53.069" v="338" actId="478"/>
          <ac:graphicFrameMkLst>
            <pc:docMk/>
            <pc:sldMk cId="3564584942" sldId="288"/>
            <ac:graphicFrameMk id="8" creationId="{B1692495-A20B-E044-B0B3-FF7136BA46A8}"/>
          </ac:graphicFrameMkLst>
        </pc:graphicFrameChg>
        <pc:graphicFrameChg chg="del">
          <ac:chgData name="Bradley Priem" userId="00ad933b-2dd3-47ad-ba11-d2ead1db4af2" providerId="ADAL" clId="{CE47542F-28A9-9144-88AC-8379299926E4}" dt="2024-12-05T21:11:55.250" v="340" actId="478"/>
          <ac:graphicFrameMkLst>
            <pc:docMk/>
            <pc:sldMk cId="3564584942" sldId="288"/>
            <ac:graphicFrameMk id="10" creationId="{C30E094E-E221-AA45-BAAC-1A0E8DD2FC16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13:40.584" v="365" actId="1076"/>
          <ac:graphicFrameMkLst>
            <pc:docMk/>
            <pc:sldMk cId="3564584942" sldId="288"/>
            <ac:graphicFrameMk id="11" creationId="{3CED1421-FABC-E5AB-6C65-8883BBDFDAC1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13:45.316" v="367"/>
          <ac:graphicFrameMkLst>
            <pc:docMk/>
            <pc:sldMk cId="3564584942" sldId="288"/>
            <ac:graphicFrameMk id="12" creationId="{DD39CDD8-6B08-C178-560D-6F5D5E6887B5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14:41.557" v="381"/>
          <ac:graphicFrameMkLst>
            <pc:docMk/>
            <pc:sldMk cId="3564584942" sldId="288"/>
            <ac:graphicFrameMk id="15" creationId="{0E5A0042-9417-8202-45B6-CBB0D5E1ABC6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15:03.437" v="387"/>
          <ac:graphicFrameMkLst>
            <pc:docMk/>
            <pc:sldMk cId="3564584942" sldId="288"/>
            <ac:graphicFrameMk id="17" creationId="{C9861BCE-0517-0322-2763-84843C35D1D8}"/>
          </ac:graphicFrameMkLst>
        </pc:graphicFrameChg>
        <pc:graphicFrameChg chg="add del mod">
          <ac:chgData name="Bradley Priem" userId="00ad933b-2dd3-47ad-ba11-d2ead1db4af2" providerId="ADAL" clId="{CE47542F-28A9-9144-88AC-8379299926E4}" dt="2024-12-05T21:21:48.844" v="454" actId="478"/>
          <ac:graphicFrameMkLst>
            <pc:docMk/>
            <pc:sldMk cId="3564584942" sldId="288"/>
            <ac:graphicFrameMk id="19" creationId="{2DAC80ED-1C53-F04F-8135-BED200AA355C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15:51.337" v="410"/>
          <ac:graphicFrameMkLst>
            <pc:docMk/>
            <pc:sldMk cId="3564584942" sldId="288"/>
            <ac:graphicFrameMk id="20" creationId="{C7EA3356-1BDD-DFBB-4BCB-70D03C0DBC2E}"/>
          </ac:graphicFrameMkLst>
        </pc:graphicFrameChg>
        <pc:picChg chg="del mod">
          <ac:chgData name="Bradley Priem" userId="00ad933b-2dd3-47ad-ba11-d2ead1db4af2" providerId="ADAL" clId="{CE47542F-28A9-9144-88AC-8379299926E4}" dt="2024-12-05T21:33:13.136" v="995" actId="478"/>
          <ac:picMkLst>
            <pc:docMk/>
            <pc:sldMk cId="3564584942" sldId="288"/>
            <ac:picMk id="3" creationId="{5A2EDA8F-0AFB-23B9-E162-A24245649134}"/>
          </ac:picMkLst>
        </pc:picChg>
        <pc:picChg chg="add del mod">
          <ac:chgData name="Bradley Priem" userId="00ad933b-2dd3-47ad-ba11-d2ead1db4af2" providerId="ADAL" clId="{CE47542F-28A9-9144-88AC-8379299926E4}" dt="2024-12-05T21:33:15.556" v="997" actId="478"/>
          <ac:picMkLst>
            <pc:docMk/>
            <pc:sldMk cId="3564584942" sldId="288"/>
            <ac:picMk id="9" creationId="{3A547458-2702-BB05-7E45-859B97FB0346}"/>
          </ac:picMkLst>
        </pc:picChg>
        <pc:picChg chg="add del mod">
          <ac:chgData name="Bradley Priem" userId="00ad933b-2dd3-47ad-ba11-d2ead1db4af2" providerId="ADAL" clId="{CE47542F-28A9-9144-88AC-8379299926E4}" dt="2024-12-05T21:14:21.181" v="376" actId="478"/>
          <ac:picMkLst>
            <pc:docMk/>
            <pc:sldMk cId="3564584942" sldId="288"/>
            <ac:picMk id="14" creationId="{A1714E4D-6FF2-BBD7-78DC-D7889321AA9C}"/>
          </ac:picMkLst>
        </pc:picChg>
        <pc:picChg chg="add del mod">
          <ac:chgData name="Bradley Priem" userId="00ad933b-2dd3-47ad-ba11-d2ead1db4af2" providerId="ADAL" clId="{CE47542F-28A9-9144-88AC-8379299926E4}" dt="2024-12-05T21:33:14.359" v="996" actId="478"/>
          <ac:picMkLst>
            <pc:docMk/>
            <pc:sldMk cId="3564584942" sldId="288"/>
            <ac:picMk id="16" creationId="{87692D97-F456-AECA-743B-1BCABB88950C}"/>
          </ac:picMkLst>
        </pc:picChg>
        <pc:picChg chg="add del mod">
          <ac:chgData name="Bradley Priem" userId="00ad933b-2dd3-47ad-ba11-d2ead1db4af2" providerId="ADAL" clId="{CE47542F-28A9-9144-88AC-8379299926E4}" dt="2024-12-05T21:33:17.957" v="999" actId="478"/>
          <ac:picMkLst>
            <pc:docMk/>
            <pc:sldMk cId="3564584942" sldId="288"/>
            <ac:picMk id="18" creationId="{76B7DAB7-9098-46CD-9826-2C7D3F7C486B}"/>
          </ac:picMkLst>
        </pc:picChg>
        <pc:picChg chg="add del mod">
          <ac:chgData name="Bradley Priem" userId="00ad933b-2dd3-47ad-ba11-d2ead1db4af2" providerId="ADAL" clId="{CE47542F-28A9-9144-88AC-8379299926E4}" dt="2024-12-05T21:33:16.807" v="998" actId="478"/>
          <ac:picMkLst>
            <pc:docMk/>
            <pc:sldMk cId="3564584942" sldId="288"/>
            <ac:picMk id="21" creationId="{2601E947-B787-8F9F-CD28-0BBE7174D127}"/>
          </ac:picMkLst>
        </pc:picChg>
        <pc:picChg chg="add del mod">
          <ac:chgData name="Bradley Priem" userId="00ad933b-2dd3-47ad-ba11-d2ead1db4af2" providerId="ADAL" clId="{CE47542F-28A9-9144-88AC-8379299926E4}" dt="2024-12-05T21:33:19.209" v="1000" actId="478"/>
          <ac:picMkLst>
            <pc:docMk/>
            <pc:sldMk cId="3564584942" sldId="288"/>
            <ac:picMk id="22" creationId="{9D50FBDA-0778-97BC-50D4-617B6B283326}"/>
          </ac:picMkLst>
        </pc:picChg>
        <pc:picChg chg="add mod">
          <ac:chgData name="Bradley Priem" userId="00ad933b-2dd3-47ad-ba11-d2ead1db4af2" providerId="ADAL" clId="{CE47542F-28A9-9144-88AC-8379299926E4}" dt="2024-12-05T21:33:05.826" v="992"/>
          <ac:picMkLst>
            <pc:docMk/>
            <pc:sldMk cId="3564584942" sldId="288"/>
            <ac:picMk id="25" creationId="{DBE0187F-A85F-A614-1E72-643C6F52970E}"/>
          </ac:picMkLst>
        </pc:picChg>
        <pc:picChg chg="add mod">
          <ac:chgData name="Bradley Priem" userId="00ad933b-2dd3-47ad-ba11-d2ead1db4af2" providerId="ADAL" clId="{CE47542F-28A9-9144-88AC-8379299926E4}" dt="2024-12-05T21:33:05.826" v="992"/>
          <ac:picMkLst>
            <pc:docMk/>
            <pc:sldMk cId="3564584942" sldId="288"/>
            <ac:picMk id="26" creationId="{FDC7BAC4-1580-0037-2CEC-A55037C5FEB2}"/>
          </ac:picMkLst>
        </pc:picChg>
        <pc:picChg chg="add mod">
          <ac:chgData name="Bradley Priem" userId="00ad933b-2dd3-47ad-ba11-d2ead1db4af2" providerId="ADAL" clId="{CE47542F-28A9-9144-88AC-8379299926E4}" dt="2024-12-05T21:33:05.826" v="992"/>
          <ac:picMkLst>
            <pc:docMk/>
            <pc:sldMk cId="3564584942" sldId="288"/>
            <ac:picMk id="27" creationId="{83A109C0-573F-7659-E0FD-B0D663DF9C17}"/>
          </ac:picMkLst>
        </pc:picChg>
        <pc:picChg chg="add mod">
          <ac:chgData name="Bradley Priem" userId="00ad933b-2dd3-47ad-ba11-d2ead1db4af2" providerId="ADAL" clId="{CE47542F-28A9-9144-88AC-8379299926E4}" dt="2024-12-05T21:33:05.826" v="992"/>
          <ac:picMkLst>
            <pc:docMk/>
            <pc:sldMk cId="3564584942" sldId="288"/>
            <ac:picMk id="28" creationId="{64525076-DF3F-3799-49E1-62BC4BDD46E1}"/>
          </ac:picMkLst>
        </pc:picChg>
        <pc:picChg chg="add mod">
          <ac:chgData name="Bradley Priem" userId="00ad933b-2dd3-47ad-ba11-d2ead1db4af2" providerId="ADAL" clId="{CE47542F-28A9-9144-88AC-8379299926E4}" dt="2024-12-05T21:33:05.826" v="992"/>
          <ac:picMkLst>
            <pc:docMk/>
            <pc:sldMk cId="3564584942" sldId="288"/>
            <ac:picMk id="29" creationId="{2DCA0271-8689-9064-C0A7-73542B171FB1}"/>
          </ac:picMkLst>
        </pc:picChg>
        <pc:picChg chg="add mod">
          <ac:chgData name="Bradley Priem" userId="00ad933b-2dd3-47ad-ba11-d2ead1db4af2" providerId="ADAL" clId="{CE47542F-28A9-9144-88AC-8379299926E4}" dt="2024-12-05T21:33:05.826" v="992"/>
          <ac:picMkLst>
            <pc:docMk/>
            <pc:sldMk cId="3564584942" sldId="288"/>
            <ac:picMk id="30" creationId="{B82FF2AE-7537-5441-B086-DE24AA24A019}"/>
          </ac:picMkLst>
        </pc:picChg>
        <pc:picChg chg="add mod">
          <ac:chgData name="Bradley Priem" userId="00ad933b-2dd3-47ad-ba11-d2ead1db4af2" providerId="ADAL" clId="{CE47542F-28A9-9144-88AC-8379299926E4}" dt="2024-12-05T21:33:23.974" v="1002" actId="1076"/>
          <ac:picMkLst>
            <pc:docMk/>
            <pc:sldMk cId="3564584942" sldId="288"/>
            <ac:picMk id="31" creationId="{DF41D092-7F28-B94A-F11E-A576851602A2}"/>
          </ac:picMkLst>
        </pc:picChg>
      </pc:sldChg>
      <pc:sldChg chg="addSp delSp modSp add mod">
        <pc:chgData name="Bradley Priem" userId="00ad933b-2dd3-47ad-ba11-d2ead1db4af2" providerId="ADAL" clId="{CE47542F-28A9-9144-88AC-8379299926E4}" dt="2024-12-05T21:28:51.297" v="652" actId="1076"/>
        <pc:sldMkLst>
          <pc:docMk/>
          <pc:sldMk cId="325967835" sldId="289"/>
        </pc:sldMkLst>
        <pc:spChg chg="mod">
          <ac:chgData name="Bradley Priem" userId="00ad933b-2dd3-47ad-ba11-d2ead1db4af2" providerId="ADAL" clId="{CE47542F-28A9-9144-88AC-8379299926E4}" dt="2024-12-05T21:22:31.810" v="483"/>
          <ac:spMkLst>
            <pc:docMk/>
            <pc:sldMk cId="325967835" sldId="289"/>
            <ac:spMk id="13" creationId="{4597180C-4066-8909-41EF-01579034E672}"/>
          </ac:spMkLst>
        </pc:spChg>
        <pc:spChg chg="mod">
          <ac:chgData name="Bradley Priem" userId="00ad933b-2dd3-47ad-ba11-d2ead1db4af2" providerId="ADAL" clId="{CE47542F-28A9-9144-88AC-8379299926E4}" dt="2024-12-05T21:22:24.211" v="482" actId="20577"/>
          <ac:spMkLst>
            <pc:docMk/>
            <pc:sldMk cId="325967835" sldId="289"/>
            <ac:spMk id="192" creationId="{1F31578D-7236-36AC-44E8-3E33E6AD14C9}"/>
          </ac:spMkLst>
        </pc:spChg>
        <pc:graphicFrameChg chg="add del mod">
          <ac:chgData name="Bradley Priem" userId="00ad933b-2dd3-47ad-ba11-d2ead1db4af2" providerId="ADAL" clId="{CE47542F-28A9-9144-88AC-8379299926E4}" dt="2024-12-05T21:28:47.455" v="649" actId="478"/>
          <ac:graphicFrameMkLst>
            <pc:docMk/>
            <pc:sldMk cId="325967835" sldId="289"/>
            <ac:graphicFrameMk id="4" creationId="{B1692495-A20B-E044-B0B3-FF7136BA46A8}"/>
          </ac:graphicFrameMkLst>
        </pc:graphicFrameChg>
        <pc:graphicFrameChg chg="del">
          <ac:chgData name="Bradley Priem" userId="00ad933b-2dd3-47ad-ba11-d2ead1db4af2" providerId="ADAL" clId="{CE47542F-28A9-9144-88AC-8379299926E4}" dt="2024-12-05T21:22:55.780" v="492" actId="478"/>
          <ac:graphicFrameMkLst>
            <pc:docMk/>
            <pc:sldMk cId="325967835" sldId="289"/>
            <ac:graphicFrameMk id="5" creationId="{787C8DD6-6D6A-5F6C-B42D-F3C502D690F0}"/>
          </ac:graphicFrameMkLst>
        </pc:graphicFrameChg>
        <pc:graphicFrameChg chg="del">
          <ac:chgData name="Bradley Priem" userId="00ad933b-2dd3-47ad-ba11-d2ead1db4af2" providerId="ADAL" clId="{CE47542F-28A9-9144-88AC-8379299926E4}" dt="2024-12-05T21:22:54.378" v="491" actId="478"/>
          <ac:graphicFrameMkLst>
            <pc:docMk/>
            <pc:sldMk cId="325967835" sldId="289"/>
            <ac:graphicFrameMk id="6" creationId="{37C41BFC-C08B-9DC4-8000-96A16978CEE4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3:39.915" v="502"/>
          <ac:graphicFrameMkLst>
            <pc:docMk/>
            <pc:sldMk cId="325967835" sldId="289"/>
            <ac:graphicFrameMk id="8" creationId="{A8520DDC-15C1-F00C-1FB7-490A594A25FA}"/>
          </ac:graphicFrameMkLst>
        </pc:graphicFrameChg>
        <pc:graphicFrameChg chg="del">
          <ac:chgData name="Bradley Priem" userId="00ad933b-2dd3-47ad-ba11-d2ead1db4af2" providerId="ADAL" clId="{CE47542F-28A9-9144-88AC-8379299926E4}" dt="2024-12-05T21:22:50.034" v="488" actId="478"/>
          <ac:graphicFrameMkLst>
            <pc:docMk/>
            <pc:sldMk cId="325967835" sldId="289"/>
            <ac:graphicFrameMk id="9" creationId="{53053142-8F38-698F-5B76-A36724BB76D5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4:41.195" v="518"/>
          <ac:graphicFrameMkLst>
            <pc:docMk/>
            <pc:sldMk cId="325967835" sldId="289"/>
            <ac:graphicFrameMk id="11" creationId="{DA517377-A02D-DF46-9493-C9E6FB01781F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4:41.195" v="518"/>
          <ac:graphicFrameMkLst>
            <pc:docMk/>
            <pc:sldMk cId="325967835" sldId="289"/>
            <ac:graphicFrameMk id="12" creationId="{C30E094E-E221-AA45-BAAC-1A0E8DD2FC16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4:46.130" v="522"/>
          <ac:graphicFrameMkLst>
            <pc:docMk/>
            <pc:sldMk cId="325967835" sldId="289"/>
            <ac:graphicFrameMk id="14" creationId="{DA517377-A02D-DF46-9493-C9E6FB01781F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4:46.130" v="522"/>
          <ac:graphicFrameMkLst>
            <pc:docMk/>
            <pc:sldMk cId="325967835" sldId="289"/>
            <ac:graphicFrameMk id="15" creationId="{C30E094E-E221-AA45-BAAC-1A0E8DD2FC16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4:55.547" v="525"/>
          <ac:graphicFrameMkLst>
            <pc:docMk/>
            <pc:sldMk cId="325967835" sldId="289"/>
            <ac:graphicFrameMk id="16" creationId="{DA517377-A02D-DF46-9493-C9E6FB01781F}"/>
          </ac:graphicFrameMkLst>
        </pc:graphicFrameChg>
        <pc:graphicFrameChg chg="del">
          <ac:chgData name="Bradley Priem" userId="00ad933b-2dd3-47ad-ba11-d2ead1db4af2" providerId="ADAL" clId="{CE47542F-28A9-9144-88AC-8379299926E4}" dt="2024-12-05T21:22:57.012" v="493" actId="478"/>
          <ac:graphicFrameMkLst>
            <pc:docMk/>
            <pc:sldMk cId="325967835" sldId="289"/>
            <ac:graphicFrameMk id="17" creationId="{8CF84BF1-DCF0-EC61-3DA8-1EAA0D302200}"/>
          </ac:graphicFrameMkLst>
        </pc:graphicFrameChg>
        <pc:graphicFrameChg chg="add del mod">
          <ac:chgData name="Bradley Priem" userId="00ad933b-2dd3-47ad-ba11-d2ead1db4af2" providerId="ADAL" clId="{CE47542F-28A9-9144-88AC-8379299926E4}" dt="2024-12-05T21:28:44.753" v="647" actId="478"/>
          <ac:graphicFrameMkLst>
            <pc:docMk/>
            <pc:sldMk cId="325967835" sldId="289"/>
            <ac:graphicFrameMk id="18" creationId="{DA517377-A02D-DF46-9493-C9E6FB01781F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5:16.192" v="535"/>
          <ac:graphicFrameMkLst>
            <pc:docMk/>
            <pc:sldMk cId="325967835" sldId="289"/>
            <ac:graphicFrameMk id="19" creationId="{C30E094E-E221-AA45-BAAC-1A0E8DD2FC16}"/>
          </ac:graphicFrameMkLst>
        </pc:graphicFrameChg>
        <pc:graphicFrameChg chg="add del mod">
          <ac:chgData name="Bradley Priem" userId="00ad933b-2dd3-47ad-ba11-d2ead1db4af2" providerId="ADAL" clId="{CE47542F-28A9-9144-88AC-8379299926E4}" dt="2024-12-05T21:28:46.204" v="648" actId="478"/>
          <ac:graphicFrameMkLst>
            <pc:docMk/>
            <pc:sldMk cId="325967835" sldId="289"/>
            <ac:graphicFrameMk id="20" creationId="{C30E094E-E221-AA45-BAAC-1A0E8DD2FC16}"/>
          </ac:graphicFrameMkLst>
        </pc:graphicFrameChg>
        <pc:graphicFrameChg chg="add del mod">
          <ac:chgData name="Bradley Priem" userId="00ad933b-2dd3-47ad-ba11-d2ead1db4af2" providerId="ADAL" clId="{CE47542F-28A9-9144-88AC-8379299926E4}" dt="2024-12-05T21:28:48.019" v="650" actId="478"/>
          <ac:graphicFrameMkLst>
            <pc:docMk/>
            <pc:sldMk cId="325967835" sldId="289"/>
            <ac:graphicFrameMk id="21" creationId="{98236DA8-7D12-824F-91BE-EF300230BB6C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6:26.151" v="554"/>
          <ac:graphicFrameMkLst>
            <pc:docMk/>
            <pc:sldMk cId="325967835" sldId="289"/>
            <ac:graphicFrameMk id="22" creationId="{A8D5CD92-5789-CA80-2245-61980AE379E8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6:26.151" v="554"/>
          <ac:graphicFrameMkLst>
            <pc:docMk/>
            <pc:sldMk cId="325967835" sldId="289"/>
            <ac:graphicFrameMk id="23" creationId="{E320B9C1-60AC-2EC7-88E9-4F7536FB7311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6:26.151" v="554"/>
          <ac:graphicFrameMkLst>
            <pc:docMk/>
            <pc:sldMk cId="325967835" sldId="289"/>
            <ac:graphicFrameMk id="24" creationId="{4EB0DC79-0947-06CF-D262-C8DAE52741A4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6:26.151" v="554"/>
          <ac:graphicFrameMkLst>
            <pc:docMk/>
            <pc:sldMk cId="325967835" sldId="289"/>
            <ac:graphicFrameMk id="25" creationId="{6C0CF769-E368-6724-3660-089A879C34E5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7:06.911" v="583"/>
          <ac:graphicFrameMkLst>
            <pc:docMk/>
            <pc:sldMk cId="325967835" sldId="289"/>
            <ac:graphicFrameMk id="27" creationId="{73EA06D4-9B1D-B959-C05B-97A7268B0A44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7:06.911" v="583"/>
          <ac:graphicFrameMkLst>
            <pc:docMk/>
            <pc:sldMk cId="325967835" sldId="289"/>
            <ac:graphicFrameMk id="28" creationId="{7FAF0E41-7763-A510-CE50-85688DD7532D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7:06.911" v="583"/>
          <ac:graphicFrameMkLst>
            <pc:docMk/>
            <pc:sldMk cId="325967835" sldId="289"/>
            <ac:graphicFrameMk id="29" creationId="{F6D822F3-A043-8DC1-2ABE-D446611DC78B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7:06.911" v="583"/>
          <ac:graphicFrameMkLst>
            <pc:docMk/>
            <pc:sldMk cId="325967835" sldId="289"/>
            <ac:graphicFrameMk id="30" creationId="{B54186E1-A878-9DD6-C53E-413AABE86319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7:47.915" v="613"/>
          <ac:graphicFrameMkLst>
            <pc:docMk/>
            <pc:sldMk cId="325967835" sldId="289"/>
            <ac:graphicFrameMk id="32" creationId="{E515BAAA-9128-47BF-47D7-D087F3EBF9B5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7:47.915" v="613"/>
          <ac:graphicFrameMkLst>
            <pc:docMk/>
            <pc:sldMk cId="325967835" sldId="289"/>
            <ac:graphicFrameMk id="33" creationId="{34865DBE-A817-8DE0-9176-2C7DBF480103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7:47.915" v="613"/>
          <ac:graphicFrameMkLst>
            <pc:docMk/>
            <pc:sldMk cId="325967835" sldId="289"/>
            <ac:graphicFrameMk id="34" creationId="{99546ED4-2AC3-5062-61B0-6F57BD29A74E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7:47.915" v="613"/>
          <ac:graphicFrameMkLst>
            <pc:docMk/>
            <pc:sldMk cId="325967835" sldId="289"/>
            <ac:graphicFrameMk id="35" creationId="{B4126F6B-F395-87B8-2BE5-26E76C36C1EA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8:38.667" v="643"/>
          <ac:graphicFrameMkLst>
            <pc:docMk/>
            <pc:sldMk cId="325967835" sldId="289"/>
            <ac:graphicFrameMk id="37" creationId="{DD8D9F13-21A4-4A24-E8A8-A7B298E02631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8:38.667" v="643"/>
          <ac:graphicFrameMkLst>
            <pc:docMk/>
            <pc:sldMk cId="325967835" sldId="289"/>
            <ac:graphicFrameMk id="38" creationId="{18E5BAF2-19A6-67B0-25B1-E79673432D87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8:38.667" v="643"/>
          <ac:graphicFrameMkLst>
            <pc:docMk/>
            <pc:sldMk cId="325967835" sldId="289"/>
            <ac:graphicFrameMk id="39" creationId="{51750F12-B363-4329-2661-0A7B9F7750E4}"/>
          </ac:graphicFrameMkLst>
        </pc:graphicFrameChg>
        <pc:graphicFrameChg chg="add mod">
          <ac:chgData name="Bradley Priem" userId="00ad933b-2dd3-47ad-ba11-d2ead1db4af2" providerId="ADAL" clId="{CE47542F-28A9-9144-88AC-8379299926E4}" dt="2024-12-05T21:28:38.667" v="643"/>
          <ac:graphicFrameMkLst>
            <pc:docMk/>
            <pc:sldMk cId="325967835" sldId="289"/>
            <ac:graphicFrameMk id="40" creationId="{D8A20461-21E6-E9D3-C23A-C4F23105B1DD}"/>
          </ac:graphicFrameMkLst>
        </pc:graphicFrameChg>
        <pc:picChg chg="add mod">
          <ac:chgData name="Bradley Priem" userId="00ad933b-2dd3-47ad-ba11-d2ead1db4af2" providerId="ADAL" clId="{CE47542F-28A9-9144-88AC-8379299926E4}" dt="2024-12-05T21:22:44.244" v="487" actId="1076"/>
          <ac:picMkLst>
            <pc:docMk/>
            <pc:sldMk cId="325967835" sldId="289"/>
            <ac:picMk id="2" creationId="{3BB95261-8FC5-33FE-8909-0446B6FC75BD}"/>
          </ac:picMkLst>
        </pc:picChg>
        <pc:picChg chg="add del mod">
          <ac:chgData name="Bradley Priem" userId="00ad933b-2dd3-47ad-ba11-d2ead1db4af2" providerId="ADAL" clId="{CE47542F-28A9-9144-88AC-8379299926E4}" dt="2024-12-05T21:25:52.216" v="542" actId="478"/>
          <ac:picMkLst>
            <pc:docMk/>
            <pc:sldMk cId="325967835" sldId="289"/>
            <ac:picMk id="3" creationId="{C346B2FF-CC82-586A-D930-6E814AE4EDB1}"/>
          </ac:picMkLst>
        </pc:picChg>
        <pc:picChg chg="del">
          <ac:chgData name="Bradley Priem" userId="00ad933b-2dd3-47ad-ba11-d2ead1db4af2" providerId="ADAL" clId="{CE47542F-28A9-9144-88AC-8379299926E4}" dt="2024-12-05T21:22:34.770" v="484" actId="478"/>
          <ac:picMkLst>
            <pc:docMk/>
            <pc:sldMk cId="325967835" sldId="289"/>
            <ac:picMk id="7" creationId="{E047FC2E-D715-1734-A30F-DE4844DF33A9}"/>
          </ac:picMkLst>
        </pc:picChg>
        <pc:picChg chg="add del mod">
          <ac:chgData name="Bradley Priem" userId="00ad933b-2dd3-47ad-ba11-d2ead1db4af2" providerId="ADAL" clId="{CE47542F-28A9-9144-88AC-8379299926E4}" dt="2024-12-05T21:25:09.306" v="532" actId="478"/>
          <ac:picMkLst>
            <pc:docMk/>
            <pc:sldMk cId="325967835" sldId="289"/>
            <ac:picMk id="10" creationId="{A4F0A747-3F4F-7A95-00AF-6D146C44E729}"/>
          </ac:picMkLst>
        </pc:picChg>
        <pc:picChg chg="add del mod">
          <ac:chgData name="Bradley Priem" userId="00ad933b-2dd3-47ad-ba11-d2ead1db4af2" providerId="ADAL" clId="{CE47542F-28A9-9144-88AC-8379299926E4}" dt="2024-12-05T21:26:54.590" v="577" actId="478"/>
          <ac:picMkLst>
            <pc:docMk/>
            <pc:sldMk cId="325967835" sldId="289"/>
            <ac:picMk id="26" creationId="{B9658C2B-EB1E-5B17-4B92-07112BA473C7}"/>
          </ac:picMkLst>
        </pc:picChg>
        <pc:picChg chg="add del mod">
          <ac:chgData name="Bradley Priem" userId="00ad933b-2dd3-47ad-ba11-d2ead1db4af2" providerId="ADAL" clId="{CE47542F-28A9-9144-88AC-8379299926E4}" dt="2024-12-05T21:27:40.538" v="608" actId="478"/>
          <ac:picMkLst>
            <pc:docMk/>
            <pc:sldMk cId="325967835" sldId="289"/>
            <ac:picMk id="31" creationId="{F2829E80-24DA-B3F0-EE7B-55FB0EC9E8E9}"/>
          </ac:picMkLst>
        </pc:picChg>
        <pc:picChg chg="add del mod">
          <ac:chgData name="Bradley Priem" userId="00ad933b-2dd3-47ad-ba11-d2ead1db4af2" providerId="ADAL" clId="{CE47542F-28A9-9144-88AC-8379299926E4}" dt="2024-12-05T21:28:18.903" v="636" actId="1076"/>
          <ac:picMkLst>
            <pc:docMk/>
            <pc:sldMk cId="325967835" sldId="289"/>
            <ac:picMk id="36" creationId="{C6C899FB-D050-5246-DD50-D066A66C190C}"/>
          </ac:picMkLst>
        </pc:picChg>
        <pc:picChg chg="add mod">
          <ac:chgData name="Bradley Priem" userId="00ad933b-2dd3-47ad-ba11-d2ead1db4af2" providerId="ADAL" clId="{CE47542F-28A9-9144-88AC-8379299926E4}" dt="2024-12-05T21:28:51.297" v="652" actId="1076"/>
          <ac:picMkLst>
            <pc:docMk/>
            <pc:sldMk cId="325967835" sldId="289"/>
            <ac:picMk id="41" creationId="{DF93BF24-5071-9E2E-8D72-9B56DD33638C}"/>
          </ac:picMkLst>
        </pc:picChg>
      </pc:sldChg>
      <pc:sldChg chg="delSp modSp add mod">
        <pc:chgData name="Bradley Priem" userId="00ad933b-2dd3-47ad-ba11-d2ead1db4af2" providerId="ADAL" clId="{CE47542F-28A9-9144-88AC-8379299926E4}" dt="2024-12-06T15:05:32.836" v="1141" actId="478"/>
        <pc:sldMkLst>
          <pc:docMk/>
          <pc:sldMk cId="3712368229" sldId="290"/>
        </pc:sldMkLst>
        <pc:spChg chg="mod">
          <ac:chgData name="Bradley Priem" userId="00ad933b-2dd3-47ad-ba11-d2ead1db4af2" providerId="ADAL" clId="{CE47542F-28A9-9144-88AC-8379299926E4}" dt="2024-12-06T15:05:22.900" v="1138"/>
          <ac:spMkLst>
            <pc:docMk/>
            <pc:sldMk cId="3712368229" sldId="290"/>
            <ac:spMk id="2" creationId="{F5911AE7-FC5D-FBBF-F028-51258815557A}"/>
          </ac:spMkLst>
        </pc:spChg>
        <pc:spChg chg="del mod">
          <ac:chgData name="Bradley Priem" userId="00ad933b-2dd3-47ad-ba11-d2ead1db4af2" providerId="ADAL" clId="{CE47542F-28A9-9144-88AC-8379299926E4}" dt="2024-12-06T15:05:31.896" v="1140" actId="478"/>
          <ac:spMkLst>
            <pc:docMk/>
            <pc:sldMk cId="3712368229" sldId="290"/>
            <ac:spMk id="4" creationId="{383DA022-23C6-C69C-2EFA-9D9A1D0215E6}"/>
          </ac:spMkLst>
        </pc:spChg>
        <pc:spChg chg="mod">
          <ac:chgData name="Bradley Priem" userId="00ad933b-2dd3-47ad-ba11-d2ead1db4af2" providerId="ADAL" clId="{CE47542F-28A9-9144-88AC-8379299926E4}" dt="2024-12-06T15:03:34.029" v="1126" actId="20577"/>
          <ac:spMkLst>
            <pc:docMk/>
            <pc:sldMk cId="3712368229" sldId="290"/>
            <ac:spMk id="192" creationId="{DA0D24A2-CB65-712A-4D31-77F049D2C35B}"/>
          </ac:spMkLst>
        </pc:spChg>
        <pc:picChg chg="del">
          <ac:chgData name="Bradley Priem" userId="00ad933b-2dd3-47ad-ba11-d2ead1db4af2" providerId="ADAL" clId="{CE47542F-28A9-9144-88AC-8379299926E4}" dt="2024-12-06T15:05:32.836" v="1141" actId="478"/>
          <ac:picMkLst>
            <pc:docMk/>
            <pc:sldMk cId="3712368229" sldId="290"/>
            <ac:picMk id="6" creationId="{A624F54D-7FE7-A6A3-F2FF-9A4EF2B2FB71}"/>
          </ac:picMkLst>
        </pc:picChg>
      </pc:sldChg>
      <pc:sldChg chg="delSp modSp add mod">
        <pc:chgData name="Bradley Priem" userId="00ad933b-2dd3-47ad-ba11-d2ead1db4af2" providerId="ADAL" clId="{CE47542F-28A9-9144-88AC-8379299926E4}" dt="2024-12-06T15:24:47.029" v="1260"/>
        <pc:sldMkLst>
          <pc:docMk/>
          <pc:sldMk cId="3150855379" sldId="291"/>
        </pc:sldMkLst>
        <pc:spChg chg="mod">
          <ac:chgData name="Bradley Priem" userId="00ad933b-2dd3-47ad-ba11-d2ead1db4af2" providerId="ADAL" clId="{CE47542F-28A9-9144-88AC-8379299926E4}" dt="2024-12-06T15:24:35.780" v="1258" actId="14100"/>
          <ac:spMkLst>
            <pc:docMk/>
            <pc:sldMk cId="3150855379" sldId="291"/>
            <ac:spMk id="2" creationId="{2379D1F3-3FA5-5696-BA6A-D627ECB3DC56}"/>
          </ac:spMkLst>
        </pc:spChg>
        <pc:spChg chg="del mod">
          <ac:chgData name="Bradley Priem" userId="00ad933b-2dd3-47ad-ba11-d2ead1db4af2" providerId="ADAL" clId="{CE47542F-28A9-9144-88AC-8379299926E4}" dt="2024-12-06T15:24:47.029" v="1260"/>
          <ac:spMkLst>
            <pc:docMk/>
            <pc:sldMk cId="3150855379" sldId="291"/>
            <ac:spMk id="8" creationId="{1B505590-D789-664F-68CE-FE6289B5E0D2}"/>
          </ac:spMkLst>
        </pc:spChg>
        <pc:spChg chg="del">
          <ac:chgData name="Bradley Priem" userId="00ad933b-2dd3-47ad-ba11-d2ead1db4af2" providerId="ADAL" clId="{CE47542F-28A9-9144-88AC-8379299926E4}" dt="2024-12-06T15:23:09.046" v="1162" actId="478"/>
          <ac:spMkLst>
            <pc:docMk/>
            <pc:sldMk cId="3150855379" sldId="291"/>
            <ac:spMk id="9" creationId="{CC87436E-DB7D-97D6-5882-A755066B01BE}"/>
          </ac:spMkLst>
        </pc:spChg>
        <pc:spChg chg="mod">
          <ac:chgData name="Bradley Priem" userId="00ad933b-2dd3-47ad-ba11-d2ead1db4af2" providerId="ADAL" clId="{CE47542F-28A9-9144-88AC-8379299926E4}" dt="2024-12-06T15:23:03.827" v="1160" actId="20577"/>
          <ac:spMkLst>
            <pc:docMk/>
            <pc:sldMk cId="3150855379" sldId="291"/>
            <ac:spMk id="107" creationId="{D7549D97-9582-33B4-1F36-FFD38EAC2286}"/>
          </ac:spMkLst>
        </pc:spChg>
        <pc:picChg chg="del">
          <ac:chgData name="Bradley Priem" userId="00ad933b-2dd3-47ad-ba11-d2ead1db4af2" providerId="ADAL" clId="{CE47542F-28A9-9144-88AC-8379299926E4}" dt="2024-12-06T15:23:06.326" v="1161" actId="478"/>
          <ac:picMkLst>
            <pc:docMk/>
            <pc:sldMk cId="3150855379" sldId="291"/>
            <ac:picMk id="6" creationId="{FAAE047B-DA0E-CB2B-1AA6-C2F3FAC3F118}"/>
          </ac:picMkLst>
        </pc:picChg>
      </pc:sldChg>
      <pc:sldChg chg="modSp add mod">
        <pc:chgData name="Bradley Priem" userId="00ad933b-2dd3-47ad-ba11-d2ead1db4af2" providerId="ADAL" clId="{CE47542F-28A9-9144-88AC-8379299926E4}" dt="2024-12-06T16:23:09.910" v="1299" actId="20577"/>
        <pc:sldMkLst>
          <pc:docMk/>
          <pc:sldMk cId="2710693285" sldId="292"/>
        </pc:sldMkLst>
        <pc:spChg chg="mod">
          <ac:chgData name="Bradley Priem" userId="00ad933b-2dd3-47ad-ba11-d2ead1db4af2" providerId="ADAL" clId="{CE47542F-28A9-9144-88AC-8379299926E4}" dt="2024-12-06T16:23:09.910" v="1299" actId="20577"/>
          <ac:spMkLst>
            <pc:docMk/>
            <pc:sldMk cId="2710693285" sldId="292"/>
            <ac:spMk id="2" creationId="{63F0ECAE-695C-E5D2-C6D7-0D131F850799}"/>
          </ac:spMkLst>
        </pc:spChg>
        <pc:spChg chg="mod">
          <ac:chgData name="Bradley Priem" userId="00ad933b-2dd3-47ad-ba11-d2ead1db4af2" providerId="ADAL" clId="{CE47542F-28A9-9144-88AC-8379299926E4}" dt="2024-12-06T16:23:01.071" v="1290" actId="1076"/>
          <ac:spMkLst>
            <pc:docMk/>
            <pc:sldMk cId="2710693285" sldId="292"/>
            <ac:spMk id="192" creationId="{63F6A0EA-08E9-E8A1-FDF0-FB00CAC39865}"/>
          </ac:spMkLst>
        </pc:spChg>
      </pc:sldChg>
      <pc:sldChg chg="add del">
        <pc:chgData name="Bradley Priem" userId="00ad933b-2dd3-47ad-ba11-d2ead1db4af2" providerId="ADAL" clId="{CE47542F-28A9-9144-88AC-8379299926E4}" dt="2024-12-05T21:39:32.985" v="1099" actId="2696"/>
        <pc:sldMkLst>
          <pc:docMk/>
          <pc:sldMk cId="825712297" sldId="398"/>
        </pc:sldMkLst>
      </pc:sldChg>
      <pc:sldChg chg="delSp modSp add del mod ord">
        <pc:chgData name="Bradley Priem" userId="00ad933b-2dd3-47ad-ba11-d2ead1db4af2" providerId="ADAL" clId="{CE47542F-28A9-9144-88AC-8379299926E4}" dt="2024-12-05T21:39:32.870" v="1098" actId="2696"/>
        <pc:sldMkLst>
          <pc:docMk/>
          <pc:sldMk cId="3964301790" sldId="399"/>
        </pc:sldMkLst>
        <pc:spChg chg="del">
          <ac:chgData name="Bradley Priem" userId="00ad933b-2dd3-47ad-ba11-d2ead1db4af2" providerId="ADAL" clId="{CE47542F-28A9-9144-88AC-8379299926E4}" dt="2024-12-05T21:35:43.066" v="1046" actId="478"/>
          <ac:spMkLst>
            <pc:docMk/>
            <pc:sldMk cId="3964301790" sldId="399"/>
            <ac:spMk id="2" creationId="{5CF06A19-257A-6ABB-FE5E-58CB915C2165}"/>
          </ac:spMkLst>
        </pc:spChg>
        <pc:spChg chg="del">
          <ac:chgData name="Bradley Priem" userId="00ad933b-2dd3-47ad-ba11-d2ead1db4af2" providerId="ADAL" clId="{CE47542F-28A9-9144-88AC-8379299926E4}" dt="2024-12-05T21:35:47.462" v="1048" actId="478"/>
          <ac:spMkLst>
            <pc:docMk/>
            <pc:sldMk cId="3964301790" sldId="399"/>
            <ac:spMk id="4" creationId="{24121F16-182B-35D5-5CC7-A078DA7C487B}"/>
          </ac:spMkLst>
        </pc:spChg>
        <pc:spChg chg="mod">
          <ac:chgData name="Bradley Priem" userId="00ad933b-2dd3-47ad-ba11-d2ead1db4af2" providerId="ADAL" clId="{CE47542F-28A9-9144-88AC-8379299926E4}" dt="2024-12-05T21:35:51.839" v="1050" actId="1076"/>
          <ac:spMkLst>
            <pc:docMk/>
            <pc:sldMk cId="3964301790" sldId="399"/>
            <ac:spMk id="192" creationId="{EB25254E-4133-4A57-BC44-6C09CF87A470}"/>
          </ac:spMkLst>
        </pc:spChg>
        <pc:graphicFrameChg chg="del">
          <ac:chgData name="Bradley Priem" userId="00ad933b-2dd3-47ad-ba11-d2ead1db4af2" providerId="ADAL" clId="{CE47542F-28A9-9144-88AC-8379299926E4}" dt="2024-12-05T21:35:46.036" v="1047" actId="478"/>
          <ac:graphicFrameMkLst>
            <pc:docMk/>
            <pc:sldMk cId="3964301790" sldId="399"/>
            <ac:graphicFrameMk id="3" creationId="{AC5FDC47-A74F-2D58-B168-DE71CB8E37B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bt.2012.05.0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bt.2012.05.02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154F4C39-F289-033B-8C7C-8C62C7674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7B373F0A-308A-04D5-DDBA-E7A0234F7E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A7D5B7A5-5403-9E38-35D9-77971AACC4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711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91C23B0A-2D9A-C2CE-C6A7-0E960DDB8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DA2F9C6B-740B-4256-9538-9F7F44457F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AC2C533E-A2A8-415D-08B5-B9BFC79C61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9002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F8093CD5-491D-4C7D-BE72-0B597CA53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9B5D3173-23E2-DFAE-7F8D-71BF19552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275B394D-C8C8-9C42-2C57-F37E92BA01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03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2AA930A9-86EC-895F-B728-877FA9C8B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59353641-EC9F-7B99-082F-7F71D153BF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1: 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ElsevierSans"/>
                <a:hlinkClick r:id="rId3" tooltip="Persistent link using digital object identifier"/>
              </a:rPr>
              <a:t>https://doi.org/10.1016/j.nbt.2012.05.021</a:t>
            </a:r>
            <a:endParaRPr dirty="0"/>
          </a:p>
        </p:txBody>
      </p:sp>
      <p:sp>
        <p:nvSpPr>
          <p:cNvPr id="105" name="Google Shape;105;p2:notes">
            <a:extLst>
              <a:ext uri="{FF2B5EF4-FFF2-40B4-BE49-F238E27FC236}">
                <a16:creationId xmlns:a16="http://schemas.microsoft.com/office/drawing/2014/main" id="{4BA00A29-E4C5-B24E-B825-0BEC06BAEC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22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7A2775AD-253B-4DA6-5963-4BD7C1B43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1AEFD1DD-43C2-A616-035C-534B70E78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1: 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ElsevierSans"/>
                <a:hlinkClick r:id="rId3" tooltip="Persistent link using digital object identifier"/>
              </a:rPr>
              <a:t>https://doi.org/10.1016/j.nbt.2012.05.021</a:t>
            </a:r>
            <a:endParaRPr dirty="0"/>
          </a:p>
        </p:txBody>
      </p:sp>
      <p:sp>
        <p:nvSpPr>
          <p:cNvPr id="105" name="Google Shape;105;p2:notes">
            <a:extLst>
              <a:ext uri="{FF2B5EF4-FFF2-40B4-BE49-F238E27FC236}">
                <a16:creationId xmlns:a16="http://schemas.microsoft.com/office/drawing/2014/main" id="{47343B21-27D3-83EE-1CF9-3CFAF2699D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7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EE0D136C-B1C8-3E9E-F209-D4AE13D1C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>
            <a:extLst>
              <a:ext uri="{FF2B5EF4-FFF2-40B4-BE49-F238E27FC236}">
                <a16:creationId xmlns:a16="http://schemas.microsoft.com/office/drawing/2014/main" id="{6A1E3740-D796-4C96-D796-14300635EA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4:notes">
            <a:extLst>
              <a:ext uri="{FF2B5EF4-FFF2-40B4-BE49-F238E27FC236}">
                <a16:creationId xmlns:a16="http://schemas.microsoft.com/office/drawing/2014/main" id="{3FB030BE-A648-CB16-0A21-3DA24FF6F9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57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CEE73648-A01D-A33C-9741-A573EA93C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B8FC573F-4695-DE27-01A1-20E3BF7AD8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D1685284-491E-44EE-AF97-CFC8BF3F95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18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68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B33233B3-7930-6702-D40B-5BFE18492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810A5F08-76AE-E72E-96AF-A1F80F0A4B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7172B25A-1939-F3E6-042E-6E619D3A30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0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DB808D41-CACA-D8CF-661E-A7460AE26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C877086F-014B-5291-305C-6D9258F18A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1A7F8B2C-3C3E-FAF5-9436-CBF156D2C5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335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E4E40003-AB44-076E-B6D1-7CAA8859E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A7F0A47B-2229-D556-CEFD-68A6213AFE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90F55E7A-E0AD-0506-888A-90511C00E7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90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iencedirect.com/science/article/pii/S1096717624001642?via%3Dihub#bib26" TargetMode="External"/><Relationship Id="rId5" Type="http://schemas.openxmlformats.org/officeDocument/2006/relationships/hyperlink" Target="https://pubmed.ncbi.nlm.nih.gov/32624899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000" y="2044701"/>
            <a:ext cx="0" cy="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>
            <a:off x="231648" y="99993"/>
            <a:ext cx="8798644" cy="6737687"/>
            <a:chOff x="231648" y="99993"/>
            <a:chExt cx="8798644" cy="6737687"/>
          </a:xfrm>
        </p:grpSpPr>
        <p:sp>
          <p:nvSpPr>
            <p:cNvPr id="91" name="Google Shape;91;p1"/>
            <p:cNvSpPr txBox="1"/>
            <p:nvPr/>
          </p:nvSpPr>
          <p:spPr>
            <a:xfrm>
              <a:off x="781100" y="5785733"/>
              <a:ext cx="76997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  National  Science  Foundation-facilitated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academic – industry – government  consortia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to  advance  precompetitive  knowledge  in  biomanufacturing</a:t>
              </a:r>
              <a:endParaRPr/>
            </a:p>
          </p:txBody>
        </p:sp>
        <p:pic>
          <p:nvPicPr>
            <p:cNvPr id="92" name="Google Shape;92;p1" descr="AMBIC-horizontal.png"/>
            <p:cNvPicPr preferRelativeResize="0"/>
            <p:nvPr/>
          </p:nvPicPr>
          <p:blipFill rotWithShape="1">
            <a:blip r:embed="rId4">
              <a:alphaModFix/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 descr="UD_Logo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 descr="Johns_Hopkins_Log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 descr="NSF.jpe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  <a:ln>
              <a:noFill/>
            </a:ln>
          </p:spPr>
        </p:pic>
        <p:pic>
          <p:nvPicPr>
            <p:cNvPr id="96" name="Google Shape;96;p1" descr="Clemson_Log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"/>
            <p:cNvSpPr txBox="1"/>
            <p:nvPr/>
          </p:nvSpPr>
          <p:spPr>
            <a:xfrm>
              <a:off x="7267808" y="6386048"/>
              <a:ext cx="176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www.ambic.org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568960" y="2858472"/>
              <a:ext cx="80060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Industry/University Cooperative Research Center (I/UCRC)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Advanced Mammalian Biomanufacturing Innovation Center (AMBIC)</a:t>
              </a:r>
              <a:endParaRPr/>
            </a:p>
          </p:txBody>
        </p:sp>
        <p:pic>
          <p:nvPicPr>
            <p:cNvPr id="99" name="Google Shape;99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/>
            <p:nvPr/>
          </p:nvSpPr>
          <p:spPr>
            <a:xfrm>
              <a:off x="1330960" y="6406793"/>
              <a:ext cx="648208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Contents are Proprietary to AMBIC and its Members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Terms of Center Membership Agreement Apply</a:t>
              </a:r>
              <a:endParaRPr/>
            </a:p>
          </p:txBody>
        </p:sp>
      </p:grpSp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61713" y="1978901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231648" y="3635679"/>
            <a:ext cx="8798644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Controlling and applying the lactate shift for bioprocess monitoring and bioproduction improvements</a:t>
            </a:r>
            <a:endParaRPr sz="1600" b="1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Michael </a:t>
            </a:r>
            <a:r>
              <a:rPr lang="en-US" sz="1800" b="1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Betenbaugh</a:t>
            </a:r>
            <a:r>
              <a:rPr lang="en-US" sz="18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(JHU), Maciek Antoniewicz (</a:t>
            </a:r>
            <a:r>
              <a:rPr lang="en-US" sz="1800" b="1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UMich</a:t>
            </a:r>
            <a:r>
              <a:rPr lang="en-US" sz="18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), Bill Bentley (UMD)</a:t>
            </a:r>
            <a:endParaRPr sz="1600" b="1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06 December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3417CE4E-B562-A41E-190D-EDBA97E48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C0CAA67F-EADE-7C42-3B11-FFE6CDF17A51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4400" dirty="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38304013-2E5C-7007-2172-F07475D18621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50E0CC58-9035-32E0-2E5E-C26EB2DB30B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24843681-EA1E-8BC6-3289-AEEBC84AE287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390F9B3B-C019-06F6-4411-B1F77032E98F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031AEC2E-AF5E-151D-E8B0-9817D867A56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2E1F24DE-80E6-B9ED-6DA4-E017DDA47D16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01" name="Google Shape;201;p8">
            <a:extLst>
              <a:ext uri="{FF2B5EF4-FFF2-40B4-BE49-F238E27FC236}">
                <a16:creationId xmlns:a16="http://schemas.microsoft.com/office/drawing/2014/main" id="{32E1211F-D68A-1239-4A04-AC62DB9B7648}"/>
              </a:ext>
            </a:extLst>
          </p:cNvPr>
          <p:cNvSpPr txBox="1"/>
          <p:nvPr/>
        </p:nvSpPr>
        <p:spPr>
          <a:xfrm>
            <a:off x="5083149" y="2886798"/>
            <a:ext cx="3933600" cy="65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5CB9F-FA48-283A-F013-BF4DFAE37D35}"/>
              </a:ext>
            </a:extLst>
          </p:cNvPr>
          <p:cNvSpPr txBox="1"/>
          <p:nvPr/>
        </p:nvSpPr>
        <p:spPr>
          <a:xfrm>
            <a:off x="969931" y="1229073"/>
            <a:ext cx="815741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kern="1200" dirty="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Complete IgG measurements of acid/base runs</a:t>
            </a:r>
          </a:p>
          <a:p>
            <a:endParaRPr lang="en-US" sz="2000" b="1" kern="1200" dirty="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Next studies: pCO2, temperature shift (open to suggestions) </a:t>
            </a:r>
            <a:endParaRPr lang="en-US" sz="2000" b="1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B0CC2-151F-977B-DA91-6103B8885197}"/>
              </a:ext>
            </a:extLst>
          </p:cNvPr>
          <p:cNvSpPr txBox="1"/>
          <p:nvPr/>
        </p:nvSpPr>
        <p:spPr>
          <a:xfrm>
            <a:off x="1801951" y="3489881"/>
            <a:ext cx="81574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Effect of %CO</a:t>
            </a:r>
            <a:r>
              <a:rPr lang="en-US" sz="2000" b="1" kern="1200" baseline="-25000" dirty="0">
                <a:solidFill>
                  <a:schemeClr val="tx1"/>
                </a:solidFill>
                <a:ea typeface="+mn-ea"/>
              </a:rPr>
              <a:t>2</a:t>
            </a:r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, acid/base addition on media pH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0BDAE-BB45-DBB1-5BC2-099639DE6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889991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B6072FFB-7FFA-60D5-F779-9BF3C0176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63F6A0EA-08E9-E8A1-FDF0-FB00CAC39865}"/>
              </a:ext>
            </a:extLst>
          </p:cNvPr>
          <p:cNvSpPr txBox="1"/>
          <p:nvPr/>
        </p:nvSpPr>
        <p:spPr>
          <a:xfrm>
            <a:off x="1033843" y="402116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AMBIC 2025 Winter Conference</a:t>
            </a:r>
            <a:endParaRPr sz="4400" dirty="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ADE0A913-889A-D0DD-F6B9-E02F867B8852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82B0FA7F-20C7-687D-400F-6B623024B85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C04E1CEE-56CE-9D09-B7B3-699CD1838920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6B6791CC-B775-D375-6132-35D6B84432B8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1BC7C8CF-C5D0-EA6E-AB3C-CE000C61412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C75B088E-8917-4D43-A988-C32B343D8C0A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01" name="Google Shape;201;p8">
            <a:extLst>
              <a:ext uri="{FF2B5EF4-FFF2-40B4-BE49-F238E27FC236}">
                <a16:creationId xmlns:a16="http://schemas.microsoft.com/office/drawing/2014/main" id="{14C2329E-1D7B-DF52-1062-3C52655ECD5B}"/>
              </a:ext>
            </a:extLst>
          </p:cNvPr>
          <p:cNvSpPr txBox="1"/>
          <p:nvPr/>
        </p:nvSpPr>
        <p:spPr>
          <a:xfrm>
            <a:off x="5083149" y="2886798"/>
            <a:ext cx="3933600" cy="65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0ECAE-695C-E5D2-C6D7-0D131F850799}"/>
              </a:ext>
            </a:extLst>
          </p:cNvPr>
          <p:cNvSpPr txBox="1"/>
          <p:nvPr/>
        </p:nvSpPr>
        <p:spPr>
          <a:xfrm>
            <a:off x="969931" y="1229073"/>
            <a:ext cx="81574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kern="1200" dirty="0">
              <a:solidFill>
                <a:schemeClr val="tx1"/>
              </a:solidFill>
              <a:ea typeface="+mn-ea"/>
            </a:endParaRPr>
          </a:p>
          <a:p>
            <a:r>
              <a:rPr lang="en-US" sz="2000" kern="1200">
                <a:ea typeface="+mn-ea"/>
              </a:rPr>
              <a:t>14-16 </a:t>
            </a:r>
            <a:endParaRPr lang="en-US" sz="2000" kern="1200" dirty="0"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68DA8-DD91-5667-CCDB-08233DD30C3F}"/>
              </a:ext>
            </a:extLst>
          </p:cNvPr>
          <p:cNvSpPr txBox="1"/>
          <p:nvPr/>
        </p:nvSpPr>
        <p:spPr>
          <a:xfrm>
            <a:off x="1801951" y="3489881"/>
            <a:ext cx="81574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Effect of %CO</a:t>
            </a:r>
            <a:r>
              <a:rPr lang="en-US" sz="2000" b="1" kern="1200" baseline="-25000" dirty="0">
                <a:solidFill>
                  <a:schemeClr val="tx1"/>
                </a:solidFill>
                <a:ea typeface="+mn-ea"/>
              </a:rPr>
              <a:t>2</a:t>
            </a:r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, acid/base addition on media pH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36B24-416C-EFE7-9839-6BA2B8D80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889991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9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99BE3FF8-1BC2-C6A1-ABCD-D048550FD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DA0D24A2-CB65-712A-4D31-77F049D2C35B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Relevant publications</a:t>
            </a:r>
            <a:endParaRPr sz="4400" dirty="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8D9F74DA-C788-37D1-B771-5DDB86D8C1BA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CD4EFECA-C41B-DFB4-CC8E-5B8E89D2AA5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499584DB-2C0B-545A-2FE0-761DF7A5A5FA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E0CCBAD6-7FFF-77C5-293D-9A10543458AD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35454A20-B075-D7A2-ED04-D6D75DCBF3B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D2ACBDCF-117E-65A7-5814-A5039C0A61AE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01" name="Google Shape;201;p8">
            <a:extLst>
              <a:ext uri="{FF2B5EF4-FFF2-40B4-BE49-F238E27FC236}">
                <a16:creationId xmlns:a16="http://schemas.microsoft.com/office/drawing/2014/main" id="{39776C4F-8FCC-610A-7057-211E259437F2}"/>
              </a:ext>
            </a:extLst>
          </p:cNvPr>
          <p:cNvSpPr txBox="1"/>
          <p:nvPr/>
        </p:nvSpPr>
        <p:spPr>
          <a:xfrm>
            <a:off x="5083149" y="2886798"/>
            <a:ext cx="3933600" cy="65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11AE7-FC5D-FBBF-F028-51258815557A}"/>
              </a:ext>
            </a:extLst>
          </p:cNvPr>
          <p:cNvSpPr txBox="1"/>
          <p:nvPr/>
        </p:nvSpPr>
        <p:spPr>
          <a:xfrm>
            <a:off x="969931" y="1229073"/>
            <a:ext cx="8157410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kern="1200" dirty="0">
              <a:solidFill>
                <a:schemeClr val="tx1"/>
              </a:solidFill>
              <a:ea typeface="+mn-ea"/>
            </a:endParaRPr>
          </a:p>
          <a:p>
            <a:r>
              <a:rPr lang="en-US" sz="2800" dirty="0">
                <a:effectLst/>
                <a:latin typeface="Helvetica" pitchFamily="2" charset="0"/>
                <a:hlinkClick r:id="rId5"/>
              </a:rPr>
              <a:t>Elevated pCO2 affects the lactate metabolic</a:t>
            </a:r>
          </a:p>
          <a:p>
            <a:r>
              <a:rPr lang="en-US" sz="2800" dirty="0">
                <a:effectLst/>
                <a:latin typeface="Helvetica" pitchFamily="2" charset="0"/>
                <a:hlinkClick r:id="rId5"/>
              </a:rPr>
              <a:t>shift in CHO cell culture processes</a:t>
            </a:r>
            <a:endParaRPr lang="en-US" sz="2800" dirty="0">
              <a:effectLst/>
              <a:latin typeface="Helvetica" pitchFamily="2" charset="0"/>
            </a:endParaRPr>
          </a:p>
          <a:p>
            <a:endParaRPr lang="en-US" sz="2000" b="1" kern="1200" dirty="0">
              <a:solidFill>
                <a:schemeClr val="tx1"/>
              </a:solidFill>
              <a:ea typeface="+mn-ea"/>
            </a:endParaRPr>
          </a:p>
          <a:p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  <a:hlinkClick r:id="rId6"/>
              </a:rPr>
              <a:t>Deciphering molecular drivers of lactate metabolic shift in mammalian cell cultures</a:t>
            </a:r>
            <a:endParaRPr lang="en-US" sz="2800" b="0" i="0" dirty="0">
              <a:solidFill>
                <a:srgbClr val="1F1F1F"/>
              </a:solidFill>
              <a:effectLst/>
              <a:latin typeface="ElsevierGulliver"/>
            </a:endParaRPr>
          </a:p>
          <a:p>
            <a:endParaRPr lang="en-US" sz="2000" b="1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236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3F2226CD-135A-0731-58E0-550E5AD79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>
            <a:extLst>
              <a:ext uri="{FF2B5EF4-FFF2-40B4-BE49-F238E27FC236}">
                <a16:creationId xmlns:a16="http://schemas.microsoft.com/office/drawing/2014/main" id="{3D67318C-61F1-1F48-3A4E-996E0732058B}"/>
              </a:ext>
            </a:extLst>
          </p:cNvPr>
          <p:cNvSpPr txBox="1"/>
          <p:nvPr/>
        </p:nvSpPr>
        <p:spPr>
          <a:xfrm>
            <a:off x="929317" y="1529931"/>
            <a:ext cx="8016460" cy="491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50FEA"/>
              </a:buClr>
              <a:buSzPts val="2400"/>
              <a:buFont typeface="Arial"/>
              <a:buChar char="•"/>
            </a:pPr>
            <a:endParaRPr lang="en-US" sz="2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D7549D97-9582-33B4-1F36-FFD38EAC2286}"/>
              </a:ext>
            </a:extLst>
          </p:cNvPr>
          <p:cNvSpPr txBox="1"/>
          <p:nvPr/>
        </p:nvSpPr>
        <p:spPr>
          <a:xfrm>
            <a:off x="1031287" y="356390"/>
            <a:ext cx="7797318" cy="78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Meeting outline</a:t>
            </a:r>
            <a:endParaRPr sz="900" dirty="0"/>
          </a:p>
        </p:txBody>
      </p:sp>
      <p:grpSp>
        <p:nvGrpSpPr>
          <p:cNvPr id="108" name="Google Shape;108;p2">
            <a:extLst>
              <a:ext uri="{FF2B5EF4-FFF2-40B4-BE49-F238E27FC236}">
                <a16:creationId xmlns:a16="http://schemas.microsoft.com/office/drawing/2014/main" id="{88533135-88B7-48A5-7A43-DDBB30C76BEB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09" name="Google Shape;109;p2" descr="NSF.jpeg">
              <a:extLst>
                <a:ext uri="{FF2B5EF4-FFF2-40B4-BE49-F238E27FC236}">
                  <a16:creationId xmlns:a16="http://schemas.microsoft.com/office/drawing/2014/main" id="{96489012-407A-BDC8-5AD8-2321262E23A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2">
              <a:extLst>
                <a:ext uri="{FF2B5EF4-FFF2-40B4-BE49-F238E27FC236}">
                  <a16:creationId xmlns:a16="http://schemas.microsoft.com/office/drawing/2014/main" id="{3DCC02E8-B859-A288-2830-4B703F32E57C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11" name="Google Shape;111;p2">
                <a:extLst>
                  <a:ext uri="{FF2B5EF4-FFF2-40B4-BE49-F238E27FC236}">
                    <a16:creationId xmlns:a16="http://schemas.microsoft.com/office/drawing/2014/main" id="{B0A63ED2-161C-8C81-728C-8DDDE5567D4F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2" name="Google Shape;112;p2" descr="AMBIC-horizontal.png">
                <a:extLst>
                  <a:ext uri="{FF2B5EF4-FFF2-40B4-BE49-F238E27FC236}">
                    <a16:creationId xmlns:a16="http://schemas.microsoft.com/office/drawing/2014/main" id="{8C4F9F66-F608-3F9A-0116-E3BD1E6DCA6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>
                <a:extLst>
                  <a:ext uri="{FF2B5EF4-FFF2-40B4-BE49-F238E27FC236}">
                    <a16:creationId xmlns:a16="http://schemas.microsoft.com/office/drawing/2014/main" id="{8C5963DD-CDB7-EC28-1131-9A9342DEBE76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2379D1F3-3FA5-5696-BA6A-D627ECB3DC56}"/>
              </a:ext>
            </a:extLst>
          </p:cNvPr>
          <p:cNvSpPr txBox="1"/>
          <p:nvPr/>
        </p:nvSpPr>
        <p:spPr>
          <a:xfrm>
            <a:off x="1017399" y="1419700"/>
            <a:ext cx="7572928" cy="446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009999"/>
                </a:solidFill>
              </a:rPr>
              <a:t>JHU updates (follow-up pH shift study)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400" b="1" dirty="0">
              <a:solidFill>
                <a:srgbClr val="103154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UMD updates (</a:t>
            </a:r>
            <a:r>
              <a:rPr lang="en-US" sz="2400" b="1" dirty="0" err="1">
                <a:solidFill>
                  <a:srgbClr val="7030A0"/>
                </a:solidFill>
              </a:rPr>
              <a:t>electrochemiluminescnce</a:t>
            </a:r>
            <a:r>
              <a:rPr lang="en-US" sz="2400" b="1" dirty="0">
                <a:solidFill>
                  <a:srgbClr val="7030A0"/>
                </a:solidFill>
              </a:rPr>
              <a:t> monitoring)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400" b="1" dirty="0">
              <a:solidFill>
                <a:srgbClr val="103154"/>
              </a:solidFill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400" b="1" i="0" u="none" strike="noStrike" cap="none" dirty="0">
                <a:solidFill>
                  <a:srgbClr val="CC0000"/>
                </a:solidFill>
                <a:sym typeface="Arial"/>
              </a:rPr>
            </a:br>
            <a:endParaRPr sz="2400" b="1" i="0" u="none" strike="noStrike" cap="none" dirty="0">
              <a:solidFill>
                <a:srgbClr val="008F9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85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8565D1B7-1E57-B7C9-313C-63594EF6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>
            <a:extLst>
              <a:ext uri="{FF2B5EF4-FFF2-40B4-BE49-F238E27FC236}">
                <a16:creationId xmlns:a16="http://schemas.microsoft.com/office/drawing/2014/main" id="{186A2038-2048-6C2B-7013-AB94FF1E755D}"/>
              </a:ext>
            </a:extLst>
          </p:cNvPr>
          <p:cNvSpPr txBox="1"/>
          <p:nvPr/>
        </p:nvSpPr>
        <p:spPr>
          <a:xfrm>
            <a:off x="929317" y="1529931"/>
            <a:ext cx="8016460" cy="491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50FEA"/>
              </a:buClr>
              <a:buSzPts val="2400"/>
              <a:buFont typeface="Arial"/>
              <a:buChar char="•"/>
            </a:pPr>
            <a:endParaRPr lang="en-US" sz="2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graph of different types of glutamine&#10;&#10;Description automatically generated">
            <a:extLst>
              <a:ext uri="{FF2B5EF4-FFF2-40B4-BE49-F238E27FC236}">
                <a16:creationId xmlns:a16="http://schemas.microsoft.com/office/drawing/2014/main" id="{D8BB5A78-5994-3CD1-C200-2A25176D6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58" t="50654" b="1734"/>
          <a:stretch/>
        </p:blipFill>
        <p:spPr>
          <a:xfrm>
            <a:off x="6211991" y="1429532"/>
            <a:ext cx="2833689" cy="2183641"/>
          </a:xfrm>
          <a:prstGeom prst="rect">
            <a:avLst/>
          </a:prstGeom>
        </p:spPr>
      </p:pic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DD8F6B67-5718-6707-3EE4-FD00BA0A6C14}"/>
              </a:ext>
            </a:extLst>
          </p:cNvPr>
          <p:cNvSpPr txBox="1"/>
          <p:nvPr/>
        </p:nvSpPr>
        <p:spPr>
          <a:xfrm>
            <a:off x="1031287" y="356390"/>
            <a:ext cx="7797318" cy="78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Industrial Relevance &amp; Need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2800" b="1" dirty="0">
                <a:solidFill>
                  <a:srgbClr val="000090"/>
                </a:solidFill>
              </a:rPr>
              <a:t>Importance of Lactate Shift</a:t>
            </a:r>
            <a:endParaRPr sz="900" dirty="0"/>
          </a:p>
        </p:txBody>
      </p:sp>
      <p:grpSp>
        <p:nvGrpSpPr>
          <p:cNvPr id="108" name="Google Shape;108;p2">
            <a:extLst>
              <a:ext uri="{FF2B5EF4-FFF2-40B4-BE49-F238E27FC236}">
                <a16:creationId xmlns:a16="http://schemas.microsoft.com/office/drawing/2014/main" id="{B3B8B33F-464B-E178-1F58-ABB86027B2F7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09" name="Google Shape;109;p2" descr="NSF.jpeg">
              <a:extLst>
                <a:ext uri="{FF2B5EF4-FFF2-40B4-BE49-F238E27FC236}">
                  <a16:creationId xmlns:a16="http://schemas.microsoft.com/office/drawing/2014/main" id="{F4177AFE-5C61-5A7B-E664-098FD940AD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2">
              <a:extLst>
                <a:ext uri="{FF2B5EF4-FFF2-40B4-BE49-F238E27FC236}">
                  <a16:creationId xmlns:a16="http://schemas.microsoft.com/office/drawing/2014/main" id="{46C9F025-25DC-20B2-079C-6057498CB703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11" name="Google Shape;111;p2">
                <a:extLst>
                  <a:ext uri="{FF2B5EF4-FFF2-40B4-BE49-F238E27FC236}">
                    <a16:creationId xmlns:a16="http://schemas.microsoft.com/office/drawing/2014/main" id="{F0AEF8D2-737F-6AC2-152C-195668DF639A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2" name="Google Shape;112;p2" descr="AMBIC-horizontal.png">
                <a:extLst>
                  <a:ext uri="{FF2B5EF4-FFF2-40B4-BE49-F238E27FC236}">
                    <a16:creationId xmlns:a16="http://schemas.microsoft.com/office/drawing/2014/main" id="{B435A40F-5EC7-9F45-E66D-692955C190BB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>
                <a:extLst>
                  <a:ext uri="{FF2B5EF4-FFF2-40B4-BE49-F238E27FC236}">
                    <a16:creationId xmlns:a16="http://schemas.microsoft.com/office/drawing/2014/main" id="{D9FAC17C-802F-9135-8315-51A8D20ED38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527DF5C0-6177-AA0E-85B1-F6F436EA1E01}"/>
              </a:ext>
            </a:extLst>
          </p:cNvPr>
          <p:cNvSpPr txBox="1"/>
          <p:nvPr/>
        </p:nvSpPr>
        <p:spPr>
          <a:xfrm>
            <a:off x="1017399" y="1419700"/>
            <a:ext cx="5160593" cy="446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009999"/>
                </a:solidFill>
              </a:rPr>
              <a:t>Metabolic shifts play important roles in culture longevity, titers, and product quality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400" b="1" dirty="0">
              <a:solidFill>
                <a:srgbClr val="103154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Lactate shift from production to consumption (and vice versa) is particularly important, but the mechanism of this shift is poorly understood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400" b="1" dirty="0">
              <a:solidFill>
                <a:srgbClr val="103154"/>
              </a:solidFill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400" b="1" i="0" u="none" strike="noStrike" cap="none" dirty="0">
                <a:solidFill>
                  <a:srgbClr val="CC0000"/>
                </a:solidFill>
                <a:sym typeface="Arial"/>
              </a:rPr>
            </a:br>
            <a:endParaRPr sz="2400" b="1" i="0" u="none" strike="noStrike" cap="none" dirty="0">
              <a:solidFill>
                <a:srgbClr val="008F92"/>
              </a:solidFill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9F92C-8A83-3C4E-3C09-42152701D8FE}"/>
              </a:ext>
            </a:extLst>
          </p:cNvPr>
          <p:cNvSpPr txBox="1"/>
          <p:nvPr/>
        </p:nvSpPr>
        <p:spPr>
          <a:xfrm>
            <a:off x="1016144" y="5096019"/>
            <a:ext cx="78124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A50021"/>
                </a:solidFill>
              </a:rPr>
              <a:t>Understanding the interplay among process changes, lactate metabolism, and cellular redox state is essential in controlling lactate shift for enhanced process performance</a:t>
            </a:r>
            <a:endParaRPr lang="en-US" sz="2400" b="1" i="0" u="none" strike="noStrike" cap="none" dirty="0">
              <a:solidFill>
                <a:srgbClr val="103154"/>
              </a:solidFill>
              <a:sym typeface="Arial"/>
            </a:endParaRPr>
          </a:p>
        </p:txBody>
      </p:sp>
      <p:sp>
        <p:nvSpPr>
          <p:cNvPr id="9" name="Google Shape;138;p4">
            <a:extLst>
              <a:ext uri="{FF2B5EF4-FFF2-40B4-BE49-F238E27FC236}">
                <a16:creationId xmlns:a16="http://schemas.microsoft.com/office/drawing/2014/main" id="{62431A57-246F-5C98-1207-A979F9068881}"/>
              </a:ext>
            </a:extLst>
          </p:cNvPr>
          <p:cNvSpPr txBox="1"/>
          <p:nvPr/>
        </p:nvSpPr>
        <p:spPr>
          <a:xfrm>
            <a:off x="6551862" y="3613173"/>
            <a:ext cx="2493818" cy="91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103154"/>
              </a:buClr>
              <a:buSzPts val="2800"/>
            </a:pPr>
            <a:r>
              <a:rPr lang="en-US" sz="1200" b="1" dirty="0">
                <a:solidFill>
                  <a:schemeClr val="tx1"/>
                </a:solidFill>
              </a:rPr>
              <a:t>Lactate shift (production to consumption) can vary across CHO </a:t>
            </a:r>
            <a:r>
              <a:rPr lang="en-US" sz="1200" b="1" dirty="0" err="1">
                <a:solidFill>
                  <a:schemeClr val="tx1"/>
                </a:solidFill>
              </a:rPr>
              <a:t>subclones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pPr lvl="0" algn="just">
              <a:buClr>
                <a:srgbClr val="103154"/>
              </a:buClr>
              <a:buSzPts val="2800"/>
            </a:pPr>
            <a:r>
              <a:rPr lang="en-US" sz="1200" dirty="0">
                <a:solidFill>
                  <a:schemeClr val="tx1"/>
                </a:solidFill>
              </a:rPr>
              <a:t>DOI: 10.1016/j.nbt.2012.05.021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200" b="1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81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DC61A3EE-6FBE-DD01-120D-F9824B907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>
            <a:extLst>
              <a:ext uri="{FF2B5EF4-FFF2-40B4-BE49-F238E27FC236}">
                <a16:creationId xmlns:a16="http://schemas.microsoft.com/office/drawing/2014/main" id="{14120880-332B-825C-4232-88AF4711BD17}"/>
              </a:ext>
            </a:extLst>
          </p:cNvPr>
          <p:cNvSpPr txBox="1"/>
          <p:nvPr/>
        </p:nvSpPr>
        <p:spPr>
          <a:xfrm>
            <a:off x="1031287" y="148570"/>
            <a:ext cx="7797318" cy="75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Project Goals</a:t>
            </a:r>
            <a:endParaRPr dirty="0"/>
          </a:p>
        </p:txBody>
      </p:sp>
      <p:grpSp>
        <p:nvGrpSpPr>
          <p:cNvPr id="132" name="Google Shape;132;p4">
            <a:extLst>
              <a:ext uri="{FF2B5EF4-FFF2-40B4-BE49-F238E27FC236}">
                <a16:creationId xmlns:a16="http://schemas.microsoft.com/office/drawing/2014/main" id="{B511D0AE-0480-0CB6-9B13-0E4EB1F42E54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33" name="Google Shape;133;p4" descr="NSF.jpeg">
              <a:extLst>
                <a:ext uri="{FF2B5EF4-FFF2-40B4-BE49-F238E27FC236}">
                  <a16:creationId xmlns:a16="http://schemas.microsoft.com/office/drawing/2014/main" id="{CB0A65F2-4717-3C13-426C-A9D4DFF8A94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" name="Google Shape;134;p4">
              <a:extLst>
                <a:ext uri="{FF2B5EF4-FFF2-40B4-BE49-F238E27FC236}">
                  <a16:creationId xmlns:a16="http://schemas.microsoft.com/office/drawing/2014/main" id="{6C13AA0B-3443-932D-2FA6-7C4BA3E6F833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35" name="Google Shape;135;p4">
                <a:extLst>
                  <a:ext uri="{FF2B5EF4-FFF2-40B4-BE49-F238E27FC236}">
                    <a16:creationId xmlns:a16="http://schemas.microsoft.com/office/drawing/2014/main" id="{26B8AA91-4455-9D33-15B4-E185E0C9C42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6" name="Google Shape;136;p4" descr="AMBIC-horizontal.png">
                <a:extLst>
                  <a:ext uri="{FF2B5EF4-FFF2-40B4-BE49-F238E27FC236}">
                    <a16:creationId xmlns:a16="http://schemas.microsoft.com/office/drawing/2014/main" id="{3CE7D2C2-0910-7E17-69C9-C13B4CBFCCE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7" name="Google Shape;137;p4">
                <a:extLst>
                  <a:ext uri="{FF2B5EF4-FFF2-40B4-BE49-F238E27FC236}">
                    <a16:creationId xmlns:a16="http://schemas.microsoft.com/office/drawing/2014/main" id="{BDEC42D1-58F3-BEE6-092F-28CFADD257E6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38" name="Google Shape;138;p4">
            <a:extLst>
              <a:ext uri="{FF2B5EF4-FFF2-40B4-BE49-F238E27FC236}">
                <a16:creationId xmlns:a16="http://schemas.microsoft.com/office/drawing/2014/main" id="{B2FDC4AC-5E34-A1C8-CBDB-CC376003FCB1}"/>
              </a:ext>
            </a:extLst>
          </p:cNvPr>
          <p:cNvSpPr txBox="1"/>
          <p:nvPr/>
        </p:nvSpPr>
        <p:spPr>
          <a:xfrm>
            <a:off x="1061636" y="1248355"/>
            <a:ext cx="7825093" cy="494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103154"/>
                </a:solidFill>
                <a:latin typeface="Arial"/>
                <a:ea typeface="Arial"/>
                <a:cs typeface="Arial"/>
                <a:sym typeface="Arial"/>
              </a:rPr>
              <a:t>GOAL 1</a:t>
            </a:r>
            <a:br>
              <a:rPr lang="en-US" sz="2800" b="1" i="0" u="none" strike="noStrike" cap="none" dirty="0">
                <a:solidFill>
                  <a:srgbClr val="F1B0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Elucidate how select process changes modulate intracellular redox state and lactate shift</a:t>
            </a:r>
            <a:endParaRPr lang="en-US" sz="14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4" indent="-457200">
              <a:spcBef>
                <a:spcPts val="560"/>
              </a:spcBef>
              <a:buClr>
                <a:srgbClr val="103154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03154"/>
              </a:solidFill>
            </a:endParaRPr>
          </a:p>
          <a:p>
            <a:pPr marL="457200" lvl="4" indent="-457200">
              <a:spcBef>
                <a:spcPts val="560"/>
              </a:spcBef>
              <a:buClr>
                <a:srgbClr val="10315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03154"/>
                </a:solidFill>
              </a:rPr>
              <a:t>GOAL</a:t>
            </a:r>
            <a:r>
              <a:rPr lang="en-US" sz="2800" b="1" i="0" u="none" strike="noStrike" cap="none" dirty="0">
                <a:solidFill>
                  <a:srgbClr val="103154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br>
              <a:rPr lang="en-US" sz="2800" b="1" i="0" u="none" strike="noStrike" cap="none" dirty="0">
                <a:solidFill>
                  <a:srgbClr val="F1B0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Employ novel process control/monitoring strategies to leverage lactate shift and alter redox cell physiology to improve growth, production, and product quality post-lactate shift</a:t>
            </a:r>
            <a:endParaRPr lang="en-US" sz="2800" b="1" i="0" u="none" strike="noStrike" cap="none" dirty="0">
              <a:solidFill>
                <a:srgbClr val="10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800" b="1" i="0" u="none" strike="noStrike" cap="none" dirty="0">
              <a:solidFill>
                <a:srgbClr val="10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8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 dirty="0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96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9F5B1B79-AD8D-0E67-5F87-B79105B26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78BA8273-320D-ABD0-F6B9-73D181362F74}"/>
              </a:ext>
            </a:extLst>
          </p:cNvPr>
          <p:cNvSpPr txBox="1"/>
          <p:nvPr/>
        </p:nvSpPr>
        <p:spPr>
          <a:xfrm>
            <a:off x="1031287" y="198448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JHU Updates</a:t>
            </a: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B9CBD1B8-1BF3-13A2-0ACD-926F7AB7C1AD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AABC9EE8-6F41-363B-B406-BA19243AABC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F4DE19FE-58DB-00C0-92B0-86EC63EA2047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FA5C8BE2-CBD5-2F07-C15B-95AD3B96A99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07EFE794-BA93-522B-3CFB-B1547B79CBA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CF714B32-4476-5BDE-6440-FB4C10A4C737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1" name="Google Shape;138;p4">
            <a:extLst>
              <a:ext uri="{FF2B5EF4-FFF2-40B4-BE49-F238E27FC236}">
                <a16:creationId xmlns:a16="http://schemas.microsoft.com/office/drawing/2014/main" id="{1CBB71E3-06F2-C5CC-CE7F-418E4BE0D373}"/>
              </a:ext>
            </a:extLst>
          </p:cNvPr>
          <p:cNvSpPr txBox="1"/>
          <p:nvPr/>
        </p:nvSpPr>
        <p:spPr>
          <a:xfrm>
            <a:off x="6670442" y="1529118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7030A0"/>
                </a:solidFill>
              </a:rPr>
              <a:t>Perform cell culture studies under various process shifts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Google Shape;138;p4">
            <a:extLst>
              <a:ext uri="{FF2B5EF4-FFF2-40B4-BE49-F238E27FC236}">
                <a16:creationId xmlns:a16="http://schemas.microsoft.com/office/drawing/2014/main" id="{39FB3E22-FB27-ABE0-B0E8-95530801CB94}"/>
              </a:ext>
            </a:extLst>
          </p:cNvPr>
          <p:cNvSpPr txBox="1"/>
          <p:nvPr/>
        </p:nvSpPr>
        <p:spPr>
          <a:xfrm>
            <a:off x="6670442" y="3381120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0070C0"/>
                </a:solidFill>
              </a:rPr>
              <a:t>Assess impact and identify relevant metabolic genes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Google Shape;138;p4">
            <a:extLst>
              <a:ext uri="{FF2B5EF4-FFF2-40B4-BE49-F238E27FC236}">
                <a16:creationId xmlns:a16="http://schemas.microsoft.com/office/drawing/2014/main" id="{3361F1C7-3B0A-8628-5BE3-EED7FF96B56C}"/>
              </a:ext>
            </a:extLst>
          </p:cNvPr>
          <p:cNvSpPr txBox="1"/>
          <p:nvPr/>
        </p:nvSpPr>
        <p:spPr>
          <a:xfrm>
            <a:off x="6874767" y="5095300"/>
            <a:ext cx="2376762" cy="16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A50021"/>
                </a:solidFill>
              </a:rPr>
              <a:t>Modulate expression through lactate-responsive cassette, and c</a:t>
            </a:r>
            <a:r>
              <a:rPr lang="en-US" sz="1600" b="1" i="0" u="none" strike="noStrike" cap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haracterize impact on cell culture performance</a:t>
            </a:r>
            <a:endParaRPr sz="1600" b="1" i="0" u="none" strike="noStrike" cap="none" dirty="0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diagram of different types of lactate&#10;&#10;Description automatically generated">
            <a:extLst>
              <a:ext uri="{FF2B5EF4-FFF2-40B4-BE49-F238E27FC236}">
                <a16:creationId xmlns:a16="http://schemas.microsoft.com/office/drawing/2014/main" id="{8A0C15BD-CDFD-D97B-7E73-5CF7ED2F6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35" y="1170352"/>
            <a:ext cx="5813132" cy="5481681"/>
          </a:xfrm>
          <a:prstGeom prst="rect">
            <a:avLst/>
          </a:prstGeom>
        </p:spPr>
      </p:pic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83BE0F67-0993-CEA8-9802-F4CC8905D73D}"/>
              </a:ext>
            </a:extLst>
          </p:cNvPr>
          <p:cNvSpPr txBox="1"/>
          <p:nvPr/>
        </p:nvSpPr>
        <p:spPr>
          <a:xfrm>
            <a:off x="2115227" y="4451796"/>
            <a:ext cx="2604396" cy="3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600" b="1" i="1" dirty="0">
              <a:solidFill>
                <a:schemeClr val="tx1"/>
              </a:solidFill>
            </a:endParaRPr>
          </a:p>
          <a:p>
            <a:pPr algn="ctr">
              <a:spcBef>
                <a:spcPts val="560"/>
              </a:spcBef>
              <a:buClr>
                <a:srgbClr val="103154"/>
              </a:buClr>
              <a:buSzPts val="2800"/>
            </a:pPr>
            <a:r>
              <a:rPr lang="en-US" sz="6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Data generated from AMBIC project 2020-26 </a:t>
            </a:r>
            <a:br>
              <a:rPr lang="en-US" sz="6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6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6945EDEE-1AB8-2DB3-1E8B-E8E631EE8135}"/>
              </a:ext>
            </a:extLst>
          </p:cNvPr>
          <p:cNvSpPr/>
          <p:nvPr/>
        </p:nvSpPr>
        <p:spPr>
          <a:xfrm>
            <a:off x="2402237" y="782062"/>
            <a:ext cx="209227" cy="51231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0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Study Design</a:t>
            </a:r>
            <a:endParaRPr sz="4400" dirty="0"/>
          </a:p>
        </p:txBody>
      </p:sp>
      <p:grpSp>
        <p:nvGrpSpPr>
          <p:cNvPr id="193" name="Google Shape;193;p8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01" name="Google Shape;201;p8"/>
          <p:cNvSpPr txBox="1"/>
          <p:nvPr/>
        </p:nvSpPr>
        <p:spPr>
          <a:xfrm>
            <a:off x="5083149" y="2886798"/>
            <a:ext cx="3933600" cy="65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51DE6-2194-4B77-ACE7-0A9368A21198}"/>
              </a:ext>
            </a:extLst>
          </p:cNvPr>
          <p:cNvSpPr txBox="1"/>
          <p:nvPr/>
        </p:nvSpPr>
        <p:spPr>
          <a:xfrm>
            <a:off x="938719" y="1083652"/>
            <a:ext cx="815741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Cell Line: </a:t>
            </a:r>
            <a:r>
              <a:rPr lang="en-US" sz="2000" kern="1200" dirty="0">
                <a:solidFill>
                  <a:schemeClr val="tx1"/>
                </a:solidFill>
                <a:ea typeface="+mn-ea"/>
              </a:rPr>
              <a:t>Sigma CHO-K1 GS knockout (CHOZN)</a:t>
            </a:r>
          </a:p>
          <a:p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Product: </a:t>
            </a:r>
            <a:r>
              <a:rPr lang="en-US" sz="2000" kern="1200" dirty="0">
                <a:solidFill>
                  <a:schemeClr val="tx1"/>
                </a:solidFill>
                <a:ea typeface="+mn-ea"/>
              </a:rPr>
              <a:t>IgG with glycosylation on heavy chain</a:t>
            </a:r>
            <a:endParaRPr lang="en-US" sz="2000" b="1" kern="1200" dirty="0">
              <a:solidFill>
                <a:schemeClr val="tx1"/>
              </a:solidFill>
              <a:ea typeface="+mn-ea"/>
            </a:endParaRPr>
          </a:p>
          <a:p>
            <a:r>
              <a:rPr lang="en-US" sz="2000" b="1" kern="1200" dirty="0">
                <a:ea typeface="+mn-ea"/>
              </a:rPr>
              <a:t>Basal Media: </a:t>
            </a:r>
            <a:r>
              <a:rPr lang="en-US" sz="2000" kern="1200" dirty="0">
                <a:ea typeface="+mn-ea"/>
              </a:rPr>
              <a:t>Sigma Immediate </a:t>
            </a:r>
            <a:r>
              <a:rPr lang="en-US" sz="2000" kern="1200" dirty="0" err="1">
                <a:ea typeface="+mn-ea"/>
              </a:rPr>
              <a:t>Advantage</a:t>
            </a:r>
            <a:r>
              <a:rPr lang="en-US" sz="2000" kern="1200" baseline="30000" dirty="0" err="1">
                <a:ea typeface="+mn-ea"/>
              </a:rPr>
              <a:t>TM</a:t>
            </a:r>
            <a:r>
              <a:rPr lang="en-US" sz="2000" kern="1200" dirty="0">
                <a:ea typeface="+mn-ea"/>
              </a:rPr>
              <a:t> (87093C)</a:t>
            </a:r>
          </a:p>
          <a:p>
            <a:endParaRPr lang="en-US" sz="2000" kern="1200" dirty="0">
              <a:ea typeface="+mn-ea"/>
            </a:endParaRPr>
          </a:p>
          <a:p>
            <a:r>
              <a:rPr lang="en-US" sz="2000" b="1" kern="1200" dirty="0">
                <a:ea typeface="+mn-ea"/>
              </a:rPr>
              <a:t>pH adjustment: </a:t>
            </a:r>
            <a:r>
              <a:rPr lang="en-US" sz="2000" b="1" kern="1200" dirty="0">
                <a:solidFill>
                  <a:schemeClr val="accent2"/>
                </a:solidFill>
                <a:ea typeface="+mn-ea"/>
              </a:rPr>
              <a:t>HCl</a:t>
            </a:r>
            <a:r>
              <a:rPr lang="en-US" sz="2000" kern="1200" dirty="0">
                <a:ea typeface="+mn-ea"/>
              </a:rPr>
              <a:t> or </a:t>
            </a:r>
            <a:r>
              <a:rPr lang="en-US" sz="2000" b="1" kern="1200" dirty="0">
                <a:solidFill>
                  <a:schemeClr val="accent1"/>
                </a:solidFill>
                <a:ea typeface="+mn-ea"/>
              </a:rPr>
              <a:t>NaOH</a:t>
            </a:r>
            <a:r>
              <a:rPr lang="en-US" sz="2000" kern="1200" dirty="0">
                <a:ea typeface="+mn-ea"/>
              </a:rPr>
              <a:t> addition, filter sterilize</a:t>
            </a:r>
          </a:p>
          <a:p>
            <a:r>
              <a:rPr lang="en-US" sz="2000" kern="1200" dirty="0">
                <a:ea typeface="+mn-ea"/>
              </a:rPr>
              <a:t>	</a:t>
            </a:r>
            <a:r>
              <a:rPr lang="en-US" sz="2000" b="1" kern="1200" dirty="0">
                <a:ea typeface="+mn-ea"/>
              </a:rPr>
              <a:t>Final </a:t>
            </a:r>
            <a:r>
              <a:rPr lang="en-US" sz="2000" b="1" kern="1200" dirty="0">
                <a:solidFill>
                  <a:schemeClr val="accent2"/>
                </a:solidFill>
                <a:ea typeface="+mn-ea"/>
              </a:rPr>
              <a:t>acid</a:t>
            </a:r>
            <a:r>
              <a:rPr lang="en-US" sz="2000" b="1" kern="1200" dirty="0">
                <a:ea typeface="+mn-ea"/>
              </a:rPr>
              <a:t>/</a:t>
            </a:r>
            <a:r>
              <a:rPr lang="en-US" sz="2000" b="1" kern="1200" dirty="0">
                <a:solidFill>
                  <a:schemeClr val="accent1"/>
                </a:solidFill>
                <a:ea typeface="+mn-ea"/>
              </a:rPr>
              <a:t>base</a:t>
            </a:r>
            <a:r>
              <a:rPr lang="en-US" sz="2000" b="1" kern="1200" dirty="0">
                <a:ea typeface="+mn-ea"/>
              </a:rPr>
              <a:t> concentration</a:t>
            </a:r>
            <a:r>
              <a:rPr lang="en-US" sz="2000" kern="1200" dirty="0">
                <a:ea typeface="+mn-ea"/>
              </a:rPr>
              <a:t>: 0-10mM (duplicate)</a:t>
            </a:r>
          </a:p>
          <a:p>
            <a:endParaRPr lang="en-US" sz="2000" b="1" kern="1200" dirty="0">
              <a:ea typeface="+mn-ea"/>
            </a:endParaRPr>
          </a:p>
          <a:p>
            <a:r>
              <a:rPr lang="en-US" sz="2000" b="1" kern="1200" dirty="0">
                <a:ea typeface="+mn-ea"/>
              </a:rPr>
              <a:t>Batch Process:</a:t>
            </a:r>
            <a:r>
              <a:rPr lang="en-US" sz="2000" kern="1200" dirty="0">
                <a:ea typeface="+mn-ea"/>
              </a:rPr>
              <a:t> 30mL culture volume (shake flask), 37°C, 5% CO</a:t>
            </a:r>
            <a:r>
              <a:rPr lang="en-US" sz="2000" kern="1200" baseline="-25000" dirty="0">
                <a:ea typeface="+mn-ea"/>
              </a:rPr>
              <a:t>2 </a:t>
            </a:r>
            <a:r>
              <a:rPr lang="en-US" sz="2000" kern="1200" dirty="0">
                <a:ea typeface="+mn-ea"/>
              </a:rPr>
              <a:t>incubator, 125 rpm agitation</a:t>
            </a:r>
          </a:p>
          <a:p>
            <a:endParaRPr lang="en-US" sz="2000" b="1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59934-1864-80EF-34F5-CC00A8131512}"/>
              </a:ext>
            </a:extLst>
          </p:cNvPr>
          <p:cNvSpPr txBox="1"/>
          <p:nvPr/>
        </p:nvSpPr>
        <p:spPr>
          <a:xfrm>
            <a:off x="949521" y="4461745"/>
            <a:ext cx="409655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kern="1200" dirty="0">
                <a:ea typeface="+mn-ea"/>
              </a:rPr>
              <a:t>Control pH: 7.3</a:t>
            </a:r>
          </a:p>
          <a:p>
            <a:endParaRPr lang="en-US" sz="1800" b="1" kern="1200" dirty="0">
              <a:ea typeface="+mn-ea"/>
            </a:endParaRPr>
          </a:p>
          <a:p>
            <a:r>
              <a:rPr lang="en-US" sz="1800" b="1" kern="1200" dirty="0">
                <a:solidFill>
                  <a:schemeClr val="accent2"/>
                </a:solidFill>
                <a:ea typeface="+mn-ea"/>
              </a:rPr>
              <a:t>Target acidic pH range: 7.0-7.3</a:t>
            </a:r>
          </a:p>
          <a:p>
            <a:endParaRPr lang="en-US" sz="1800" b="1" kern="1200" dirty="0">
              <a:ea typeface="+mn-ea"/>
            </a:endParaRPr>
          </a:p>
          <a:p>
            <a:r>
              <a:rPr lang="en-US" sz="1800" b="1" kern="1200" dirty="0">
                <a:solidFill>
                  <a:schemeClr val="accent1"/>
                </a:solidFill>
                <a:ea typeface="+mn-ea"/>
              </a:rPr>
              <a:t>Target basic pH range: 7.3-7.5</a:t>
            </a:r>
          </a:p>
          <a:p>
            <a:endParaRPr lang="en-US" sz="1800" kern="1200" dirty="0">
              <a:ea typeface="+mn-ea"/>
            </a:endParaRPr>
          </a:p>
          <a:p>
            <a:endParaRPr lang="en-US" sz="1800" kern="1200" dirty="0"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1629D5-E89C-6571-63F2-15A3B99E8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624" y="3927670"/>
            <a:ext cx="43688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2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1791D34E-B273-B5BB-7CCE-C5391AB4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84A293CA-9433-CB58-41BD-3C120CF28DA6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Acidic Conditions</a:t>
            </a:r>
            <a:endParaRPr sz="4400" dirty="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2783577B-7334-C8F4-9A49-858D56AE2142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2C8032EA-4E09-957B-AB58-E63005384EB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8B717A9F-111F-6B91-6A1B-FA44B7F13BF2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65038094-928C-EFDA-4824-3C5148A6042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A9389539-370A-F643-319B-7F24B5BB100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EA224BCC-B403-B806-1BAA-7CA95EAC9467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0156F7-25F3-C6D6-9E7F-EA7A176DF9B4}"/>
              </a:ext>
            </a:extLst>
          </p:cNvPr>
          <p:cNvSpPr txBox="1"/>
          <p:nvPr/>
        </p:nvSpPr>
        <p:spPr>
          <a:xfrm>
            <a:off x="986590" y="990981"/>
            <a:ext cx="815741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Decreasing pH reduced glucose consumption, lactate secretion, and extended culture duration </a:t>
            </a:r>
            <a:endParaRPr lang="en-US" sz="2000" b="1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E05C31-27C1-C53D-53E5-503B579C1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748" y="1812693"/>
            <a:ext cx="7406687" cy="438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888389-4E00-69EE-51F6-C839606D8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691" y="2374900"/>
            <a:ext cx="73279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0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8D3C9BF9-94FA-2C6B-5B72-D1C301BCF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1F31578D-7236-36AC-44E8-3E33E6AD14C9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Basic Conditions</a:t>
            </a:r>
            <a:endParaRPr sz="4400" dirty="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FAAA4BA4-2B61-FA52-2743-67DA169C2881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5CD40E0F-AD71-50F6-B81E-6333FD9CCB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75A220F9-2A7F-7670-6E85-1144D9B262B9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4381D73F-4D4B-1A07-1E3A-E5FDFE8C417F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84E0E25F-C727-E2E6-4682-79594E151B2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231CD7EC-0FC5-7201-D948-406FF7B99126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597180C-4066-8909-41EF-01579034E672}"/>
              </a:ext>
            </a:extLst>
          </p:cNvPr>
          <p:cNvSpPr txBox="1"/>
          <p:nvPr/>
        </p:nvSpPr>
        <p:spPr>
          <a:xfrm>
            <a:off x="986590" y="990981"/>
            <a:ext cx="815741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Increasing pH increased glucose consumption, lactate secretion, and reduced culture duration </a:t>
            </a:r>
            <a:endParaRPr lang="en-US" sz="2000" b="1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B95261-8FC5-33FE-8909-0446B6FC7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934" y="1898375"/>
            <a:ext cx="6844184" cy="3876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F93BF24-5071-9E2E-8D72-9B56DD336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526" y="2286000"/>
            <a:ext cx="7493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0622DB8D-7A51-B7C4-549D-881BE65BC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B8ED0D4B-FEFD-A884-B487-A0412B06154C}"/>
              </a:ext>
            </a:extLst>
          </p:cNvPr>
          <p:cNvSpPr txBox="1"/>
          <p:nvPr/>
        </p:nvSpPr>
        <p:spPr>
          <a:xfrm>
            <a:off x="1050502" y="-121139"/>
            <a:ext cx="8029586" cy="11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pH trends and lactate</a:t>
            </a:r>
            <a:endParaRPr sz="4400" dirty="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1653EF0C-B659-DD67-CBF8-CAACEA30667B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F8E07815-EFAE-BBCA-1801-D1A4B93EAA5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F7682D80-7BBF-E36B-A9A6-91C302074B61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4E8666E6-B8EB-F4FA-607B-4638D316D922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DB226E78-9F5D-6003-1D3E-91116D7D87C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430279A1-1216-FEA4-DB45-EA525029BA56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97B827C-0B00-38B3-934A-F3E24FBEB543}"/>
              </a:ext>
            </a:extLst>
          </p:cNvPr>
          <p:cNvSpPr txBox="1"/>
          <p:nvPr/>
        </p:nvSpPr>
        <p:spPr>
          <a:xfrm>
            <a:off x="986590" y="1166846"/>
            <a:ext cx="815741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Cultures achieve similar pH minimum (despite initial offset) by adjusting peak lactate secretion</a:t>
            </a:r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F41D092-7F28-B94A-F11E-A57685160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32" y="2148237"/>
            <a:ext cx="77597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8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5790</TotalTime>
  <Words>689</Words>
  <Application>Microsoft Macintosh PowerPoint</Application>
  <PresentationFormat>On-screen Show (4:3)</PresentationFormat>
  <Paragraphs>145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ElsevierGulliver</vt:lpstr>
      <vt:lpstr>ElsevierSans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lastModifiedBy>Bradley Priem</cp:lastModifiedBy>
  <cp:revision>19</cp:revision>
  <dcterms:created xsi:type="dcterms:W3CDTF">2017-10-11T19:50:00Z</dcterms:created>
  <dcterms:modified xsi:type="dcterms:W3CDTF">2024-12-06T16:23:12Z</dcterms:modified>
</cp:coreProperties>
</file>