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14" r:id="rId3"/>
    <p:sldId id="316" r:id="rId4"/>
    <p:sldId id="325" r:id="rId5"/>
    <p:sldId id="326" r:id="rId6"/>
    <p:sldId id="317" r:id="rId7"/>
    <p:sldId id="318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15" r:id="rId16"/>
    <p:sldId id="334" r:id="rId17"/>
    <p:sldId id="324" r:id="rId18"/>
    <p:sldId id="335" r:id="rId19"/>
    <p:sldId id="336" r:id="rId20"/>
    <p:sldId id="337" r:id="rId21"/>
    <p:sldId id="338" r:id="rId22"/>
    <p:sldId id="339" r:id="rId23"/>
    <p:sldId id="321" r:id="rId24"/>
    <p:sldId id="322" r:id="rId25"/>
    <p:sldId id="340" r:id="rId26"/>
    <p:sldId id="319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VqvJL9IN3eSWUNk7ghKwpQrHw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CF8"/>
    <a:srgbClr val="ED7D30"/>
    <a:srgbClr val="46D45A"/>
    <a:srgbClr val="A50021"/>
    <a:srgbClr val="196B24"/>
    <a:srgbClr val="009999"/>
    <a:srgbClr val="0070C0"/>
    <a:srgbClr val="AEAEAE"/>
    <a:srgbClr val="0A76A0"/>
    <a:srgbClr val="0E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3772D-91F0-4568-AF40-B4F1ACB6FF50}" v="69" dt="2025-02-13T19:46:48.835"/>
    <p1510:client id="{E7116038-F423-FB42-9361-5DCA0C74E202}" v="208" dt="2025-02-12T22:26:47.772"/>
  </p1510:revLst>
</p1510:revInfo>
</file>

<file path=ppt/tableStyles.xml><?xml version="1.0" encoding="utf-8"?>
<a:tblStyleLst xmlns:a="http://schemas.openxmlformats.org/drawingml/2006/main" def="{04789733-A55D-4CE5-B040-C04FAEE217D6}">
  <a:tblStyle styleId="{04789733-A55D-4CE5-B040-C04FAEE217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9"/>
    <p:restoredTop sz="91906" autoAdjust="0"/>
  </p:normalViewPr>
  <p:slideViewPr>
    <p:cSldViewPr snapToGrid="0">
      <p:cViewPr varScale="1">
        <p:scale>
          <a:sx n="146" d="100"/>
          <a:sy n="146" d="100"/>
        </p:scale>
        <p:origin x="20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ley Priem" userId="00ad933b-2dd3-47ad-ba11-d2ead1db4af2" providerId="ADAL" clId="{E7116038-F423-FB42-9361-5DCA0C74E202}"/>
    <pc:docChg chg="undo custSel addSld delSld modSld sldOrd">
      <pc:chgData name="Bradley Priem" userId="00ad933b-2dd3-47ad-ba11-d2ead1db4af2" providerId="ADAL" clId="{E7116038-F423-FB42-9361-5DCA0C74E202}" dt="2025-02-12T22:26:47.772" v="3901" actId="1957"/>
      <pc:docMkLst>
        <pc:docMk/>
      </pc:docMkLst>
      <pc:sldChg chg="modSp mod">
        <pc:chgData name="Bradley Priem" userId="00ad933b-2dd3-47ad-ba11-d2ead1db4af2" providerId="ADAL" clId="{E7116038-F423-FB42-9361-5DCA0C74E202}" dt="2025-02-12T22:02:32.678" v="3121" actId="1076"/>
        <pc:sldMkLst>
          <pc:docMk/>
          <pc:sldMk cId="1518324687" sldId="274"/>
        </pc:sldMkLst>
        <pc:spChg chg="mod">
          <ac:chgData name="Bradley Priem" userId="00ad933b-2dd3-47ad-ba11-d2ead1db4af2" providerId="ADAL" clId="{E7116038-F423-FB42-9361-5DCA0C74E202}" dt="2025-02-12T22:02:32.678" v="3121" actId="1076"/>
          <ac:spMkLst>
            <pc:docMk/>
            <pc:sldMk cId="1518324687" sldId="274"/>
            <ac:spMk id="192" creationId="{00000000-0000-0000-0000-000000000000}"/>
          </ac:spMkLst>
        </pc:spChg>
      </pc:sldChg>
      <pc:sldChg chg="del">
        <pc:chgData name="Bradley Priem" userId="00ad933b-2dd3-47ad-ba11-d2ead1db4af2" providerId="ADAL" clId="{E7116038-F423-FB42-9361-5DCA0C74E202}" dt="2025-02-12T22:02:10.219" v="3057" actId="2696"/>
        <pc:sldMkLst>
          <pc:docMk/>
          <pc:sldMk cId="574008645" sldId="278"/>
        </pc:sldMkLst>
      </pc:sldChg>
      <pc:sldChg chg="delSp modSp mod">
        <pc:chgData name="Bradley Priem" userId="00ad933b-2dd3-47ad-ba11-d2ead1db4af2" providerId="ADAL" clId="{E7116038-F423-FB42-9361-5DCA0C74E202}" dt="2025-02-12T22:05:32.561" v="3323" actId="478"/>
        <pc:sldMkLst>
          <pc:docMk/>
          <pc:sldMk cId="2776268276" sldId="284"/>
        </pc:sldMkLst>
        <pc:spChg chg="mod">
          <ac:chgData name="Bradley Priem" userId="00ad933b-2dd3-47ad-ba11-d2ead1db4af2" providerId="ADAL" clId="{E7116038-F423-FB42-9361-5DCA0C74E202}" dt="2025-02-12T22:05:28.999" v="3321" actId="20577"/>
          <ac:spMkLst>
            <pc:docMk/>
            <pc:sldMk cId="2776268276" sldId="284"/>
            <ac:spMk id="2" creationId="{4CA5CB9F-FA48-283A-F013-BF4DFAE37D35}"/>
          </ac:spMkLst>
        </pc:spChg>
        <pc:spChg chg="del">
          <ac:chgData name="Bradley Priem" userId="00ad933b-2dd3-47ad-ba11-d2ead1db4af2" providerId="ADAL" clId="{E7116038-F423-FB42-9361-5DCA0C74E202}" dt="2025-02-12T22:05:31.581" v="3322" actId="478"/>
          <ac:spMkLst>
            <pc:docMk/>
            <pc:sldMk cId="2776268276" sldId="284"/>
            <ac:spMk id="4" creationId="{700B0CC2-151F-977B-DA91-6103B8885197}"/>
          </ac:spMkLst>
        </pc:spChg>
        <pc:picChg chg="del">
          <ac:chgData name="Bradley Priem" userId="00ad933b-2dd3-47ad-ba11-d2ead1db4af2" providerId="ADAL" clId="{E7116038-F423-FB42-9361-5DCA0C74E202}" dt="2025-02-12T22:05:32.561" v="3323" actId="478"/>
          <ac:picMkLst>
            <pc:docMk/>
            <pc:sldMk cId="2776268276" sldId="284"/>
            <ac:picMk id="6" creationId="{A340BDAE-BB45-DBB1-5BC2-099639DE6F44}"/>
          </ac:picMkLst>
        </pc:picChg>
      </pc:sldChg>
      <pc:sldChg chg="add del">
        <pc:chgData name="Bradley Priem" userId="00ad933b-2dd3-47ad-ba11-d2ead1db4af2" providerId="ADAL" clId="{E7116038-F423-FB42-9361-5DCA0C74E202}" dt="2025-02-12T22:05:59.928" v="3325" actId="2696"/>
        <pc:sldMkLst>
          <pc:docMk/>
          <pc:sldMk cId="1413841817" sldId="288"/>
        </pc:sldMkLst>
      </pc:sldChg>
      <pc:sldChg chg="del">
        <pc:chgData name="Bradley Priem" userId="00ad933b-2dd3-47ad-ba11-d2ead1db4af2" providerId="ADAL" clId="{E7116038-F423-FB42-9361-5DCA0C74E202}" dt="2025-02-12T22:00:16.876" v="2869" actId="2696"/>
        <pc:sldMkLst>
          <pc:docMk/>
          <pc:sldMk cId="3564584942" sldId="288"/>
        </pc:sldMkLst>
      </pc:sldChg>
      <pc:sldChg chg="addSp delSp modSp mod">
        <pc:chgData name="Bradley Priem" userId="00ad933b-2dd3-47ad-ba11-d2ead1db4af2" providerId="ADAL" clId="{E7116038-F423-FB42-9361-5DCA0C74E202}" dt="2025-02-12T22:03:06.902" v="3135" actId="20577"/>
        <pc:sldMkLst>
          <pc:docMk/>
          <pc:sldMk cId="325967835" sldId="289"/>
        </pc:sldMkLst>
        <pc:spChg chg="add mod">
          <ac:chgData name="Bradley Priem" userId="00ad933b-2dd3-47ad-ba11-d2ead1db4af2" providerId="ADAL" clId="{E7116038-F423-FB42-9361-5DCA0C74E202}" dt="2025-02-12T21:00:38.838" v="704" actId="1076"/>
          <ac:spMkLst>
            <pc:docMk/>
            <pc:sldMk cId="325967835" sldId="289"/>
            <ac:spMk id="6" creationId="{816C0EC6-5956-E185-5549-268382B9FABB}"/>
          </ac:spMkLst>
        </pc:spChg>
        <pc:spChg chg="mod">
          <ac:chgData name="Bradley Priem" userId="00ad933b-2dd3-47ad-ba11-d2ead1db4af2" providerId="ADAL" clId="{E7116038-F423-FB42-9361-5DCA0C74E202}" dt="2025-02-12T22:03:06.902" v="3135" actId="20577"/>
          <ac:spMkLst>
            <pc:docMk/>
            <pc:sldMk cId="325967835" sldId="289"/>
            <ac:spMk id="192" creationId="{1F31578D-7236-36AC-44E8-3E33E6AD14C9}"/>
          </ac:spMkLst>
        </pc:spChg>
        <pc:graphicFrameChg chg="mod">
          <ac:chgData name="Bradley Priem" userId="00ad933b-2dd3-47ad-ba11-d2ead1db4af2" providerId="ADAL" clId="{E7116038-F423-FB42-9361-5DCA0C74E202}" dt="2025-02-12T20:52:53.494" v="468" actId="1076"/>
          <ac:graphicFrameMkLst>
            <pc:docMk/>
            <pc:sldMk cId="325967835" sldId="289"/>
            <ac:graphicFrameMk id="3" creationId="{5C72D703-BF73-D475-8889-7D4640BB4853}"/>
          </ac:graphicFrameMkLst>
        </pc:graphicFrameChg>
        <pc:graphicFrameChg chg="mod">
          <ac:chgData name="Bradley Priem" userId="00ad933b-2dd3-47ad-ba11-d2ead1db4af2" providerId="ADAL" clId="{E7116038-F423-FB42-9361-5DCA0C74E202}" dt="2025-02-12T20:58:44.220" v="480" actId="692"/>
          <ac:graphicFrameMkLst>
            <pc:docMk/>
            <pc:sldMk cId="325967835" sldId="289"/>
            <ac:graphicFrameMk id="4" creationId="{1D22F8A5-16C5-AC42-853A-1DB2C2167371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0:59:05.884" v="485"/>
          <ac:graphicFrameMkLst>
            <pc:docMk/>
            <pc:sldMk cId="325967835" sldId="289"/>
            <ac:graphicFrameMk id="5" creationId="{A162711C-CB03-48B2-5945-7094E8704974}"/>
          </ac:graphicFrameMkLst>
        </pc:graphicFrameChg>
        <pc:picChg chg="add del mod">
          <ac:chgData name="Bradley Priem" userId="00ad933b-2dd3-47ad-ba11-d2ead1db4af2" providerId="ADAL" clId="{E7116038-F423-FB42-9361-5DCA0C74E202}" dt="2025-02-12T20:53:18.070" v="472" actId="478"/>
          <ac:picMkLst>
            <pc:docMk/>
            <pc:sldMk cId="325967835" sldId="289"/>
            <ac:picMk id="2" creationId="{E8C922BD-A33E-0964-2CEB-145021CD5107}"/>
          </ac:picMkLst>
        </pc:picChg>
      </pc:sldChg>
      <pc:sldChg chg="del">
        <pc:chgData name="Bradley Priem" userId="00ad933b-2dd3-47ad-ba11-d2ead1db4af2" providerId="ADAL" clId="{E7116038-F423-FB42-9361-5DCA0C74E202}" dt="2025-02-12T22:05:34.805" v="3324" actId="2696"/>
        <pc:sldMkLst>
          <pc:docMk/>
          <pc:sldMk cId="3712368229" sldId="290"/>
        </pc:sldMkLst>
      </pc:sldChg>
      <pc:sldChg chg="del">
        <pc:chgData name="Bradley Priem" userId="00ad933b-2dd3-47ad-ba11-d2ead1db4af2" providerId="ADAL" clId="{E7116038-F423-FB42-9361-5DCA0C74E202}" dt="2025-02-12T18:03:39.951" v="0" actId="2696"/>
        <pc:sldMkLst>
          <pc:docMk/>
          <pc:sldMk cId="2710693285" sldId="292"/>
        </pc:sldMkLst>
      </pc:sldChg>
      <pc:sldChg chg="modSp del mod">
        <pc:chgData name="Bradley Priem" userId="00ad933b-2dd3-47ad-ba11-d2ead1db4af2" providerId="ADAL" clId="{E7116038-F423-FB42-9361-5DCA0C74E202}" dt="2025-02-12T22:03:17.757" v="3136" actId="2696"/>
        <pc:sldMkLst>
          <pc:docMk/>
          <pc:sldMk cId="1022743856" sldId="293"/>
        </pc:sldMkLst>
        <pc:spChg chg="mod">
          <ac:chgData name="Bradley Priem" userId="00ad933b-2dd3-47ad-ba11-d2ead1db4af2" providerId="ADAL" clId="{E7116038-F423-FB42-9361-5DCA0C74E202}" dt="2025-02-12T21:01:33.519" v="860" actId="1076"/>
          <ac:spMkLst>
            <pc:docMk/>
            <pc:sldMk cId="1022743856" sldId="293"/>
            <ac:spMk id="192" creationId="{AC8308AE-32AA-3A4B-8BF3-D95BDC3312C1}"/>
          </ac:spMkLst>
        </pc:spChg>
      </pc:sldChg>
      <pc:sldChg chg="addSp delSp modSp add del mod">
        <pc:chgData name="Bradley Priem" userId="00ad933b-2dd3-47ad-ba11-d2ead1db4af2" providerId="ADAL" clId="{E7116038-F423-FB42-9361-5DCA0C74E202}" dt="2025-02-12T20:51:16.823" v="466" actId="2696"/>
        <pc:sldMkLst>
          <pc:docMk/>
          <pc:sldMk cId="871237370" sldId="294"/>
        </pc:sldMkLst>
        <pc:spChg chg="mod">
          <ac:chgData name="Bradley Priem" userId="00ad933b-2dd3-47ad-ba11-d2ead1db4af2" providerId="ADAL" clId="{E7116038-F423-FB42-9361-5DCA0C74E202}" dt="2025-02-12T19:16:10.828" v="61" actId="20577"/>
          <ac:spMkLst>
            <pc:docMk/>
            <pc:sldMk cId="871237370" sldId="294"/>
            <ac:spMk id="13" creationId="{6BD806DA-12FC-7B1A-742A-4D01E08D452A}"/>
          </ac:spMkLst>
        </pc:spChg>
        <pc:graphicFrameChg chg="add mod">
          <ac:chgData name="Bradley Priem" userId="00ad933b-2dd3-47ad-ba11-d2ead1db4af2" providerId="ADAL" clId="{E7116038-F423-FB42-9361-5DCA0C74E202}" dt="2025-02-12T19:18:14.640" v="70"/>
          <ac:graphicFrameMkLst>
            <pc:docMk/>
            <pc:sldMk cId="871237370" sldId="294"/>
            <ac:graphicFrameMk id="2" creationId="{63F4B445-213B-314C-9204-186C22A05210}"/>
          </ac:graphicFrameMkLst>
        </pc:graphicFrameChg>
        <pc:graphicFrameChg chg="add del mod">
          <ac:chgData name="Bradley Priem" userId="00ad933b-2dd3-47ad-ba11-d2ead1db4af2" providerId="ADAL" clId="{E7116038-F423-FB42-9361-5DCA0C74E202}" dt="2025-02-12T19:19:43.840" v="133" actId="478"/>
          <ac:graphicFrameMkLst>
            <pc:docMk/>
            <pc:sldMk cId="871237370" sldId="294"/>
            <ac:graphicFrameMk id="3" creationId="{63F4B445-213B-314C-9204-186C22A05210}"/>
          </ac:graphicFrameMkLst>
        </pc:graphicFrameChg>
        <pc:graphicFrameChg chg="add del mod">
          <ac:chgData name="Bradley Priem" userId="00ad933b-2dd3-47ad-ba11-d2ead1db4af2" providerId="ADAL" clId="{E7116038-F423-FB42-9361-5DCA0C74E202}" dt="2025-02-12T19:23:08.415" v="188" actId="478"/>
          <ac:graphicFrameMkLst>
            <pc:docMk/>
            <pc:sldMk cId="871237370" sldId="294"/>
            <ac:graphicFrameMk id="4" creationId="{63F4B445-213B-314C-9204-186C22A05210}"/>
          </ac:graphicFrameMkLst>
        </pc:graphicFrameChg>
        <pc:graphicFrameChg chg="add del mod">
          <ac:chgData name="Bradley Priem" userId="00ad933b-2dd3-47ad-ba11-d2ead1db4af2" providerId="ADAL" clId="{E7116038-F423-FB42-9361-5DCA0C74E202}" dt="2025-02-12T19:23:08.415" v="188" actId="478"/>
          <ac:graphicFrameMkLst>
            <pc:docMk/>
            <pc:sldMk cId="871237370" sldId="294"/>
            <ac:graphicFrameMk id="5" creationId="{69C0697C-CD19-5C7F-ED87-54C53979FD0F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19:23:00.389" v="185"/>
          <ac:graphicFrameMkLst>
            <pc:docMk/>
            <pc:sldMk cId="871237370" sldId="294"/>
            <ac:graphicFrameMk id="8" creationId="{4F5729C7-F502-4BF7-8D76-894F3151D8C9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19:23:00.389" v="185"/>
          <ac:graphicFrameMkLst>
            <pc:docMk/>
            <pc:sldMk cId="871237370" sldId="294"/>
            <ac:graphicFrameMk id="9" creationId="{C15F4675-37A7-01CF-30F1-068CC9AE8899}"/>
          </ac:graphicFrameMkLst>
        </pc:graphicFrameChg>
        <pc:picChg chg="add mod">
          <ac:chgData name="Bradley Priem" userId="00ad933b-2dd3-47ad-ba11-d2ead1db4af2" providerId="ADAL" clId="{E7116038-F423-FB42-9361-5DCA0C74E202}" dt="2025-02-12T19:23:00.389" v="185"/>
          <ac:picMkLst>
            <pc:docMk/>
            <pc:sldMk cId="871237370" sldId="294"/>
            <ac:picMk id="6" creationId="{B0685635-B396-07D7-D1DF-B36BB0FE891E}"/>
          </ac:picMkLst>
        </pc:picChg>
        <pc:picChg chg="add del mod">
          <ac:chgData name="Bradley Priem" userId="00ad933b-2dd3-47ad-ba11-d2ead1db4af2" providerId="ADAL" clId="{E7116038-F423-FB42-9361-5DCA0C74E202}" dt="2025-02-12T19:16:15.252" v="64" actId="1076"/>
          <ac:picMkLst>
            <pc:docMk/>
            <pc:sldMk cId="871237370" sldId="294"/>
            <ac:picMk id="7" creationId="{F7F9026C-B495-E4B8-E2EC-01F5781E6266}"/>
          </ac:picMkLst>
        </pc:picChg>
        <pc:picChg chg="add mod">
          <ac:chgData name="Bradley Priem" userId="00ad933b-2dd3-47ad-ba11-d2ead1db4af2" providerId="ADAL" clId="{E7116038-F423-FB42-9361-5DCA0C74E202}" dt="2025-02-12T19:23:12.549" v="189" actId="1076"/>
          <ac:picMkLst>
            <pc:docMk/>
            <pc:sldMk cId="871237370" sldId="294"/>
            <ac:picMk id="10" creationId="{E4C60FBD-CCEE-35B2-C94F-5FD73B8B913A}"/>
          </ac:picMkLst>
        </pc:picChg>
        <pc:picChg chg="del mod modCrop">
          <ac:chgData name="Bradley Priem" userId="00ad933b-2dd3-47ad-ba11-d2ead1db4af2" providerId="ADAL" clId="{E7116038-F423-FB42-9361-5DCA0C74E202}" dt="2025-02-12T19:23:08.415" v="188" actId="478"/>
          <ac:picMkLst>
            <pc:docMk/>
            <pc:sldMk cId="871237370" sldId="294"/>
            <ac:picMk id="15" creationId="{81E030E7-1A59-0FB0-217E-F477043305C3}"/>
          </ac:picMkLst>
        </pc:picChg>
      </pc:sldChg>
      <pc:sldChg chg="add">
        <pc:chgData name="Bradley Priem" userId="00ad933b-2dd3-47ad-ba11-d2ead1db4af2" providerId="ADAL" clId="{E7116038-F423-FB42-9361-5DCA0C74E202}" dt="2025-02-12T19:24:15.945" v="190"/>
        <pc:sldMkLst>
          <pc:docMk/>
          <pc:sldMk cId="3069391277" sldId="295"/>
        </pc:sldMkLst>
      </pc:sldChg>
      <pc:sldChg chg="addSp modSp add del mod">
        <pc:chgData name="Bradley Priem" userId="00ad933b-2dd3-47ad-ba11-d2ead1db4af2" providerId="ADAL" clId="{E7116038-F423-FB42-9361-5DCA0C74E202}" dt="2025-02-12T20:51:12.034" v="465" actId="2696"/>
        <pc:sldMkLst>
          <pc:docMk/>
          <pc:sldMk cId="19235706" sldId="296"/>
        </pc:sldMkLst>
        <pc:graphicFrameChg chg="add mod">
          <ac:chgData name="Bradley Priem" userId="00ad933b-2dd3-47ad-ba11-d2ead1db4af2" providerId="ADAL" clId="{E7116038-F423-FB42-9361-5DCA0C74E202}" dt="2025-02-12T20:13:20.914" v="207" actId="1076"/>
          <ac:graphicFrameMkLst>
            <pc:docMk/>
            <pc:sldMk cId="19235706" sldId="296"/>
            <ac:graphicFrameMk id="3" creationId="{189A3332-B7AA-B716-3FE3-966C9F5DC30B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0:42:56.612" v="215" actId="1076"/>
          <ac:graphicFrameMkLst>
            <pc:docMk/>
            <pc:sldMk cId="19235706" sldId="296"/>
            <ac:graphicFrameMk id="4" creationId="{A7F139D2-17A8-DC42-8DC5-684FE18D1F42}"/>
          </ac:graphicFrameMkLst>
        </pc:graphicFrameChg>
        <pc:picChg chg="mod">
          <ac:chgData name="Bradley Priem" userId="00ad933b-2dd3-47ad-ba11-d2ead1db4af2" providerId="ADAL" clId="{E7116038-F423-FB42-9361-5DCA0C74E202}" dt="2025-02-12T20:13:40.091" v="208" actId="1076"/>
          <ac:picMkLst>
            <pc:docMk/>
            <pc:sldMk cId="19235706" sldId="296"/>
            <ac:picMk id="2" creationId="{EB6FC7BA-58B5-B974-C72F-B015C714D898}"/>
          </ac:picMkLst>
        </pc:picChg>
        <pc:picChg chg="mod modCrop">
          <ac:chgData name="Bradley Priem" userId="00ad933b-2dd3-47ad-ba11-d2ead1db4af2" providerId="ADAL" clId="{E7116038-F423-FB42-9361-5DCA0C74E202}" dt="2025-02-12T20:13:48.762" v="209" actId="1076"/>
          <ac:picMkLst>
            <pc:docMk/>
            <pc:sldMk cId="19235706" sldId="296"/>
            <ac:picMk id="41" creationId="{B0565081-123F-5AB1-D573-D1E7687E46BA}"/>
          </ac:picMkLst>
        </pc:picChg>
      </pc:sldChg>
      <pc:sldChg chg="addSp modSp add mod">
        <pc:chgData name="Bradley Priem" userId="00ad933b-2dd3-47ad-ba11-d2ead1db4af2" providerId="ADAL" clId="{E7116038-F423-FB42-9361-5DCA0C74E202}" dt="2025-02-12T20:50:50.475" v="463" actId="1076"/>
        <pc:sldMkLst>
          <pc:docMk/>
          <pc:sldMk cId="3283379782" sldId="297"/>
        </pc:sldMkLst>
        <pc:spChg chg="mod">
          <ac:chgData name="Bradley Priem" userId="00ad933b-2dd3-47ad-ba11-d2ead1db4af2" providerId="ADAL" clId="{E7116038-F423-FB42-9361-5DCA0C74E202}" dt="2025-02-12T20:50:38.933" v="460" actId="1076"/>
          <ac:spMkLst>
            <pc:docMk/>
            <pc:sldMk cId="3283379782" sldId="297"/>
            <ac:spMk id="13" creationId="{EA616C6D-35E2-DAF2-D652-8CF60002B596}"/>
          </ac:spMkLst>
        </pc:spChg>
        <pc:spChg chg="mod">
          <ac:chgData name="Bradley Priem" userId="00ad933b-2dd3-47ad-ba11-d2ead1db4af2" providerId="ADAL" clId="{E7116038-F423-FB42-9361-5DCA0C74E202}" dt="2025-02-12T20:50:00.378" v="334" actId="1076"/>
          <ac:spMkLst>
            <pc:docMk/>
            <pc:sldMk cId="3283379782" sldId="297"/>
            <ac:spMk id="192" creationId="{6C375F8D-DE16-00B0-090D-AE157D05C420}"/>
          </ac:spMkLst>
        </pc:spChg>
        <pc:graphicFrameChg chg="add mod">
          <ac:chgData name="Bradley Priem" userId="00ad933b-2dd3-47ad-ba11-d2ead1db4af2" providerId="ADAL" clId="{E7116038-F423-FB42-9361-5DCA0C74E202}" dt="2025-02-12T20:45:04.803" v="241" actId="1076"/>
          <ac:graphicFrameMkLst>
            <pc:docMk/>
            <pc:sldMk cId="3283379782" sldId="297"/>
            <ac:graphicFrameMk id="2" creationId="{37580A7F-10E1-6DCB-2943-2C668E945121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0:45:31.704" v="243"/>
          <ac:graphicFrameMkLst>
            <pc:docMk/>
            <pc:sldMk cId="3283379782" sldId="297"/>
            <ac:graphicFrameMk id="3" creationId="{CC8E27E0-7786-23B5-C7A5-E03280FB38CF}"/>
          </ac:graphicFrameMkLst>
        </pc:graphicFrameChg>
        <pc:picChg chg="add mod">
          <ac:chgData name="Bradley Priem" userId="00ad933b-2dd3-47ad-ba11-d2ead1db4af2" providerId="ADAL" clId="{E7116038-F423-FB42-9361-5DCA0C74E202}" dt="2025-02-12T20:50:50.475" v="463" actId="1076"/>
          <ac:picMkLst>
            <pc:docMk/>
            <pc:sldMk cId="3283379782" sldId="297"/>
            <ac:picMk id="4" creationId="{D4499A1E-A4CD-9893-354D-A03D500D6096}"/>
          </ac:picMkLst>
        </pc:picChg>
        <pc:picChg chg="mod">
          <ac:chgData name="Bradley Priem" userId="00ad933b-2dd3-47ad-ba11-d2ead1db4af2" providerId="ADAL" clId="{E7116038-F423-FB42-9361-5DCA0C74E202}" dt="2025-02-12T20:50:40.753" v="461" actId="1076"/>
          <ac:picMkLst>
            <pc:docMk/>
            <pc:sldMk cId="3283379782" sldId="297"/>
            <ac:picMk id="7" creationId="{D643D545-2CE3-0049-5881-4B59D30B0380}"/>
          </ac:picMkLst>
        </pc:picChg>
        <pc:picChg chg="mod modCrop">
          <ac:chgData name="Bradley Priem" userId="00ad933b-2dd3-47ad-ba11-d2ead1db4af2" providerId="ADAL" clId="{E7116038-F423-FB42-9361-5DCA0C74E202}" dt="2025-02-12T20:50:46.240" v="462" actId="1076"/>
          <ac:picMkLst>
            <pc:docMk/>
            <pc:sldMk cId="3283379782" sldId="297"/>
            <ac:picMk id="10" creationId="{50F49601-A0B9-B032-35C2-2754DE5A4ADB}"/>
          </ac:picMkLst>
        </pc:picChg>
      </pc:sldChg>
      <pc:sldChg chg="add del">
        <pc:chgData name="Bradley Priem" userId="00ad933b-2dd3-47ad-ba11-d2ead1db4af2" providerId="ADAL" clId="{E7116038-F423-FB42-9361-5DCA0C74E202}" dt="2025-02-12T22:03:20.751" v="3137" actId="2696"/>
        <pc:sldMkLst>
          <pc:docMk/>
          <pc:sldMk cId="255457626" sldId="298"/>
        </pc:sldMkLst>
      </pc:sldChg>
      <pc:sldChg chg="addSp delSp modSp add mod">
        <pc:chgData name="Bradley Priem" userId="00ad933b-2dd3-47ad-ba11-d2ead1db4af2" providerId="ADAL" clId="{E7116038-F423-FB42-9361-5DCA0C74E202}" dt="2025-02-12T22:04:40.461" v="3179" actId="207"/>
        <pc:sldMkLst>
          <pc:docMk/>
          <pc:sldMk cId="3197458577" sldId="299"/>
        </pc:sldMkLst>
        <pc:spChg chg="del">
          <ac:chgData name="Bradley Priem" userId="00ad933b-2dd3-47ad-ba11-d2ead1db4af2" providerId="ADAL" clId="{E7116038-F423-FB42-9361-5DCA0C74E202}" dt="2025-02-12T21:07:35.894" v="952" actId="478"/>
          <ac:spMkLst>
            <pc:docMk/>
            <pc:sldMk cId="3197458577" sldId="299"/>
            <ac:spMk id="6" creationId="{18769793-34E4-0F15-A193-D31C2858E498}"/>
          </ac:spMkLst>
        </pc:spChg>
        <pc:spChg chg="del">
          <ac:chgData name="Bradley Priem" userId="00ad933b-2dd3-47ad-ba11-d2ead1db4af2" providerId="ADAL" clId="{E7116038-F423-FB42-9361-5DCA0C74E202}" dt="2025-02-12T21:07:35.894" v="952" actId="478"/>
          <ac:spMkLst>
            <pc:docMk/>
            <pc:sldMk cId="3197458577" sldId="299"/>
            <ac:spMk id="7" creationId="{95D473DE-13AF-610A-650E-F6965C654A27}"/>
          </ac:spMkLst>
        </pc:spChg>
        <pc:spChg chg="del">
          <ac:chgData name="Bradley Priem" userId="00ad933b-2dd3-47ad-ba11-d2ead1db4af2" providerId="ADAL" clId="{E7116038-F423-FB42-9361-5DCA0C74E202}" dt="2025-02-12T21:07:35.894" v="952" actId="478"/>
          <ac:spMkLst>
            <pc:docMk/>
            <pc:sldMk cId="3197458577" sldId="299"/>
            <ac:spMk id="12" creationId="{A2ED6C82-9006-54D9-AACB-1416A1E8CDCA}"/>
          </ac:spMkLst>
        </pc:spChg>
        <pc:spChg chg="del">
          <ac:chgData name="Bradley Priem" userId="00ad933b-2dd3-47ad-ba11-d2ead1db4af2" providerId="ADAL" clId="{E7116038-F423-FB42-9361-5DCA0C74E202}" dt="2025-02-12T21:07:35.894" v="952" actId="478"/>
          <ac:spMkLst>
            <pc:docMk/>
            <pc:sldMk cId="3197458577" sldId="299"/>
            <ac:spMk id="13" creationId="{AF1FA10C-A2DC-C81D-A1EF-6E1BC62A9483}"/>
          </ac:spMkLst>
        </pc:spChg>
        <pc:spChg chg="del">
          <ac:chgData name="Bradley Priem" userId="00ad933b-2dd3-47ad-ba11-d2ead1db4af2" providerId="ADAL" clId="{E7116038-F423-FB42-9361-5DCA0C74E202}" dt="2025-02-12T21:07:35.894" v="952" actId="478"/>
          <ac:spMkLst>
            <pc:docMk/>
            <pc:sldMk cId="3197458577" sldId="299"/>
            <ac:spMk id="14" creationId="{3F18D919-A0D6-20EC-A168-3E803D2C3F13}"/>
          </ac:spMkLst>
        </pc:spChg>
        <pc:spChg chg="del">
          <ac:chgData name="Bradley Priem" userId="00ad933b-2dd3-47ad-ba11-d2ead1db4af2" providerId="ADAL" clId="{E7116038-F423-FB42-9361-5DCA0C74E202}" dt="2025-02-12T21:07:35.894" v="952" actId="478"/>
          <ac:spMkLst>
            <pc:docMk/>
            <pc:sldMk cId="3197458577" sldId="299"/>
            <ac:spMk id="15" creationId="{AF63201D-A4C1-AA00-085F-5EE64F72522C}"/>
          </ac:spMkLst>
        </pc:spChg>
        <pc:spChg chg="del">
          <ac:chgData name="Bradley Priem" userId="00ad933b-2dd3-47ad-ba11-d2ead1db4af2" providerId="ADAL" clId="{E7116038-F423-FB42-9361-5DCA0C74E202}" dt="2025-02-12T21:07:35.894" v="952" actId="478"/>
          <ac:spMkLst>
            <pc:docMk/>
            <pc:sldMk cId="3197458577" sldId="299"/>
            <ac:spMk id="16" creationId="{583B25EC-206F-26BF-815B-FA2B19837CE4}"/>
          </ac:spMkLst>
        </pc:spChg>
        <pc:spChg chg="del">
          <ac:chgData name="Bradley Priem" userId="00ad933b-2dd3-47ad-ba11-d2ead1db4af2" providerId="ADAL" clId="{E7116038-F423-FB42-9361-5DCA0C74E202}" dt="2025-02-12T21:07:35.894" v="952" actId="478"/>
          <ac:spMkLst>
            <pc:docMk/>
            <pc:sldMk cId="3197458577" sldId="299"/>
            <ac:spMk id="17" creationId="{C7BD478D-3A8D-BD24-4650-A06E14730158}"/>
          </ac:spMkLst>
        </pc:spChg>
        <pc:spChg chg="add mod">
          <ac:chgData name="Bradley Priem" userId="00ad933b-2dd3-47ad-ba11-d2ead1db4af2" providerId="ADAL" clId="{E7116038-F423-FB42-9361-5DCA0C74E202}" dt="2025-02-12T22:04:24.445" v="3175" actId="5793"/>
          <ac:spMkLst>
            <pc:docMk/>
            <pc:sldMk cId="3197458577" sldId="299"/>
            <ac:spMk id="18" creationId="{B5557AA6-2449-B9BB-CA86-E036513F5E74}"/>
          </ac:spMkLst>
        </pc:spChg>
        <pc:spChg chg="add mod">
          <ac:chgData name="Bradley Priem" userId="00ad933b-2dd3-47ad-ba11-d2ead1db4af2" providerId="ADAL" clId="{E7116038-F423-FB42-9361-5DCA0C74E202}" dt="2025-02-12T22:04:40.461" v="3179" actId="207"/>
          <ac:spMkLst>
            <pc:docMk/>
            <pc:sldMk cId="3197458577" sldId="299"/>
            <ac:spMk id="19" creationId="{CCA43715-1043-FC78-E022-E4742B425C40}"/>
          </ac:spMkLst>
        </pc:spChg>
        <pc:spChg chg="mod">
          <ac:chgData name="Bradley Priem" userId="00ad933b-2dd3-47ad-ba11-d2ead1db4af2" providerId="ADAL" clId="{E7116038-F423-FB42-9361-5DCA0C74E202}" dt="2025-02-12T22:03:29.247" v="3153" actId="20577"/>
          <ac:spMkLst>
            <pc:docMk/>
            <pc:sldMk cId="3197458577" sldId="299"/>
            <ac:spMk id="192" creationId="{3AA56DCF-8A49-1A2F-EE25-571FDE2CFF90}"/>
          </ac:spMkLst>
        </pc:spChg>
        <pc:graphicFrameChg chg="del">
          <ac:chgData name="Bradley Priem" userId="00ad933b-2dd3-47ad-ba11-d2ead1db4af2" providerId="ADAL" clId="{E7116038-F423-FB42-9361-5DCA0C74E202}" dt="2025-02-12T21:07:35.894" v="952" actId="478"/>
          <ac:graphicFrameMkLst>
            <pc:docMk/>
            <pc:sldMk cId="3197458577" sldId="299"/>
            <ac:graphicFrameMk id="2" creationId="{7C4CBC63-3262-1DE3-73B2-66F7809AF742}"/>
          </ac:graphicFrameMkLst>
        </pc:graphicFrameChg>
        <pc:graphicFrameChg chg="del">
          <ac:chgData name="Bradley Priem" userId="00ad933b-2dd3-47ad-ba11-d2ead1db4af2" providerId="ADAL" clId="{E7116038-F423-FB42-9361-5DCA0C74E202}" dt="2025-02-12T21:07:35.894" v="952" actId="478"/>
          <ac:graphicFrameMkLst>
            <pc:docMk/>
            <pc:sldMk cId="3197458577" sldId="299"/>
            <ac:graphicFrameMk id="5" creationId="{7472B54E-F4E1-29FF-D800-3B141E50A896}"/>
          </ac:graphicFrameMkLst>
        </pc:graphicFrameChg>
        <pc:picChg chg="add mod">
          <ac:chgData name="Bradley Priem" userId="00ad933b-2dd3-47ad-ba11-d2ead1db4af2" providerId="ADAL" clId="{E7116038-F423-FB42-9361-5DCA0C74E202}" dt="2025-02-12T21:08:21.304" v="966" actId="1076"/>
          <ac:picMkLst>
            <pc:docMk/>
            <pc:sldMk cId="3197458577" sldId="299"/>
            <ac:picMk id="4" creationId="{0ACEF5A2-98FB-B843-32BE-02A8C153ADAA}"/>
          </ac:picMkLst>
        </pc:picChg>
        <pc:inkChg chg="add del">
          <ac:chgData name="Bradley Priem" userId="00ad933b-2dd3-47ad-ba11-d2ead1db4af2" providerId="ADAL" clId="{E7116038-F423-FB42-9361-5DCA0C74E202}" dt="2025-02-12T21:08:06.278" v="962" actId="9405"/>
          <ac:inkMkLst>
            <pc:docMk/>
            <pc:sldMk cId="3197458577" sldId="299"/>
            <ac:inkMk id="8" creationId="{09730CBF-E8AD-00D6-A372-B4507CB9C810}"/>
          </ac:inkMkLst>
        </pc:inkChg>
        <pc:inkChg chg="add del">
          <ac:chgData name="Bradley Priem" userId="00ad933b-2dd3-47ad-ba11-d2ead1db4af2" providerId="ADAL" clId="{E7116038-F423-FB42-9361-5DCA0C74E202}" dt="2025-02-12T21:08:03.735" v="961" actId="9405"/>
          <ac:inkMkLst>
            <pc:docMk/>
            <pc:sldMk cId="3197458577" sldId="299"/>
            <ac:inkMk id="9" creationId="{7C712DB9-509C-E433-9603-3F1F5D0FFFE7}"/>
          </ac:inkMkLst>
        </pc:inkChg>
      </pc:sldChg>
      <pc:sldChg chg="addSp delSp modSp add mod">
        <pc:chgData name="Bradley Priem" userId="00ad933b-2dd3-47ad-ba11-d2ead1db4af2" providerId="ADAL" clId="{E7116038-F423-FB42-9361-5DCA0C74E202}" dt="2025-02-12T22:04:11.220" v="3163" actId="1076"/>
        <pc:sldMkLst>
          <pc:docMk/>
          <pc:sldMk cId="1243301364" sldId="300"/>
        </pc:sldMkLst>
        <pc:spChg chg="add mod">
          <ac:chgData name="Bradley Priem" userId="00ad933b-2dd3-47ad-ba11-d2ead1db4af2" providerId="ADAL" clId="{E7116038-F423-FB42-9361-5DCA0C74E202}" dt="2025-02-12T22:04:11.220" v="3163" actId="1076"/>
          <ac:spMkLst>
            <pc:docMk/>
            <pc:sldMk cId="1243301364" sldId="300"/>
            <ac:spMk id="12" creationId="{4D405CF8-27A5-9100-A624-B55439EB1AE9}"/>
          </ac:spMkLst>
        </pc:spChg>
        <pc:spChg chg="del">
          <ac:chgData name="Bradley Priem" userId="00ad933b-2dd3-47ad-ba11-d2ead1db4af2" providerId="ADAL" clId="{E7116038-F423-FB42-9361-5DCA0C74E202}" dt="2025-02-12T21:13:46.116" v="1557" actId="478"/>
          <ac:spMkLst>
            <pc:docMk/>
            <pc:sldMk cId="1243301364" sldId="300"/>
            <ac:spMk id="18" creationId="{5AA46BCC-33B3-972C-49BC-4DA816335477}"/>
          </ac:spMkLst>
        </pc:spChg>
        <pc:spChg chg="del">
          <ac:chgData name="Bradley Priem" userId="00ad933b-2dd3-47ad-ba11-d2ead1db4af2" providerId="ADAL" clId="{E7116038-F423-FB42-9361-5DCA0C74E202}" dt="2025-02-12T21:13:46.116" v="1557" actId="478"/>
          <ac:spMkLst>
            <pc:docMk/>
            <pc:sldMk cId="1243301364" sldId="300"/>
            <ac:spMk id="19" creationId="{FD28DC48-6EAD-E528-A305-EDEEE5A5464A}"/>
          </ac:spMkLst>
        </pc:spChg>
        <pc:spChg chg="mod">
          <ac:chgData name="Bradley Priem" userId="00ad933b-2dd3-47ad-ba11-d2ead1db4af2" providerId="ADAL" clId="{E7116038-F423-FB42-9361-5DCA0C74E202}" dt="2025-02-12T21:26:11.026" v="1625" actId="1076"/>
          <ac:spMkLst>
            <pc:docMk/>
            <pc:sldMk cId="1243301364" sldId="300"/>
            <ac:spMk id="192" creationId="{88CF57C2-07BE-ACFA-1189-7E4FBDF3CA89}"/>
          </ac:spMkLst>
        </pc:spChg>
        <pc:graphicFrameChg chg="add del mod">
          <ac:chgData name="Bradley Priem" userId="00ad933b-2dd3-47ad-ba11-d2ead1db4af2" providerId="ADAL" clId="{E7116038-F423-FB42-9361-5DCA0C74E202}" dt="2025-02-12T21:14:55.791" v="1572" actId="478"/>
          <ac:graphicFrameMkLst>
            <pc:docMk/>
            <pc:sldMk cId="1243301364" sldId="300"/>
            <ac:graphicFrameMk id="2" creationId="{100D9595-186E-4C48-AF31-E02BD11E96EF}"/>
          </ac:graphicFrameMkLst>
        </pc:graphicFrameChg>
        <pc:graphicFrameChg chg="add del mod">
          <ac:chgData name="Bradley Priem" userId="00ad933b-2dd3-47ad-ba11-d2ead1db4af2" providerId="ADAL" clId="{E7116038-F423-FB42-9361-5DCA0C74E202}" dt="2025-02-12T21:26:00.309" v="1615" actId="478"/>
          <ac:graphicFrameMkLst>
            <pc:docMk/>
            <pc:sldMk cId="1243301364" sldId="300"/>
            <ac:graphicFrameMk id="3" creationId="{438F5892-FA50-9041-A767-5406B797119D}"/>
          </ac:graphicFrameMkLst>
        </pc:graphicFrameChg>
        <pc:graphicFrameChg chg="add del mod">
          <ac:chgData name="Bradley Priem" userId="00ad933b-2dd3-47ad-ba11-d2ead1db4af2" providerId="ADAL" clId="{E7116038-F423-FB42-9361-5DCA0C74E202}" dt="2025-02-12T21:25:57.204" v="1613" actId="478"/>
          <ac:graphicFrameMkLst>
            <pc:docMk/>
            <pc:sldMk cId="1243301364" sldId="300"/>
            <ac:graphicFrameMk id="5" creationId="{98236DA8-7D12-824F-91BE-EF300230BB6C}"/>
          </ac:graphicFrameMkLst>
        </pc:graphicFrameChg>
        <pc:graphicFrameChg chg="add del mod">
          <ac:chgData name="Bradley Priem" userId="00ad933b-2dd3-47ad-ba11-d2ead1db4af2" providerId="ADAL" clId="{E7116038-F423-FB42-9361-5DCA0C74E202}" dt="2025-02-12T21:25:58.734" v="1614" actId="478"/>
          <ac:graphicFrameMkLst>
            <pc:docMk/>
            <pc:sldMk cId="1243301364" sldId="300"/>
            <ac:graphicFrameMk id="6" creationId="{B1692495-A20B-E044-B0B3-FF7136BA46A8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1:16:38.371" v="1612"/>
          <ac:graphicFrameMkLst>
            <pc:docMk/>
            <pc:sldMk cId="1243301364" sldId="300"/>
            <ac:graphicFrameMk id="7" creationId="{327DA5A5-7224-E7B4-904B-BCA9AD206625}"/>
          </ac:graphicFrameMkLst>
        </pc:graphicFrameChg>
        <pc:graphicFrameChg chg="add del mod">
          <ac:chgData name="Bradley Priem" userId="00ad933b-2dd3-47ad-ba11-d2ead1db4af2" providerId="ADAL" clId="{E7116038-F423-FB42-9361-5DCA0C74E202}" dt="2025-02-12T21:26:19.522" v="1628" actId="478"/>
          <ac:graphicFrameMkLst>
            <pc:docMk/>
            <pc:sldMk cId="1243301364" sldId="300"/>
            <ac:graphicFrameMk id="8" creationId="{B9EDE2B6-F36A-3D4E-8285-03806867E9B2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1:28:24.680" v="1673" actId="14100"/>
          <ac:graphicFrameMkLst>
            <pc:docMk/>
            <pc:sldMk cId="1243301364" sldId="300"/>
            <ac:graphicFrameMk id="9" creationId="{C9112AE2-F312-684F-8376-F6D143E0924E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1:27:49.224" v="1665" actId="1076"/>
          <ac:graphicFrameMkLst>
            <pc:docMk/>
            <pc:sldMk cId="1243301364" sldId="300"/>
            <ac:graphicFrameMk id="10" creationId="{20EF7151-EBB5-374D-926F-EE8375D256CF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1:28:39.588" v="1676" actId="1076"/>
          <ac:graphicFrameMkLst>
            <pc:docMk/>
            <pc:sldMk cId="1243301364" sldId="300"/>
            <ac:graphicFrameMk id="11" creationId="{E66CF859-2985-804C-9F94-56A859F610FE}"/>
          </ac:graphicFrameMkLst>
        </pc:graphicFrameChg>
        <pc:picChg chg="del">
          <ac:chgData name="Bradley Priem" userId="00ad933b-2dd3-47ad-ba11-d2ead1db4af2" providerId="ADAL" clId="{E7116038-F423-FB42-9361-5DCA0C74E202}" dt="2025-02-12T21:13:47.258" v="1558" actId="478"/>
          <ac:picMkLst>
            <pc:docMk/>
            <pc:sldMk cId="1243301364" sldId="300"/>
            <ac:picMk id="4" creationId="{11C14319-0E2C-1007-3C20-6AC3162AA3EA}"/>
          </ac:picMkLst>
        </pc:picChg>
      </pc:sldChg>
      <pc:sldChg chg="modSp add del mod">
        <pc:chgData name="Bradley Priem" userId="00ad933b-2dd3-47ad-ba11-d2ead1db4af2" providerId="ADAL" clId="{E7116038-F423-FB42-9361-5DCA0C74E202}" dt="2025-02-12T22:04:55.712" v="3180" actId="2696"/>
        <pc:sldMkLst>
          <pc:docMk/>
          <pc:sldMk cId="1195826358" sldId="301"/>
        </pc:sldMkLst>
        <pc:spChg chg="mod">
          <ac:chgData name="Bradley Priem" userId="00ad933b-2dd3-47ad-ba11-d2ead1db4af2" providerId="ADAL" clId="{E7116038-F423-FB42-9361-5DCA0C74E202}" dt="2025-02-12T21:30:49.840" v="2043" actId="20577"/>
          <ac:spMkLst>
            <pc:docMk/>
            <pc:sldMk cId="1195826358" sldId="301"/>
            <ac:spMk id="192" creationId="{3EC0237D-76E1-E66D-3C26-7351C12C7321}"/>
          </ac:spMkLst>
        </pc:spChg>
      </pc:sldChg>
      <pc:sldChg chg="addSp delSp modSp add mod">
        <pc:chgData name="Bradley Priem" userId="00ad933b-2dd3-47ad-ba11-d2ead1db4af2" providerId="ADAL" clId="{E7116038-F423-FB42-9361-5DCA0C74E202}" dt="2025-02-12T22:00:04.884" v="2868" actId="1076"/>
        <pc:sldMkLst>
          <pc:docMk/>
          <pc:sldMk cId="627844662" sldId="302"/>
        </pc:sldMkLst>
        <pc:spChg chg="add mod">
          <ac:chgData name="Bradley Priem" userId="00ad933b-2dd3-47ad-ba11-d2ead1db4af2" providerId="ADAL" clId="{E7116038-F423-FB42-9361-5DCA0C74E202}" dt="2025-02-12T21:56:35.780" v="2767" actId="1076"/>
          <ac:spMkLst>
            <pc:docMk/>
            <pc:sldMk cId="627844662" sldId="302"/>
            <ac:spMk id="3" creationId="{271E1320-00D8-C821-2711-EC11C021E7C4}"/>
          </ac:spMkLst>
        </pc:spChg>
        <pc:spChg chg="add mod">
          <ac:chgData name="Bradley Priem" userId="00ad933b-2dd3-47ad-ba11-d2ead1db4af2" providerId="ADAL" clId="{E7116038-F423-FB42-9361-5DCA0C74E202}" dt="2025-02-12T21:56:35.780" v="2767" actId="1076"/>
          <ac:spMkLst>
            <pc:docMk/>
            <pc:sldMk cId="627844662" sldId="302"/>
            <ac:spMk id="4" creationId="{85E683CE-8E06-4FDC-7BA7-35D1494A0E39}"/>
          </ac:spMkLst>
        </pc:spChg>
        <pc:spChg chg="add mod">
          <ac:chgData name="Bradley Priem" userId="00ad933b-2dd3-47ad-ba11-d2ead1db4af2" providerId="ADAL" clId="{E7116038-F423-FB42-9361-5DCA0C74E202}" dt="2025-02-12T21:56:35.780" v="2767" actId="1076"/>
          <ac:spMkLst>
            <pc:docMk/>
            <pc:sldMk cId="627844662" sldId="302"/>
            <ac:spMk id="5" creationId="{2158E383-2DE1-3B82-9FC7-1A1173DA86BC}"/>
          </ac:spMkLst>
        </pc:spChg>
        <pc:spChg chg="add mod">
          <ac:chgData name="Bradley Priem" userId="00ad933b-2dd3-47ad-ba11-d2ead1db4af2" providerId="ADAL" clId="{E7116038-F423-FB42-9361-5DCA0C74E202}" dt="2025-02-12T21:56:35.780" v="2767" actId="1076"/>
          <ac:spMkLst>
            <pc:docMk/>
            <pc:sldMk cId="627844662" sldId="302"/>
            <ac:spMk id="6" creationId="{5157715F-F09F-046E-F098-464A97D16C2B}"/>
          </ac:spMkLst>
        </pc:spChg>
        <pc:spChg chg="del">
          <ac:chgData name="Bradley Priem" userId="00ad933b-2dd3-47ad-ba11-d2ead1db4af2" providerId="ADAL" clId="{E7116038-F423-FB42-9361-5DCA0C74E202}" dt="2025-02-12T21:32:09.858" v="2108" actId="478"/>
          <ac:spMkLst>
            <pc:docMk/>
            <pc:sldMk cId="627844662" sldId="302"/>
            <ac:spMk id="12" creationId="{DFBF2DAE-4F6D-02D0-D987-A67EDFA092A0}"/>
          </ac:spMkLst>
        </pc:spChg>
        <pc:spChg chg="add mod">
          <ac:chgData name="Bradley Priem" userId="00ad933b-2dd3-47ad-ba11-d2ead1db4af2" providerId="ADAL" clId="{E7116038-F423-FB42-9361-5DCA0C74E202}" dt="2025-02-12T22:00:04.884" v="2868" actId="1076"/>
          <ac:spMkLst>
            <pc:docMk/>
            <pc:sldMk cId="627844662" sldId="302"/>
            <ac:spMk id="18" creationId="{35DFC749-567F-5BA9-BAC1-077ADBF50151}"/>
          </ac:spMkLst>
        </pc:spChg>
        <pc:spChg chg="add del mod">
          <ac:chgData name="Bradley Priem" userId="00ad933b-2dd3-47ad-ba11-d2ead1db4af2" providerId="ADAL" clId="{E7116038-F423-FB42-9361-5DCA0C74E202}" dt="2025-02-12T21:43:57.191" v="2271" actId="478"/>
          <ac:spMkLst>
            <pc:docMk/>
            <pc:sldMk cId="627844662" sldId="302"/>
            <ac:spMk id="19" creationId="{5A986D2A-B9CD-968B-6DD4-165D2040D19C}"/>
          </ac:spMkLst>
        </pc:spChg>
        <pc:spChg chg="add mod">
          <ac:chgData name="Bradley Priem" userId="00ad933b-2dd3-47ad-ba11-d2ead1db4af2" providerId="ADAL" clId="{E7116038-F423-FB42-9361-5DCA0C74E202}" dt="2025-02-12T21:57:43.481" v="2768" actId="207"/>
          <ac:spMkLst>
            <pc:docMk/>
            <pc:sldMk cId="627844662" sldId="302"/>
            <ac:spMk id="20" creationId="{FC461CFA-A755-60DB-3D54-68D76817C597}"/>
          </ac:spMkLst>
        </pc:spChg>
        <pc:spChg chg="add del mod">
          <ac:chgData name="Bradley Priem" userId="00ad933b-2dd3-47ad-ba11-d2ead1db4af2" providerId="ADAL" clId="{E7116038-F423-FB42-9361-5DCA0C74E202}" dt="2025-02-12T21:46:34.024" v="2285" actId="478"/>
          <ac:spMkLst>
            <pc:docMk/>
            <pc:sldMk cId="627844662" sldId="302"/>
            <ac:spMk id="21" creationId="{BCA272BB-5237-F4CC-E8A6-28D958568865}"/>
          </ac:spMkLst>
        </pc:spChg>
        <pc:spChg chg="add mod">
          <ac:chgData name="Bradley Priem" userId="00ad933b-2dd3-47ad-ba11-d2ead1db4af2" providerId="ADAL" clId="{E7116038-F423-FB42-9361-5DCA0C74E202}" dt="2025-02-12T21:55:35.182" v="2735" actId="1076"/>
          <ac:spMkLst>
            <pc:docMk/>
            <pc:sldMk cId="627844662" sldId="302"/>
            <ac:spMk id="22" creationId="{FF28D128-8CC2-4361-AA7A-6DF90278470E}"/>
          </ac:spMkLst>
        </pc:spChg>
        <pc:spChg chg="add del mod">
          <ac:chgData name="Bradley Priem" userId="00ad933b-2dd3-47ad-ba11-d2ead1db4af2" providerId="ADAL" clId="{E7116038-F423-FB42-9361-5DCA0C74E202}" dt="2025-02-12T21:58:04.993" v="2773" actId="478"/>
          <ac:spMkLst>
            <pc:docMk/>
            <pc:sldMk cId="627844662" sldId="302"/>
            <ac:spMk id="23" creationId="{D8790FD3-9740-0A89-E54E-96EA4B1ED140}"/>
          </ac:spMkLst>
        </pc:spChg>
        <pc:spChg chg="add mod">
          <ac:chgData name="Bradley Priem" userId="00ad933b-2dd3-47ad-ba11-d2ead1db4af2" providerId="ADAL" clId="{E7116038-F423-FB42-9361-5DCA0C74E202}" dt="2025-02-12T21:58:03.213" v="2772" actId="1076"/>
          <ac:spMkLst>
            <pc:docMk/>
            <pc:sldMk cId="627844662" sldId="302"/>
            <ac:spMk id="24" creationId="{D8F9FB8D-FFCB-84DA-136A-A78C0287C9F7}"/>
          </ac:spMkLst>
        </pc:spChg>
        <pc:spChg chg="add mod">
          <ac:chgData name="Bradley Priem" userId="00ad933b-2dd3-47ad-ba11-d2ead1db4af2" providerId="ADAL" clId="{E7116038-F423-FB42-9361-5DCA0C74E202}" dt="2025-02-12T22:00:04.884" v="2868" actId="1076"/>
          <ac:spMkLst>
            <pc:docMk/>
            <pc:sldMk cId="627844662" sldId="302"/>
            <ac:spMk id="25" creationId="{F2EA11D5-0C8A-16E6-75E5-5AF2CF411AD0}"/>
          </ac:spMkLst>
        </pc:spChg>
        <pc:spChg chg="add mod">
          <ac:chgData name="Bradley Priem" userId="00ad933b-2dd3-47ad-ba11-d2ead1db4af2" providerId="ADAL" clId="{E7116038-F423-FB42-9361-5DCA0C74E202}" dt="2025-02-12T21:55:40.729" v="2736" actId="167"/>
          <ac:spMkLst>
            <pc:docMk/>
            <pc:sldMk cId="627844662" sldId="302"/>
            <ac:spMk id="26" creationId="{46E9AF03-0EB3-5696-DF99-A57E0EBF490F}"/>
          </ac:spMkLst>
        </pc:spChg>
        <pc:spChg chg="add mod">
          <ac:chgData name="Bradley Priem" userId="00ad933b-2dd3-47ad-ba11-d2ead1db4af2" providerId="ADAL" clId="{E7116038-F423-FB42-9361-5DCA0C74E202}" dt="2025-02-12T21:58:45.106" v="2782" actId="1037"/>
          <ac:spMkLst>
            <pc:docMk/>
            <pc:sldMk cId="627844662" sldId="302"/>
            <ac:spMk id="27" creationId="{79A228F0-D459-B2B9-0270-DA1159B20C16}"/>
          </ac:spMkLst>
        </pc:spChg>
        <pc:spChg chg="add mod">
          <ac:chgData name="Bradley Priem" userId="00ad933b-2dd3-47ad-ba11-d2ead1db4af2" providerId="ADAL" clId="{E7116038-F423-FB42-9361-5DCA0C74E202}" dt="2025-02-12T21:55:35.182" v="2735" actId="1076"/>
          <ac:spMkLst>
            <pc:docMk/>
            <pc:sldMk cId="627844662" sldId="302"/>
            <ac:spMk id="28" creationId="{BA72504D-A2ED-B6C1-90B4-DEDD17E4DC15}"/>
          </ac:spMkLst>
        </pc:spChg>
        <pc:spChg chg="add mod">
          <ac:chgData name="Bradley Priem" userId="00ad933b-2dd3-47ad-ba11-d2ead1db4af2" providerId="ADAL" clId="{E7116038-F423-FB42-9361-5DCA0C74E202}" dt="2025-02-12T21:58:35.508" v="2780" actId="1038"/>
          <ac:spMkLst>
            <pc:docMk/>
            <pc:sldMk cId="627844662" sldId="302"/>
            <ac:spMk id="29" creationId="{BD4A4277-FB20-0B8C-E637-E7787EE0452E}"/>
          </ac:spMkLst>
        </pc:spChg>
        <pc:spChg chg="add mod">
          <ac:chgData name="Bradley Priem" userId="00ad933b-2dd3-47ad-ba11-d2ead1db4af2" providerId="ADAL" clId="{E7116038-F423-FB42-9361-5DCA0C74E202}" dt="2025-02-12T21:56:10.046" v="2762" actId="1037"/>
          <ac:spMkLst>
            <pc:docMk/>
            <pc:sldMk cId="627844662" sldId="302"/>
            <ac:spMk id="30" creationId="{E986684E-EDD4-312B-92CD-B8337D7B3730}"/>
          </ac:spMkLst>
        </pc:spChg>
        <pc:spChg chg="mod">
          <ac:chgData name="Bradley Priem" userId="00ad933b-2dd3-47ad-ba11-d2ead1db4af2" providerId="ADAL" clId="{E7116038-F423-FB42-9361-5DCA0C74E202}" dt="2025-02-12T21:58:56.199" v="2783" actId="207"/>
          <ac:spMkLst>
            <pc:docMk/>
            <pc:sldMk cId="627844662" sldId="302"/>
            <ac:spMk id="33" creationId="{DEE2DDD9-1EAB-A433-94D2-45638A71CCC8}"/>
          </ac:spMkLst>
        </pc:spChg>
        <pc:spChg chg="mod">
          <ac:chgData name="Bradley Priem" userId="00ad933b-2dd3-47ad-ba11-d2ead1db4af2" providerId="ADAL" clId="{E7116038-F423-FB42-9361-5DCA0C74E202}" dt="2025-02-12T21:58:09.949" v="2774"/>
          <ac:spMkLst>
            <pc:docMk/>
            <pc:sldMk cId="627844662" sldId="302"/>
            <ac:spMk id="34" creationId="{AF3D2A65-A3BA-B225-5EA2-4E0ADE3D73BD}"/>
          </ac:spMkLst>
        </pc:spChg>
        <pc:spChg chg="mod">
          <ac:chgData name="Bradley Priem" userId="00ad933b-2dd3-47ad-ba11-d2ead1db4af2" providerId="ADAL" clId="{E7116038-F423-FB42-9361-5DCA0C74E202}" dt="2025-02-12T21:58:09.949" v="2774"/>
          <ac:spMkLst>
            <pc:docMk/>
            <pc:sldMk cId="627844662" sldId="302"/>
            <ac:spMk id="35" creationId="{CB5919C7-A08F-DAFB-35C4-FB07F334F46E}"/>
          </ac:spMkLst>
        </pc:spChg>
        <pc:spChg chg="mod">
          <ac:chgData name="Bradley Priem" userId="00ad933b-2dd3-47ad-ba11-d2ead1db4af2" providerId="ADAL" clId="{E7116038-F423-FB42-9361-5DCA0C74E202}" dt="2025-02-12T21:58:09.949" v="2774"/>
          <ac:spMkLst>
            <pc:docMk/>
            <pc:sldMk cId="627844662" sldId="302"/>
            <ac:spMk id="36" creationId="{676B0C3D-C2FC-A5A0-F5FF-EA4C58993A0F}"/>
          </ac:spMkLst>
        </pc:spChg>
        <pc:spChg chg="mod">
          <ac:chgData name="Bradley Priem" userId="00ad933b-2dd3-47ad-ba11-d2ead1db4af2" providerId="ADAL" clId="{E7116038-F423-FB42-9361-5DCA0C74E202}" dt="2025-02-12T21:58:31.033" v="2779" actId="1038"/>
          <ac:spMkLst>
            <pc:docMk/>
            <pc:sldMk cId="627844662" sldId="302"/>
            <ac:spMk id="37" creationId="{A25FF400-916E-85DA-2043-241CF8CDF1BE}"/>
          </ac:spMkLst>
        </pc:spChg>
        <pc:spChg chg="mod">
          <ac:chgData name="Bradley Priem" userId="00ad933b-2dd3-47ad-ba11-d2ead1db4af2" providerId="ADAL" clId="{E7116038-F423-FB42-9361-5DCA0C74E202}" dt="2025-02-12T21:59:35.716" v="2862" actId="20577"/>
          <ac:spMkLst>
            <pc:docMk/>
            <pc:sldMk cId="627844662" sldId="302"/>
            <ac:spMk id="38" creationId="{76BAE6DC-8FE7-32C7-99DF-3F10DD617CE5}"/>
          </ac:spMkLst>
        </pc:spChg>
        <pc:spChg chg="mod">
          <ac:chgData name="Bradley Priem" userId="00ad933b-2dd3-47ad-ba11-d2ead1db4af2" providerId="ADAL" clId="{E7116038-F423-FB42-9361-5DCA0C74E202}" dt="2025-02-12T21:58:23.299" v="2778" actId="1038"/>
          <ac:spMkLst>
            <pc:docMk/>
            <pc:sldMk cId="627844662" sldId="302"/>
            <ac:spMk id="39" creationId="{0C733037-CEE7-130F-4898-8CB9E6212FFA}"/>
          </ac:spMkLst>
        </pc:spChg>
        <pc:spChg chg="add del mod">
          <ac:chgData name="Bradley Priem" userId="00ad933b-2dd3-47ad-ba11-d2ead1db4af2" providerId="ADAL" clId="{E7116038-F423-FB42-9361-5DCA0C74E202}" dt="2025-02-12T21:59:45.946" v="2864" actId="478"/>
          <ac:spMkLst>
            <pc:docMk/>
            <pc:sldMk cId="627844662" sldId="302"/>
            <ac:spMk id="41" creationId="{BDB7706F-CFB4-534E-E351-D6FC8EDE052D}"/>
          </ac:spMkLst>
        </pc:spChg>
        <pc:spChg chg="add del mod">
          <ac:chgData name="Bradley Priem" userId="00ad933b-2dd3-47ad-ba11-d2ead1db4af2" providerId="ADAL" clId="{E7116038-F423-FB42-9361-5DCA0C74E202}" dt="2025-02-12T21:59:45.946" v="2864" actId="478"/>
          <ac:spMkLst>
            <pc:docMk/>
            <pc:sldMk cId="627844662" sldId="302"/>
            <ac:spMk id="42" creationId="{6AC99F28-9420-DE74-CEA1-62DA3C3E320C}"/>
          </ac:spMkLst>
        </pc:spChg>
        <pc:spChg chg="add del mod">
          <ac:chgData name="Bradley Priem" userId="00ad933b-2dd3-47ad-ba11-d2ead1db4af2" providerId="ADAL" clId="{E7116038-F423-FB42-9361-5DCA0C74E202}" dt="2025-02-12T21:59:45.946" v="2864" actId="478"/>
          <ac:spMkLst>
            <pc:docMk/>
            <pc:sldMk cId="627844662" sldId="302"/>
            <ac:spMk id="43" creationId="{EE6F9528-DEFE-719B-CD09-EC299C7DD8EC}"/>
          </ac:spMkLst>
        </pc:spChg>
        <pc:spChg chg="add del mod">
          <ac:chgData name="Bradley Priem" userId="00ad933b-2dd3-47ad-ba11-d2ead1db4af2" providerId="ADAL" clId="{E7116038-F423-FB42-9361-5DCA0C74E202}" dt="2025-02-12T21:59:45.946" v="2864" actId="478"/>
          <ac:spMkLst>
            <pc:docMk/>
            <pc:sldMk cId="627844662" sldId="302"/>
            <ac:spMk id="44" creationId="{B800DAFF-55B5-69BF-F032-62D89E13C78F}"/>
          </ac:spMkLst>
        </pc:spChg>
        <pc:spChg chg="mod">
          <ac:chgData name="Bradley Priem" userId="00ad933b-2dd3-47ad-ba11-d2ead1db4af2" providerId="ADAL" clId="{E7116038-F423-FB42-9361-5DCA0C74E202}" dt="2025-02-12T21:55:03.415" v="2731" actId="1076"/>
          <ac:spMkLst>
            <pc:docMk/>
            <pc:sldMk cId="627844662" sldId="302"/>
            <ac:spMk id="192" creationId="{2AA5E291-32E0-C2D3-982C-49C0485C293B}"/>
          </ac:spMkLst>
        </pc:spChg>
        <pc:grpChg chg="add">
          <ac:chgData name="Bradley Priem" userId="00ad933b-2dd3-47ad-ba11-d2ead1db4af2" providerId="ADAL" clId="{E7116038-F423-FB42-9361-5DCA0C74E202}" dt="2025-02-12T21:56:26.144" v="2764" actId="164"/>
          <ac:grpSpMkLst>
            <pc:docMk/>
            <pc:sldMk cId="627844662" sldId="302"/>
            <ac:grpSpMk id="31" creationId="{11A081ED-611B-CE8B-FF1C-D0705CE65FCE}"/>
          </ac:grpSpMkLst>
        </pc:grpChg>
        <pc:grpChg chg="mod">
          <ac:chgData name="Bradley Priem" userId="00ad933b-2dd3-47ad-ba11-d2ead1db4af2" providerId="ADAL" clId="{E7116038-F423-FB42-9361-5DCA0C74E202}" dt="2025-02-12T21:58:15.010" v="2775" actId="1076"/>
          <ac:grpSpMkLst>
            <pc:docMk/>
            <pc:sldMk cId="627844662" sldId="302"/>
            <ac:grpSpMk id="32" creationId="{4D52A78E-691A-67F9-750E-FB19D1EF6910}"/>
          </ac:grpSpMkLst>
        </pc:grpChg>
        <pc:graphicFrameChg chg="add mod">
          <ac:chgData name="Bradley Priem" userId="00ad933b-2dd3-47ad-ba11-d2ead1db4af2" providerId="ADAL" clId="{E7116038-F423-FB42-9361-5DCA0C74E202}" dt="2025-02-12T21:56:35.780" v="2767" actId="1076"/>
          <ac:graphicFrameMkLst>
            <pc:docMk/>
            <pc:sldMk cId="627844662" sldId="302"/>
            <ac:graphicFrameMk id="2" creationId="{FC32DE92-7653-A040-825F-0E7D5E5DB6C2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1:36:09.052" v="2126"/>
          <ac:graphicFrameMkLst>
            <pc:docMk/>
            <pc:sldMk cId="627844662" sldId="302"/>
            <ac:graphicFrameMk id="7" creationId="{BC1E36F6-1261-754B-9975-E5E6928FD6E3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1:36:14.030" v="2129"/>
          <ac:graphicFrameMkLst>
            <pc:docMk/>
            <pc:sldMk cId="627844662" sldId="302"/>
            <ac:graphicFrameMk id="8" creationId="{BC1E36F6-1261-754B-9975-E5E6928FD6E3}"/>
          </ac:graphicFrameMkLst>
        </pc:graphicFrameChg>
        <pc:graphicFrameChg chg="del">
          <ac:chgData name="Bradley Priem" userId="00ad933b-2dd3-47ad-ba11-d2ead1db4af2" providerId="ADAL" clId="{E7116038-F423-FB42-9361-5DCA0C74E202}" dt="2025-02-12T21:32:11.780" v="2109" actId="478"/>
          <ac:graphicFrameMkLst>
            <pc:docMk/>
            <pc:sldMk cId="627844662" sldId="302"/>
            <ac:graphicFrameMk id="9" creationId="{E7D29E8F-F82E-2EA7-223E-F7A2E3135C38}"/>
          </ac:graphicFrameMkLst>
        </pc:graphicFrameChg>
        <pc:graphicFrameChg chg="del">
          <ac:chgData name="Bradley Priem" userId="00ad933b-2dd3-47ad-ba11-d2ead1db4af2" providerId="ADAL" clId="{E7116038-F423-FB42-9361-5DCA0C74E202}" dt="2025-02-12T21:32:11.780" v="2109" actId="478"/>
          <ac:graphicFrameMkLst>
            <pc:docMk/>
            <pc:sldMk cId="627844662" sldId="302"/>
            <ac:graphicFrameMk id="10" creationId="{3BDC422A-C449-FAAE-E1B1-5D9D7468D33B}"/>
          </ac:graphicFrameMkLst>
        </pc:graphicFrameChg>
        <pc:graphicFrameChg chg="del">
          <ac:chgData name="Bradley Priem" userId="00ad933b-2dd3-47ad-ba11-d2ead1db4af2" providerId="ADAL" clId="{E7116038-F423-FB42-9361-5DCA0C74E202}" dt="2025-02-12T21:32:11.780" v="2109" actId="478"/>
          <ac:graphicFrameMkLst>
            <pc:docMk/>
            <pc:sldMk cId="627844662" sldId="302"/>
            <ac:graphicFrameMk id="11" creationId="{CA0B8F43-A9A8-79D5-7882-C7DE2E87884A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1:56:35.780" v="2767" actId="1076"/>
          <ac:graphicFrameMkLst>
            <pc:docMk/>
            <pc:sldMk cId="627844662" sldId="302"/>
            <ac:graphicFrameMk id="13" creationId="{BC1E36F6-1261-754B-9975-E5E6928FD6E3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1:41:21.382" v="2157"/>
          <ac:graphicFrameMkLst>
            <pc:docMk/>
            <pc:sldMk cId="627844662" sldId="302"/>
            <ac:graphicFrameMk id="14" creationId="{E6A85A38-AB71-6B46-7B99-6D92E9F2D12C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1:41:21.382" v="2157"/>
          <ac:graphicFrameMkLst>
            <pc:docMk/>
            <pc:sldMk cId="627844662" sldId="302"/>
            <ac:graphicFrameMk id="15" creationId="{99C1F4FE-92E1-FA4E-ABA0-73A15A214656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00:04.884" v="2868" actId="1076"/>
          <ac:graphicFrameMkLst>
            <pc:docMk/>
            <pc:sldMk cId="627844662" sldId="302"/>
            <ac:graphicFrameMk id="16" creationId="{E6A85A38-AB71-6B46-7B99-6D92E9F2D12C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00:04.884" v="2868" actId="1076"/>
          <ac:graphicFrameMkLst>
            <pc:docMk/>
            <pc:sldMk cId="627844662" sldId="302"/>
            <ac:graphicFrameMk id="17" creationId="{99C1F4FE-92E1-FA4E-ABA0-73A15A214656}"/>
          </ac:graphicFrameMkLst>
        </pc:graphicFrameChg>
        <pc:graphicFrameChg chg="del mod">
          <ac:chgData name="Bradley Priem" userId="00ad933b-2dd3-47ad-ba11-d2ead1db4af2" providerId="ADAL" clId="{E7116038-F423-FB42-9361-5DCA0C74E202}" dt="2025-02-12T21:59:41.867" v="2863" actId="478"/>
          <ac:graphicFrameMkLst>
            <pc:docMk/>
            <pc:sldMk cId="627844662" sldId="302"/>
            <ac:graphicFrameMk id="40" creationId="{EF7FDA1F-34BF-9278-34BA-AC581DA0CD8C}"/>
          </ac:graphicFrameMkLst>
        </pc:graphicFrameChg>
        <pc:graphicFrameChg chg="del mod">
          <ac:chgData name="Bradley Priem" userId="00ad933b-2dd3-47ad-ba11-d2ead1db4af2" providerId="ADAL" clId="{E7116038-F423-FB42-9361-5DCA0C74E202}" dt="2025-02-12T21:59:41.867" v="2863" actId="478"/>
          <ac:graphicFrameMkLst>
            <pc:docMk/>
            <pc:sldMk cId="627844662" sldId="302"/>
            <ac:graphicFrameMk id="45" creationId="{35280BF0-0DE4-E346-FB2A-B4F1F0B136B2}"/>
          </ac:graphicFrameMkLst>
        </pc:graphicFrameChg>
      </pc:sldChg>
      <pc:sldChg chg="addSp delSp modSp add mod ord">
        <pc:chgData name="Bradley Priem" userId="00ad933b-2dd3-47ad-ba11-d2ead1db4af2" providerId="ADAL" clId="{E7116038-F423-FB42-9361-5DCA0C74E202}" dt="2025-02-12T22:01:53.445" v="3056" actId="20578"/>
        <pc:sldMkLst>
          <pc:docMk/>
          <pc:sldMk cId="2400734587" sldId="303"/>
        </pc:sldMkLst>
        <pc:spChg chg="del">
          <ac:chgData name="Bradley Priem" userId="00ad933b-2dd3-47ad-ba11-d2ead1db4af2" providerId="ADAL" clId="{E7116038-F423-FB42-9361-5DCA0C74E202}" dt="2025-02-12T22:00:48.354" v="2872" actId="478"/>
          <ac:spMkLst>
            <pc:docMk/>
            <pc:sldMk cId="2400734587" sldId="303"/>
            <ac:spMk id="2" creationId="{820033A7-3E29-8843-70E3-984CE9F6A319}"/>
          </ac:spMkLst>
        </pc:spChg>
        <pc:spChg chg="del">
          <ac:chgData name="Bradley Priem" userId="00ad933b-2dd3-47ad-ba11-d2ead1db4af2" providerId="ADAL" clId="{E7116038-F423-FB42-9361-5DCA0C74E202}" dt="2025-02-12T22:00:48.354" v="2872" actId="478"/>
          <ac:spMkLst>
            <pc:docMk/>
            <pc:sldMk cId="2400734587" sldId="303"/>
            <ac:spMk id="3" creationId="{2B68FD35-968F-35D8-3813-8333235EA3C1}"/>
          </ac:spMkLst>
        </pc:spChg>
        <pc:spChg chg="add mod">
          <ac:chgData name="Bradley Priem" userId="00ad933b-2dd3-47ad-ba11-d2ead1db4af2" providerId="ADAL" clId="{E7116038-F423-FB42-9361-5DCA0C74E202}" dt="2025-02-12T22:01:49.037" v="3055" actId="403"/>
          <ac:spMkLst>
            <pc:docMk/>
            <pc:sldMk cId="2400734587" sldId="303"/>
            <ac:spMk id="4" creationId="{6D888950-D385-C259-110A-B4418BF692DA}"/>
          </ac:spMkLst>
        </pc:spChg>
        <pc:spChg chg="del">
          <ac:chgData name="Bradley Priem" userId="00ad933b-2dd3-47ad-ba11-d2ead1db4af2" providerId="ADAL" clId="{E7116038-F423-FB42-9361-5DCA0C74E202}" dt="2025-02-12T22:00:48.354" v="2872" actId="478"/>
          <ac:spMkLst>
            <pc:docMk/>
            <pc:sldMk cId="2400734587" sldId="303"/>
            <ac:spMk id="11" creationId="{35B62379-4B72-E1D0-B133-30CA5EDBA599}"/>
          </ac:spMkLst>
        </pc:spChg>
        <pc:spChg chg="del">
          <ac:chgData name="Bradley Priem" userId="00ad933b-2dd3-47ad-ba11-d2ead1db4af2" providerId="ADAL" clId="{E7116038-F423-FB42-9361-5DCA0C74E202}" dt="2025-02-12T22:00:48.354" v="2872" actId="478"/>
          <ac:spMkLst>
            <pc:docMk/>
            <pc:sldMk cId="2400734587" sldId="303"/>
            <ac:spMk id="12" creationId="{F6273579-C84D-819C-B1D7-138C749E6F20}"/>
          </ac:spMkLst>
        </pc:spChg>
        <pc:spChg chg="del">
          <ac:chgData name="Bradley Priem" userId="00ad933b-2dd3-47ad-ba11-d2ead1db4af2" providerId="ADAL" clId="{E7116038-F423-FB42-9361-5DCA0C74E202}" dt="2025-02-12T22:00:48.354" v="2872" actId="478"/>
          <ac:spMkLst>
            <pc:docMk/>
            <pc:sldMk cId="2400734587" sldId="303"/>
            <ac:spMk id="13" creationId="{F3418113-AC35-0F36-187C-E24C81798EB4}"/>
          </ac:spMkLst>
        </pc:spChg>
        <pc:picChg chg="del">
          <ac:chgData name="Bradley Priem" userId="00ad933b-2dd3-47ad-ba11-d2ead1db4af2" providerId="ADAL" clId="{E7116038-F423-FB42-9361-5DCA0C74E202}" dt="2025-02-12T22:00:48.354" v="2872" actId="478"/>
          <ac:picMkLst>
            <pc:docMk/>
            <pc:sldMk cId="2400734587" sldId="303"/>
            <ac:picMk id="7" creationId="{39779928-7384-9DCB-0A4A-1B5CF5E27802}"/>
          </ac:picMkLst>
        </pc:picChg>
      </pc:sldChg>
      <pc:sldChg chg="addSp delSp modSp add mod">
        <pc:chgData name="Bradley Priem" userId="00ad933b-2dd3-47ad-ba11-d2ead1db4af2" providerId="ADAL" clId="{E7116038-F423-FB42-9361-5DCA0C74E202}" dt="2025-02-12T22:26:47.772" v="3901" actId="1957"/>
        <pc:sldMkLst>
          <pc:docMk/>
          <pc:sldMk cId="2799307508" sldId="304"/>
        </pc:sldMkLst>
        <pc:spChg chg="del">
          <ac:chgData name="Bradley Priem" userId="00ad933b-2dd3-47ad-ba11-d2ead1db4af2" providerId="ADAL" clId="{E7116038-F423-FB42-9361-5DCA0C74E202}" dt="2025-02-12T22:07:34.632" v="3446" actId="478"/>
          <ac:spMkLst>
            <pc:docMk/>
            <pc:sldMk cId="2799307508" sldId="304"/>
            <ac:spMk id="3" creationId="{AC4568D8-4714-2CE2-80D0-02CC7A449232}"/>
          </ac:spMkLst>
        </pc:spChg>
        <pc:spChg chg="del">
          <ac:chgData name="Bradley Priem" userId="00ad933b-2dd3-47ad-ba11-d2ead1db4af2" providerId="ADAL" clId="{E7116038-F423-FB42-9361-5DCA0C74E202}" dt="2025-02-12T22:07:34.632" v="3446" actId="478"/>
          <ac:spMkLst>
            <pc:docMk/>
            <pc:sldMk cId="2799307508" sldId="304"/>
            <ac:spMk id="4" creationId="{6B2AE616-0481-61F8-B117-AD435A76A843}"/>
          </ac:spMkLst>
        </pc:spChg>
        <pc:spChg chg="del">
          <ac:chgData name="Bradley Priem" userId="00ad933b-2dd3-47ad-ba11-d2ead1db4af2" providerId="ADAL" clId="{E7116038-F423-FB42-9361-5DCA0C74E202}" dt="2025-02-12T22:07:34.632" v="3446" actId="478"/>
          <ac:spMkLst>
            <pc:docMk/>
            <pc:sldMk cId="2799307508" sldId="304"/>
            <ac:spMk id="5" creationId="{FCA5A1BD-5685-9858-C3FC-6F882A371CFE}"/>
          </ac:spMkLst>
        </pc:spChg>
        <pc:spChg chg="del">
          <ac:chgData name="Bradley Priem" userId="00ad933b-2dd3-47ad-ba11-d2ead1db4af2" providerId="ADAL" clId="{E7116038-F423-FB42-9361-5DCA0C74E202}" dt="2025-02-12T22:07:34.632" v="3446" actId="478"/>
          <ac:spMkLst>
            <pc:docMk/>
            <pc:sldMk cId="2799307508" sldId="304"/>
            <ac:spMk id="6" creationId="{6B60B3B9-D22C-63C2-E3AE-89AF9B257F4C}"/>
          </ac:spMkLst>
        </pc:spChg>
        <pc:spChg chg="add mod">
          <ac:chgData name="Bradley Priem" userId="00ad933b-2dd3-47ad-ba11-d2ead1db4af2" providerId="ADAL" clId="{E7116038-F423-FB42-9361-5DCA0C74E202}" dt="2025-02-12T22:14:23.271" v="3774" actId="1076"/>
          <ac:spMkLst>
            <pc:docMk/>
            <pc:sldMk cId="2799307508" sldId="304"/>
            <ac:spMk id="8" creationId="{2A0CC725-DDAB-4034-E07E-CF2784776855}"/>
          </ac:spMkLst>
        </pc:spChg>
        <pc:spChg chg="add mod">
          <ac:chgData name="Bradley Priem" userId="00ad933b-2dd3-47ad-ba11-d2ead1db4af2" providerId="ADAL" clId="{E7116038-F423-FB42-9361-5DCA0C74E202}" dt="2025-02-12T22:14:23.271" v="3774" actId="1076"/>
          <ac:spMkLst>
            <pc:docMk/>
            <pc:sldMk cId="2799307508" sldId="304"/>
            <ac:spMk id="9" creationId="{2DD88850-7631-F92C-0CB0-358069847D62}"/>
          </ac:spMkLst>
        </pc:spChg>
        <pc:spChg chg="add mod">
          <ac:chgData name="Bradley Priem" userId="00ad933b-2dd3-47ad-ba11-d2ead1db4af2" providerId="ADAL" clId="{E7116038-F423-FB42-9361-5DCA0C74E202}" dt="2025-02-12T22:14:23.271" v="3774" actId="1076"/>
          <ac:spMkLst>
            <pc:docMk/>
            <pc:sldMk cId="2799307508" sldId="304"/>
            <ac:spMk id="10" creationId="{8D2BE3BC-D045-23B0-25A9-3A32636FFD28}"/>
          </ac:spMkLst>
        </pc:spChg>
        <pc:spChg chg="add mod">
          <ac:chgData name="Bradley Priem" userId="00ad933b-2dd3-47ad-ba11-d2ead1db4af2" providerId="ADAL" clId="{E7116038-F423-FB42-9361-5DCA0C74E202}" dt="2025-02-12T22:14:23.271" v="3774" actId="1076"/>
          <ac:spMkLst>
            <pc:docMk/>
            <pc:sldMk cId="2799307508" sldId="304"/>
            <ac:spMk id="11" creationId="{08ECE22E-7D88-9EC8-9908-0EC3241D98FB}"/>
          </ac:spMkLst>
        </pc:spChg>
        <pc:spChg chg="del">
          <ac:chgData name="Bradley Priem" userId="00ad933b-2dd3-47ad-ba11-d2ead1db4af2" providerId="ADAL" clId="{E7116038-F423-FB42-9361-5DCA0C74E202}" dt="2025-02-12T22:07:34.632" v="3446" actId="478"/>
          <ac:spMkLst>
            <pc:docMk/>
            <pc:sldMk cId="2799307508" sldId="304"/>
            <ac:spMk id="18" creationId="{C7F32821-C1AD-1D68-BC6C-BD8349EF3CAE}"/>
          </ac:spMkLst>
        </pc:spChg>
        <pc:spChg chg="add del mod">
          <ac:chgData name="Bradley Priem" userId="00ad933b-2dd3-47ad-ba11-d2ead1db4af2" providerId="ADAL" clId="{E7116038-F423-FB42-9361-5DCA0C74E202}" dt="2025-02-12T22:11:02.440" v="3481" actId="478"/>
          <ac:spMkLst>
            <pc:docMk/>
            <pc:sldMk cId="2799307508" sldId="304"/>
            <ac:spMk id="23" creationId="{0955B8C4-266A-D308-5C65-1ADEE2DB71FC}"/>
          </ac:spMkLst>
        </pc:spChg>
        <pc:spChg chg="del">
          <ac:chgData name="Bradley Priem" userId="00ad933b-2dd3-47ad-ba11-d2ead1db4af2" providerId="ADAL" clId="{E7116038-F423-FB42-9361-5DCA0C74E202}" dt="2025-02-12T22:15:09.394" v="3821" actId="478"/>
          <ac:spMkLst>
            <pc:docMk/>
            <pc:sldMk cId="2799307508" sldId="304"/>
            <ac:spMk id="24" creationId="{EFC8D35E-DFEC-79F0-2A63-43307B74B37C}"/>
          </ac:spMkLst>
        </pc:spChg>
        <pc:spChg chg="del">
          <ac:chgData name="Bradley Priem" userId="00ad933b-2dd3-47ad-ba11-d2ead1db4af2" providerId="ADAL" clId="{E7116038-F423-FB42-9361-5DCA0C74E202}" dt="2025-02-12T22:07:34.632" v="3446" actId="478"/>
          <ac:spMkLst>
            <pc:docMk/>
            <pc:sldMk cId="2799307508" sldId="304"/>
            <ac:spMk id="25" creationId="{2A04F97C-2F69-C0C9-1A1F-381FA3F72CD8}"/>
          </ac:spMkLst>
        </pc:spChg>
        <pc:spChg chg="add del mod">
          <ac:chgData name="Bradley Priem" userId="00ad933b-2dd3-47ad-ba11-d2ead1db4af2" providerId="ADAL" clId="{E7116038-F423-FB42-9361-5DCA0C74E202}" dt="2025-02-12T22:11:02.440" v="3481" actId="478"/>
          <ac:spMkLst>
            <pc:docMk/>
            <pc:sldMk cId="2799307508" sldId="304"/>
            <ac:spMk id="40" creationId="{C1D83E55-D9E2-5E3F-32D3-2AB4EF25B7AC}"/>
          </ac:spMkLst>
        </pc:spChg>
        <pc:spChg chg="add del mod">
          <ac:chgData name="Bradley Priem" userId="00ad933b-2dd3-47ad-ba11-d2ead1db4af2" providerId="ADAL" clId="{E7116038-F423-FB42-9361-5DCA0C74E202}" dt="2025-02-12T22:11:02.440" v="3481" actId="478"/>
          <ac:spMkLst>
            <pc:docMk/>
            <pc:sldMk cId="2799307508" sldId="304"/>
            <ac:spMk id="41" creationId="{D856F9A3-E09B-3E01-4415-9D54852FB78D}"/>
          </ac:spMkLst>
        </pc:spChg>
        <pc:spChg chg="add del mod">
          <ac:chgData name="Bradley Priem" userId="00ad933b-2dd3-47ad-ba11-d2ead1db4af2" providerId="ADAL" clId="{E7116038-F423-FB42-9361-5DCA0C74E202}" dt="2025-02-12T22:11:02.440" v="3481" actId="478"/>
          <ac:spMkLst>
            <pc:docMk/>
            <pc:sldMk cId="2799307508" sldId="304"/>
            <ac:spMk id="42" creationId="{468B7FB4-7A70-0B5C-9F8C-02A336E0CA59}"/>
          </ac:spMkLst>
        </pc:spChg>
        <pc:spChg chg="add mod">
          <ac:chgData name="Bradley Priem" userId="00ad933b-2dd3-47ad-ba11-d2ead1db4af2" providerId="ADAL" clId="{E7116038-F423-FB42-9361-5DCA0C74E202}" dt="2025-02-12T22:14:32.549" v="3777" actId="1076"/>
          <ac:spMkLst>
            <pc:docMk/>
            <pc:sldMk cId="2799307508" sldId="304"/>
            <ac:spMk id="43" creationId="{F0B8E2C1-1F5C-8F56-A4A5-5643AB89D458}"/>
          </ac:spMkLst>
        </pc:spChg>
        <pc:spChg chg="add mod">
          <ac:chgData name="Bradley Priem" userId="00ad933b-2dd3-47ad-ba11-d2ead1db4af2" providerId="ADAL" clId="{E7116038-F423-FB42-9361-5DCA0C74E202}" dt="2025-02-12T22:14:48.008" v="3814" actId="1076"/>
          <ac:spMkLst>
            <pc:docMk/>
            <pc:sldMk cId="2799307508" sldId="304"/>
            <ac:spMk id="44" creationId="{30AAAC57-4239-EAC8-A2B1-C8DDC40E34BF}"/>
          </ac:spMkLst>
        </pc:spChg>
        <pc:spChg chg="mod">
          <ac:chgData name="Bradley Priem" userId="00ad933b-2dd3-47ad-ba11-d2ead1db4af2" providerId="ADAL" clId="{E7116038-F423-FB42-9361-5DCA0C74E202}" dt="2025-02-12T22:15:00.347" v="3817" actId="1076"/>
          <ac:spMkLst>
            <pc:docMk/>
            <pc:sldMk cId="2799307508" sldId="304"/>
            <ac:spMk id="192" creationId="{F22FD828-63CB-EEDE-0A1B-20C6CD84217A}"/>
          </ac:spMkLst>
        </pc:spChg>
        <pc:graphicFrameChg chg="del">
          <ac:chgData name="Bradley Priem" userId="00ad933b-2dd3-47ad-ba11-d2ead1db4af2" providerId="ADAL" clId="{E7116038-F423-FB42-9361-5DCA0C74E202}" dt="2025-02-12T22:07:34.632" v="3446" actId="478"/>
          <ac:graphicFrameMkLst>
            <pc:docMk/>
            <pc:sldMk cId="2799307508" sldId="304"/>
            <ac:graphicFrameMk id="2" creationId="{F392FB8B-AF69-DA6A-6FBF-ED22FA5CFF44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15:05.115" v="3819" actId="1076"/>
          <ac:graphicFrameMkLst>
            <pc:docMk/>
            <pc:sldMk cId="2799307508" sldId="304"/>
            <ac:graphicFrameMk id="7" creationId="{313C3485-D9C1-F7ED-F986-701FCDA3932D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15:07.504" v="3820" actId="1076"/>
          <ac:graphicFrameMkLst>
            <pc:docMk/>
            <pc:sldMk cId="2799307508" sldId="304"/>
            <ac:graphicFrameMk id="12" creationId="{D75192DA-8F4B-228C-6112-8C45317A2FEB}"/>
          </ac:graphicFrameMkLst>
        </pc:graphicFrameChg>
        <pc:graphicFrameChg chg="del">
          <ac:chgData name="Bradley Priem" userId="00ad933b-2dd3-47ad-ba11-d2ead1db4af2" providerId="ADAL" clId="{E7116038-F423-FB42-9361-5DCA0C74E202}" dt="2025-02-12T22:07:34.632" v="3446" actId="478"/>
          <ac:graphicFrameMkLst>
            <pc:docMk/>
            <pc:sldMk cId="2799307508" sldId="304"/>
            <ac:graphicFrameMk id="13" creationId="{0B1820F4-3116-D156-476D-FCDD77948FF9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08:15.739" v="3452"/>
          <ac:graphicFrameMkLst>
            <pc:docMk/>
            <pc:sldMk cId="2799307508" sldId="304"/>
            <ac:graphicFrameMk id="14" creationId="{6AEDD813-9922-CF4D-B9C0-2CEA0CFAE533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08:15.739" v="3452"/>
          <ac:graphicFrameMkLst>
            <pc:docMk/>
            <pc:sldMk cId="2799307508" sldId="304"/>
            <ac:graphicFrameMk id="15" creationId="{3F5325A6-FD31-E94D-B3CB-A328E3574BC1}"/>
          </ac:graphicFrameMkLst>
        </pc:graphicFrameChg>
        <pc:graphicFrameChg chg="del">
          <ac:chgData name="Bradley Priem" userId="00ad933b-2dd3-47ad-ba11-d2ead1db4af2" providerId="ADAL" clId="{E7116038-F423-FB42-9361-5DCA0C74E202}" dt="2025-02-12T22:07:34.632" v="3446" actId="478"/>
          <ac:graphicFrameMkLst>
            <pc:docMk/>
            <pc:sldMk cId="2799307508" sldId="304"/>
            <ac:graphicFrameMk id="16" creationId="{FEA13C3B-1E01-6442-C0F5-AD386B8249C6}"/>
          </ac:graphicFrameMkLst>
        </pc:graphicFrameChg>
        <pc:graphicFrameChg chg="del">
          <ac:chgData name="Bradley Priem" userId="00ad933b-2dd3-47ad-ba11-d2ead1db4af2" providerId="ADAL" clId="{E7116038-F423-FB42-9361-5DCA0C74E202}" dt="2025-02-12T22:07:34.632" v="3446" actId="478"/>
          <ac:graphicFrameMkLst>
            <pc:docMk/>
            <pc:sldMk cId="2799307508" sldId="304"/>
            <ac:graphicFrameMk id="17" creationId="{6660D77F-4003-D3C4-90FA-5D8119A2505B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15:05.115" v="3819" actId="1076"/>
          <ac:graphicFrameMkLst>
            <pc:docMk/>
            <pc:sldMk cId="2799307508" sldId="304"/>
            <ac:graphicFrameMk id="19" creationId="{6AEDD813-9922-CF4D-B9C0-2CEA0CFAE533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26:47.772" v="3901" actId="1957"/>
          <ac:graphicFrameMkLst>
            <pc:docMk/>
            <pc:sldMk cId="2799307508" sldId="304"/>
            <ac:graphicFrameMk id="21" creationId="{3F5325A6-FD31-E94D-B3CB-A328E3574BC1}"/>
          </ac:graphicFrameMkLst>
        </pc:graphicFrameChg>
        <pc:picChg chg="add mod">
          <ac:chgData name="Bradley Priem" userId="00ad933b-2dd3-47ad-ba11-d2ead1db4af2" providerId="ADAL" clId="{E7116038-F423-FB42-9361-5DCA0C74E202}" dt="2025-02-12T22:15:02.001" v="3818" actId="1076"/>
          <ac:picMkLst>
            <pc:docMk/>
            <pc:sldMk cId="2799307508" sldId="304"/>
            <ac:picMk id="46" creationId="{F8F13C13-9DAA-CD97-BCF4-312005ABB822}"/>
          </ac:picMkLst>
        </pc:picChg>
      </pc:sldChg>
      <pc:sldChg chg="addSp delSp modSp add mod">
        <pc:chgData name="Bradley Priem" userId="00ad933b-2dd3-47ad-ba11-d2ead1db4af2" providerId="ADAL" clId="{E7116038-F423-FB42-9361-5DCA0C74E202}" dt="2025-02-12T22:26:01.628" v="3898" actId="1957"/>
        <pc:sldMkLst>
          <pc:docMk/>
          <pc:sldMk cId="3027121057" sldId="305"/>
        </pc:sldMkLst>
        <pc:spChg chg="del">
          <ac:chgData name="Bradley Priem" userId="00ad933b-2dd3-47ad-ba11-d2ead1db4af2" providerId="ADAL" clId="{E7116038-F423-FB42-9361-5DCA0C74E202}" dt="2025-02-12T22:15:17.131" v="3825" actId="478"/>
          <ac:spMkLst>
            <pc:docMk/>
            <pc:sldMk cId="3027121057" sldId="305"/>
            <ac:spMk id="8" creationId="{59004316-49DB-0A63-3C4F-BB53F2FCB2E5}"/>
          </ac:spMkLst>
        </pc:spChg>
        <pc:spChg chg="del">
          <ac:chgData name="Bradley Priem" userId="00ad933b-2dd3-47ad-ba11-d2ead1db4af2" providerId="ADAL" clId="{E7116038-F423-FB42-9361-5DCA0C74E202}" dt="2025-02-12T22:15:17.131" v="3825" actId="478"/>
          <ac:spMkLst>
            <pc:docMk/>
            <pc:sldMk cId="3027121057" sldId="305"/>
            <ac:spMk id="9" creationId="{FE6B9C89-31BB-7CFE-FC0D-9912C520521A}"/>
          </ac:spMkLst>
        </pc:spChg>
        <pc:spChg chg="del">
          <ac:chgData name="Bradley Priem" userId="00ad933b-2dd3-47ad-ba11-d2ead1db4af2" providerId="ADAL" clId="{E7116038-F423-FB42-9361-5DCA0C74E202}" dt="2025-02-12T22:15:17.131" v="3825" actId="478"/>
          <ac:spMkLst>
            <pc:docMk/>
            <pc:sldMk cId="3027121057" sldId="305"/>
            <ac:spMk id="10" creationId="{ADF3CC7E-5694-42A0-6CBD-3C7F3BCC5AC5}"/>
          </ac:spMkLst>
        </pc:spChg>
        <pc:spChg chg="del">
          <ac:chgData name="Bradley Priem" userId="00ad933b-2dd3-47ad-ba11-d2ead1db4af2" providerId="ADAL" clId="{E7116038-F423-FB42-9361-5DCA0C74E202}" dt="2025-02-12T22:15:17.131" v="3825" actId="478"/>
          <ac:spMkLst>
            <pc:docMk/>
            <pc:sldMk cId="3027121057" sldId="305"/>
            <ac:spMk id="11" creationId="{0FBB4469-BE4F-CAD0-4ED5-09ED826010B9}"/>
          </ac:spMkLst>
        </pc:spChg>
        <pc:spChg chg="del">
          <ac:chgData name="Bradley Priem" userId="00ad933b-2dd3-47ad-ba11-d2ead1db4af2" providerId="ADAL" clId="{E7116038-F423-FB42-9361-5DCA0C74E202}" dt="2025-02-12T22:23:41.001" v="3895" actId="478"/>
          <ac:spMkLst>
            <pc:docMk/>
            <pc:sldMk cId="3027121057" sldId="305"/>
            <ac:spMk id="43" creationId="{8EE1D369-8714-B6BB-AB74-AACE91F7889D}"/>
          </ac:spMkLst>
        </pc:spChg>
        <pc:spChg chg="del">
          <ac:chgData name="Bradley Priem" userId="00ad933b-2dd3-47ad-ba11-d2ead1db4af2" providerId="ADAL" clId="{E7116038-F423-FB42-9361-5DCA0C74E202}" dt="2025-02-12T22:23:42.629" v="3896" actId="478"/>
          <ac:spMkLst>
            <pc:docMk/>
            <pc:sldMk cId="3027121057" sldId="305"/>
            <ac:spMk id="44" creationId="{0238A030-EE13-AFA6-3B47-00F84690760E}"/>
          </ac:spMkLst>
        </pc:spChg>
        <pc:spChg chg="mod">
          <ac:chgData name="Bradley Priem" userId="00ad933b-2dd3-47ad-ba11-d2ead1db4af2" providerId="ADAL" clId="{E7116038-F423-FB42-9361-5DCA0C74E202}" dt="2025-02-12T22:15:14.325" v="3824" actId="20577"/>
          <ac:spMkLst>
            <pc:docMk/>
            <pc:sldMk cId="3027121057" sldId="305"/>
            <ac:spMk id="192" creationId="{C350939D-5656-2863-98DB-1DB70997DA00}"/>
          </ac:spMkLst>
        </pc:spChg>
        <pc:graphicFrameChg chg="add mod">
          <ac:chgData name="Bradley Priem" userId="00ad933b-2dd3-47ad-ba11-d2ead1db4af2" providerId="ADAL" clId="{E7116038-F423-FB42-9361-5DCA0C74E202}" dt="2025-02-12T22:22:30.932" v="3894" actId="1076"/>
          <ac:graphicFrameMkLst>
            <pc:docMk/>
            <pc:sldMk cId="3027121057" sldId="305"/>
            <ac:graphicFrameMk id="2" creationId="{C548E292-7377-3622-6DCC-1886A6E975DC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22:00.696" v="3888" actId="14100"/>
          <ac:graphicFrameMkLst>
            <pc:docMk/>
            <pc:sldMk cId="3027121057" sldId="305"/>
            <ac:graphicFrameMk id="3" creationId="{188DFE4A-4DEB-B5AE-5213-39BA6B32C8AF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17:07.010" v="3836"/>
          <ac:graphicFrameMkLst>
            <pc:docMk/>
            <pc:sldMk cId="3027121057" sldId="305"/>
            <ac:graphicFrameMk id="4" creationId="{C639DBDB-2770-4B28-BB5C-6FD90C998FA1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17:11.425" v="3839"/>
          <ac:graphicFrameMkLst>
            <pc:docMk/>
            <pc:sldMk cId="3027121057" sldId="305"/>
            <ac:graphicFrameMk id="5" creationId="{C639DBDB-2770-4B28-BB5C-6FD90C998FA1}"/>
          </ac:graphicFrameMkLst>
        </pc:graphicFrameChg>
        <pc:graphicFrameChg chg="add del mod">
          <ac:chgData name="Bradley Priem" userId="00ad933b-2dd3-47ad-ba11-d2ead1db4af2" providerId="ADAL" clId="{E7116038-F423-FB42-9361-5DCA0C74E202}" dt="2025-02-12T22:18:49.441" v="3849" actId="478"/>
          <ac:graphicFrameMkLst>
            <pc:docMk/>
            <pc:sldMk cId="3027121057" sldId="305"/>
            <ac:graphicFrameMk id="6" creationId="{C639DBDB-2770-4B28-BB5C-6FD90C998FA1}"/>
          </ac:graphicFrameMkLst>
        </pc:graphicFrameChg>
        <pc:graphicFrameChg chg="del">
          <ac:chgData name="Bradley Priem" userId="00ad933b-2dd3-47ad-ba11-d2ead1db4af2" providerId="ADAL" clId="{E7116038-F423-FB42-9361-5DCA0C74E202}" dt="2025-02-12T22:15:17.131" v="3825" actId="478"/>
          <ac:graphicFrameMkLst>
            <pc:docMk/>
            <pc:sldMk cId="3027121057" sldId="305"/>
            <ac:graphicFrameMk id="7" creationId="{EC6F11FE-922C-C640-2C37-787DB43372F5}"/>
          </ac:graphicFrameMkLst>
        </pc:graphicFrameChg>
        <pc:graphicFrameChg chg="del">
          <ac:chgData name="Bradley Priem" userId="00ad933b-2dd3-47ad-ba11-d2ead1db4af2" providerId="ADAL" clId="{E7116038-F423-FB42-9361-5DCA0C74E202}" dt="2025-02-12T22:15:17.131" v="3825" actId="478"/>
          <ac:graphicFrameMkLst>
            <pc:docMk/>
            <pc:sldMk cId="3027121057" sldId="305"/>
            <ac:graphicFrameMk id="12" creationId="{5B4F4C75-0FFF-9B6B-3AF4-E8AD275824F1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17:39.742" v="3845"/>
          <ac:graphicFrameMkLst>
            <pc:docMk/>
            <pc:sldMk cId="3027121057" sldId="305"/>
            <ac:graphicFrameMk id="13" creationId="{1D41EDB7-F337-437D-A585-A4AB716B5851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26:01.628" v="3898" actId="1957"/>
          <ac:graphicFrameMkLst>
            <pc:docMk/>
            <pc:sldMk cId="3027121057" sldId="305"/>
            <ac:graphicFrameMk id="14" creationId="{1D41EDB7-F337-437D-A585-A4AB716B5851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18:53.084" v="3852"/>
          <ac:graphicFrameMkLst>
            <pc:docMk/>
            <pc:sldMk cId="3027121057" sldId="305"/>
            <ac:graphicFrameMk id="15" creationId="{C639DBDB-2770-4B28-BB5C-6FD90C998FA1}"/>
          </ac:graphicFrameMkLst>
        </pc:graphicFrameChg>
        <pc:graphicFrameChg chg="add mod">
          <ac:chgData name="Bradley Priem" userId="00ad933b-2dd3-47ad-ba11-d2ead1db4af2" providerId="ADAL" clId="{E7116038-F423-FB42-9361-5DCA0C74E202}" dt="2025-02-12T22:22:25.659" v="3893" actId="1076"/>
          <ac:graphicFrameMkLst>
            <pc:docMk/>
            <pc:sldMk cId="3027121057" sldId="305"/>
            <ac:graphicFrameMk id="16" creationId="{C639DBDB-2770-4B28-BB5C-6FD90C998FA1}"/>
          </ac:graphicFrameMkLst>
        </pc:graphicFrameChg>
        <pc:graphicFrameChg chg="del">
          <ac:chgData name="Bradley Priem" userId="00ad933b-2dd3-47ad-ba11-d2ead1db4af2" providerId="ADAL" clId="{E7116038-F423-FB42-9361-5DCA0C74E202}" dt="2025-02-12T22:15:17.131" v="3825" actId="478"/>
          <ac:graphicFrameMkLst>
            <pc:docMk/>
            <pc:sldMk cId="3027121057" sldId="305"/>
            <ac:graphicFrameMk id="19" creationId="{7CFF209F-EF9A-07FD-C28C-F9C524CBA55F}"/>
          </ac:graphicFrameMkLst>
        </pc:graphicFrameChg>
        <pc:graphicFrameChg chg="del">
          <ac:chgData name="Bradley Priem" userId="00ad933b-2dd3-47ad-ba11-d2ead1db4af2" providerId="ADAL" clId="{E7116038-F423-FB42-9361-5DCA0C74E202}" dt="2025-02-12T22:15:17.131" v="3825" actId="478"/>
          <ac:graphicFrameMkLst>
            <pc:docMk/>
            <pc:sldMk cId="3027121057" sldId="305"/>
            <ac:graphicFrameMk id="21" creationId="{C4AAC445-9B3C-3F63-3CA1-B059E030533A}"/>
          </ac:graphicFrameMkLst>
        </pc:graphicFrameChg>
        <pc:picChg chg="del">
          <ac:chgData name="Bradley Priem" userId="00ad933b-2dd3-47ad-ba11-d2ead1db4af2" providerId="ADAL" clId="{E7116038-F423-FB42-9361-5DCA0C74E202}" dt="2025-02-12T22:15:17.131" v="3825" actId="478"/>
          <ac:picMkLst>
            <pc:docMk/>
            <pc:sldMk cId="3027121057" sldId="305"/>
            <ac:picMk id="46" creationId="{E8C131AA-8ADF-77D6-F86A-9FDB41ACE916}"/>
          </ac:picMkLst>
        </pc:picChg>
      </pc:sldChg>
    </pc:docChg>
  </pc:docChgLst>
  <pc:docChgLst>
    <pc:chgData name="Bradley Priem" userId="00ad933b-2dd3-47ad-ba11-d2ead1db4af2" providerId="ADAL" clId="{0ED68819-93F7-7247-A2C2-625456252662}"/>
    <pc:docChg chg="undo custSel addSld delSld modSld">
      <pc:chgData name="Bradley Priem" userId="00ad933b-2dd3-47ad-ba11-d2ead1db4af2" providerId="ADAL" clId="{0ED68819-93F7-7247-A2C2-625456252662}" dt="2024-12-20T19:39:50.175" v="739" actId="27918"/>
      <pc:docMkLst>
        <pc:docMk/>
      </pc:docMkLst>
      <pc:sldChg chg="modSp mod">
        <pc:chgData name="Bradley Priem" userId="00ad933b-2dd3-47ad-ba11-d2ead1db4af2" providerId="ADAL" clId="{0ED68819-93F7-7247-A2C2-625456252662}" dt="2024-12-19T18:55:02.648" v="13" actId="20577"/>
        <pc:sldMkLst>
          <pc:docMk/>
          <pc:sldMk cId="0" sldId="256"/>
        </pc:sldMkLst>
        <pc:spChg chg="mod">
          <ac:chgData name="Bradley Priem" userId="00ad933b-2dd3-47ad-ba11-d2ead1db4af2" providerId="ADAL" clId="{0ED68819-93F7-7247-A2C2-625456252662}" dt="2024-12-19T18:55:02.648" v="13" actId="20577"/>
          <ac:spMkLst>
            <pc:docMk/>
            <pc:sldMk cId="0" sldId="256"/>
            <ac:spMk id="102" creationId="{00000000-0000-0000-0000-000000000000}"/>
          </ac:spMkLst>
        </pc:spChg>
      </pc:sldChg>
      <pc:sldChg chg="add del">
        <pc:chgData name="Bradley Priem" userId="00ad933b-2dd3-47ad-ba11-d2ead1db4af2" providerId="ADAL" clId="{0ED68819-93F7-7247-A2C2-625456252662}" dt="2024-12-19T18:55:47.376" v="23" actId="2696"/>
        <pc:sldMkLst>
          <pc:docMk/>
          <pc:sldMk cId="1975000040" sldId="280"/>
        </pc:sldMkLst>
      </pc:sldChg>
      <pc:sldChg chg="add del">
        <pc:chgData name="Bradley Priem" userId="00ad933b-2dd3-47ad-ba11-d2ead1db4af2" providerId="ADAL" clId="{0ED68819-93F7-7247-A2C2-625456252662}" dt="2024-12-19T18:55:47.357" v="20" actId="2696"/>
        <pc:sldMkLst>
          <pc:docMk/>
          <pc:sldMk cId="2776268276" sldId="284"/>
        </pc:sldMkLst>
      </pc:sldChg>
      <pc:sldChg chg="add del">
        <pc:chgData name="Bradley Priem" userId="00ad933b-2dd3-47ad-ba11-d2ead1db4af2" providerId="ADAL" clId="{0ED68819-93F7-7247-A2C2-625456252662}" dt="2024-12-19T18:55:47.364" v="21" actId="2696"/>
        <pc:sldMkLst>
          <pc:docMk/>
          <pc:sldMk cId="3564584942" sldId="288"/>
        </pc:sldMkLst>
      </pc:sldChg>
      <pc:sldChg chg="addSp delSp modSp add del mod">
        <pc:chgData name="Bradley Priem" userId="00ad933b-2dd3-47ad-ba11-d2ead1db4af2" providerId="ADAL" clId="{0ED68819-93F7-7247-A2C2-625456252662}" dt="2024-12-20T19:39:50.175" v="739" actId="27918"/>
        <pc:sldMkLst>
          <pc:docMk/>
          <pc:sldMk cId="325967835" sldId="289"/>
        </pc:sldMkLst>
        <pc:spChg chg="mod">
          <ac:chgData name="Bradley Priem" userId="00ad933b-2dd3-47ad-ba11-d2ead1db4af2" providerId="ADAL" clId="{0ED68819-93F7-7247-A2C2-625456252662}" dt="2024-12-19T18:55:56.416" v="33" actId="20577"/>
          <ac:spMkLst>
            <pc:docMk/>
            <pc:sldMk cId="325967835" sldId="289"/>
            <ac:spMk id="192" creationId="{1F31578D-7236-36AC-44E8-3E33E6AD14C9}"/>
          </ac:spMkLst>
        </pc:spChg>
        <pc:graphicFrameChg chg="add mod">
          <ac:chgData name="Bradley Priem" userId="00ad933b-2dd3-47ad-ba11-d2ead1db4af2" providerId="ADAL" clId="{0ED68819-93F7-7247-A2C2-625456252662}" dt="2024-12-19T18:59:28.188" v="42" actId="1076"/>
          <ac:graphicFrameMkLst>
            <pc:docMk/>
            <pc:sldMk cId="325967835" sldId="289"/>
            <ac:graphicFrameMk id="3" creationId="{5C72D703-BF73-D475-8889-7D4640BB4853}"/>
          </ac:graphicFrameMkLst>
        </pc:graphicFrameChg>
        <pc:graphicFrameChg chg="add mod">
          <ac:chgData name="Bradley Priem" userId="00ad933b-2dd3-47ad-ba11-d2ead1db4af2" providerId="ADAL" clId="{0ED68819-93F7-7247-A2C2-625456252662}" dt="2024-12-19T18:59:30.573" v="43" actId="1076"/>
          <ac:graphicFrameMkLst>
            <pc:docMk/>
            <pc:sldMk cId="325967835" sldId="289"/>
            <ac:graphicFrameMk id="4" creationId="{1D22F8A5-16C5-AC42-853A-1DB2C2167371}"/>
          </ac:graphicFrameMkLst>
        </pc:graphicFrameChg>
      </pc:sldChg>
      <pc:sldChg chg="add del">
        <pc:chgData name="Bradley Priem" userId="00ad933b-2dd3-47ad-ba11-d2ead1db4af2" providerId="ADAL" clId="{0ED68819-93F7-7247-A2C2-625456252662}" dt="2024-12-19T18:55:47.348" v="19" actId="2696"/>
        <pc:sldMkLst>
          <pc:docMk/>
          <pc:sldMk cId="2710693285" sldId="292"/>
        </pc:sldMkLst>
      </pc:sldChg>
      <pc:sldChg chg="addSp delSp modSp add mod">
        <pc:chgData name="Bradley Priem" userId="00ad933b-2dd3-47ad-ba11-d2ead1db4af2" providerId="ADAL" clId="{0ED68819-93F7-7247-A2C2-625456252662}" dt="2024-12-20T18:50:22.305" v="465" actId="27918"/>
        <pc:sldMkLst>
          <pc:docMk/>
          <pc:sldMk cId="1022743856" sldId="293"/>
        </pc:sldMkLst>
      </pc:sldChg>
    </pc:docChg>
  </pc:docChgLst>
  <pc:docChgLst>
    <pc:chgData name="Bradley Priem" userId="00ad933b-2dd3-47ad-ba11-d2ead1db4af2" providerId="ADAL" clId="{3153772D-91F0-4568-AF40-B4F1ACB6FF50}"/>
    <pc:docChg chg="undo custSel addSld delSld modSld">
      <pc:chgData name="Bradley Priem" userId="00ad933b-2dd3-47ad-ba11-d2ead1db4af2" providerId="ADAL" clId="{3153772D-91F0-4568-AF40-B4F1ACB6FF50}" dt="2025-02-13T19:45:47.337" v="1977" actId="20577"/>
      <pc:docMkLst>
        <pc:docMk/>
      </pc:docMkLst>
      <pc:sldChg chg="addSp delSp modSp mod">
        <pc:chgData name="Bradley Priem" userId="00ad933b-2dd3-47ad-ba11-d2ead1db4af2" providerId="ADAL" clId="{3153772D-91F0-4568-AF40-B4F1ACB6FF50}" dt="2025-02-13T16:04:47.784" v="1570" actId="1076"/>
        <pc:sldMkLst>
          <pc:docMk/>
          <pc:sldMk cId="1518324687" sldId="274"/>
        </pc:sldMkLst>
        <pc:spChg chg="add del mod">
          <ac:chgData name="Bradley Priem" userId="00ad933b-2dd3-47ad-ba11-d2ead1db4af2" providerId="ADAL" clId="{3153772D-91F0-4568-AF40-B4F1ACB6FF50}" dt="2025-02-13T16:02:52.086" v="1507" actId="11529"/>
          <ac:spMkLst>
            <pc:docMk/>
            <pc:sldMk cId="1518324687" sldId="274"/>
            <ac:spMk id="4" creationId="{06760665-8D0D-C81C-0309-72754ED1CF65}"/>
          </ac:spMkLst>
        </pc:spChg>
        <pc:spChg chg="add mod">
          <ac:chgData name="Bradley Priem" userId="00ad933b-2dd3-47ad-ba11-d2ead1db4af2" providerId="ADAL" clId="{3153772D-91F0-4568-AF40-B4F1ACB6FF50}" dt="2025-02-13T16:04:01.960" v="1528" actId="207"/>
          <ac:spMkLst>
            <pc:docMk/>
            <pc:sldMk cId="1518324687" sldId="274"/>
            <ac:spMk id="6" creationId="{D0FDB86C-8145-65C1-FDE8-E96F2F258FD9}"/>
          </ac:spMkLst>
        </pc:spChg>
        <pc:spChg chg="add mod">
          <ac:chgData name="Bradley Priem" userId="00ad933b-2dd3-47ad-ba11-d2ead1db4af2" providerId="ADAL" clId="{3153772D-91F0-4568-AF40-B4F1ACB6FF50}" dt="2025-02-13T16:04:18.040" v="1532" actId="207"/>
          <ac:spMkLst>
            <pc:docMk/>
            <pc:sldMk cId="1518324687" sldId="274"/>
            <ac:spMk id="7" creationId="{C6B94D3A-E3F4-D14C-94F0-4A12E976153E}"/>
          </ac:spMkLst>
        </pc:spChg>
        <pc:spChg chg="add mod">
          <ac:chgData name="Bradley Priem" userId="00ad933b-2dd3-47ad-ba11-d2ead1db4af2" providerId="ADAL" clId="{3153772D-91F0-4568-AF40-B4F1ACB6FF50}" dt="2025-02-13T16:04:47.784" v="1570" actId="1076"/>
          <ac:spMkLst>
            <pc:docMk/>
            <pc:sldMk cId="1518324687" sldId="274"/>
            <ac:spMk id="9" creationId="{578D3BB3-B8DE-E6E5-FD7C-D4FE0362909E}"/>
          </ac:spMkLst>
        </pc:spChg>
        <pc:picChg chg="mod">
          <ac:chgData name="Bradley Priem" userId="00ad933b-2dd3-47ad-ba11-d2ead1db4af2" providerId="ADAL" clId="{3153772D-91F0-4568-AF40-B4F1ACB6FF50}" dt="2025-02-13T16:02:54.205" v="1512" actId="1076"/>
          <ac:picMkLst>
            <pc:docMk/>
            <pc:sldMk cId="1518324687" sldId="274"/>
            <ac:picMk id="3" creationId="{5D8C0177-FE2B-871D-A073-18BB90998039}"/>
          </ac:picMkLst>
        </pc:picChg>
        <pc:picChg chg="mod">
          <ac:chgData name="Bradley Priem" userId="00ad933b-2dd3-47ad-ba11-d2ead1db4af2" providerId="ADAL" clId="{3153772D-91F0-4568-AF40-B4F1ACB6FF50}" dt="2025-02-13T16:03:35.975" v="1516" actId="14100"/>
          <ac:picMkLst>
            <pc:docMk/>
            <pc:sldMk cId="1518324687" sldId="274"/>
            <ac:picMk id="5" creationId="{C0C49AFE-C973-3183-2BB4-7D727EEB1DF3}"/>
          </ac:picMkLst>
        </pc:picChg>
        <pc:picChg chg="add del mod">
          <ac:chgData name="Bradley Priem" userId="00ad933b-2dd3-47ad-ba11-d2ead1db4af2" providerId="ADAL" clId="{3153772D-91F0-4568-AF40-B4F1ACB6FF50}" dt="2025-02-13T16:04:39.934" v="1569" actId="478"/>
          <ac:picMkLst>
            <pc:docMk/>
            <pc:sldMk cId="1518324687" sldId="274"/>
            <ac:picMk id="10" creationId="{DA1629D5-E89C-6571-63F2-15A3B99E800D}"/>
          </ac:picMkLst>
        </pc:picChg>
      </pc:sldChg>
      <pc:sldChg chg="addSp modSp add mod">
        <pc:chgData name="Bradley Priem" userId="00ad933b-2dd3-47ad-ba11-d2ead1db4af2" providerId="ADAL" clId="{3153772D-91F0-4568-AF40-B4F1ACB6FF50}" dt="2025-02-13T19:35:45.716" v="1901" actId="1076"/>
        <pc:sldMkLst>
          <pc:docMk/>
          <pc:sldMk cId="574008645" sldId="278"/>
        </pc:sldMkLst>
        <pc:spChg chg="mod">
          <ac:chgData name="Bradley Priem" userId="00ad933b-2dd3-47ad-ba11-d2ead1db4af2" providerId="ADAL" clId="{3153772D-91F0-4568-AF40-B4F1ACB6FF50}" dt="2025-02-13T16:18:30.383" v="1590" actId="1076"/>
          <ac:spMkLst>
            <pc:docMk/>
            <pc:sldMk cId="574008645" sldId="278"/>
            <ac:spMk id="3" creationId="{6945EDEE-1AB8-2DB3-1E8B-E8E631EE8135}"/>
          </ac:spMkLst>
        </pc:spChg>
        <pc:spChg chg="add mod">
          <ac:chgData name="Bradley Priem" userId="00ad933b-2dd3-47ad-ba11-d2ead1db4af2" providerId="ADAL" clId="{3153772D-91F0-4568-AF40-B4F1ACB6FF50}" dt="2025-02-13T15:55:49.809" v="1144" actId="207"/>
          <ac:spMkLst>
            <pc:docMk/>
            <pc:sldMk cId="574008645" sldId="278"/>
            <ac:spMk id="4" creationId="{62DFB5B8-8698-C1FD-1600-ED5D96A81ACF}"/>
          </ac:spMkLst>
        </pc:spChg>
        <pc:spChg chg="add mod">
          <ac:chgData name="Bradley Priem" userId="00ad933b-2dd3-47ad-ba11-d2ead1db4af2" providerId="ADAL" clId="{3153772D-91F0-4568-AF40-B4F1ACB6FF50}" dt="2025-02-13T15:55:46.594" v="1143" actId="207"/>
          <ac:spMkLst>
            <pc:docMk/>
            <pc:sldMk cId="574008645" sldId="278"/>
            <ac:spMk id="5" creationId="{8BD7A4E1-9338-A4E9-7BB5-549D394F8AED}"/>
          </ac:spMkLst>
        </pc:spChg>
        <pc:spChg chg="add mod">
          <ac:chgData name="Bradley Priem" userId="00ad933b-2dd3-47ad-ba11-d2ead1db4af2" providerId="ADAL" clId="{3153772D-91F0-4568-AF40-B4F1ACB6FF50}" dt="2025-02-13T19:35:45.716" v="1901" actId="1076"/>
          <ac:spMkLst>
            <pc:docMk/>
            <pc:sldMk cId="574008645" sldId="278"/>
            <ac:spMk id="6" creationId="{BD4C65A5-B9D4-49F5-C7C4-356C428289CA}"/>
          </ac:spMkLst>
        </pc:spChg>
        <pc:spChg chg="add mod">
          <ac:chgData name="Bradley Priem" userId="00ad933b-2dd3-47ad-ba11-d2ead1db4af2" providerId="ADAL" clId="{3153772D-91F0-4568-AF40-B4F1ACB6FF50}" dt="2025-02-13T19:35:38.060" v="1900" actId="207"/>
          <ac:spMkLst>
            <pc:docMk/>
            <pc:sldMk cId="574008645" sldId="278"/>
            <ac:spMk id="8" creationId="{D2152339-B342-23A0-597D-F1C355ADB228}"/>
          </ac:spMkLst>
        </pc:spChg>
      </pc:sldChg>
      <pc:sldChg chg="delSp modSp mod">
        <pc:chgData name="Bradley Priem" userId="00ad933b-2dd3-47ad-ba11-d2ead1db4af2" providerId="ADAL" clId="{3153772D-91F0-4568-AF40-B4F1ACB6FF50}" dt="2025-02-13T16:08:39.616" v="1574" actId="1076"/>
        <pc:sldMkLst>
          <pc:docMk/>
          <pc:sldMk cId="1975000040" sldId="280"/>
        </pc:sldMkLst>
        <pc:picChg chg="mod">
          <ac:chgData name="Bradley Priem" userId="00ad933b-2dd3-47ad-ba11-d2ead1db4af2" providerId="ADAL" clId="{3153772D-91F0-4568-AF40-B4F1ACB6FF50}" dt="2025-02-13T16:08:39.616" v="1574" actId="1076"/>
          <ac:picMkLst>
            <pc:docMk/>
            <pc:sldMk cId="1975000040" sldId="280"/>
            <ac:picMk id="2" creationId="{38734230-DA69-FF9E-D581-2D7257763CAB}"/>
          </ac:picMkLst>
        </pc:picChg>
        <pc:picChg chg="del">
          <ac:chgData name="Bradley Priem" userId="00ad933b-2dd3-47ad-ba11-d2ead1db4af2" providerId="ADAL" clId="{3153772D-91F0-4568-AF40-B4F1ACB6FF50}" dt="2025-02-13T16:08:27.047" v="1571" actId="478"/>
          <ac:picMkLst>
            <pc:docMk/>
            <pc:sldMk cId="1975000040" sldId="280"/>
            <ac:picMk id="15" creationId="{8C888389-4E00-69EE-51F6-C839606D8061}"/>
          </ac:picMkLst>
        </pc:picChg>
      </pc:sldChg>
      <pc:sldChg chg="del">
        <pc:chgData name="Bradley Priem" userId="00ad933b-2dd3-47ad-ba11-d2ead1db4af2" providerId="ADAL" clId="{3153772D-91F0-4568-AF40-B4F1ACB6FF50}" dt="2025-02-13T14:49:04.454" v="793" actId="47"/>
        <pc:sldMkLst>
          <pc:docMk/>
          <pc:sldMk cId="2776268276" sldId="284"/>
        </pc:sldMkLst>
      </pc:sldChg>
      <pc:sldChg chg="modSp mod">
        <pc:chgData name="Bradley Priem" userId="00ad933b-2dd3-47ad-ba11-d2ead1db4af2" providerId="ADAL" clId="{3153772D-91F0-4568-AF40-B4F1ACB6FF50}" dt="2025-02-13T16:24:07.546" v="1778" actId="20577"/>
        <pc:sldMkLst>
          <pc:docMk/>
          <pc:sldMk cId="325967835" sldId="289"/>
        </pc:sldMkLst>
        <pc:spChg chg="mod">
          <ac:chgData name="Bradley Priem" userId="00ad933b-2dd3-47ad-ba11-d2ead1db4af2" providerId="ADAL" clId="{3153772D-91F0-4568-AF40-B4F1ACB6FF50}" dt="2025-02-13T16:24:07.546" v="1778" actId="20577"/>
          <ac:spMkLst>
            <pc:docMk/>
            <pc:sldMk cId="325967835" sldId="289"/>
            <ac:spMk id="6" creationId="{816C0EC6-5956-E185-5549-268382B9FABB}"/>
          </ac:spMkLst>
        </pc:spChg>
      </pc:sldChg>
      <pc:sldChg chg="modSp mod">
        <pc:chgData name="Bradley Priem" userId="00ad933b-2dd3-47ad-ba11-d2ead1db4af2" providerId="ADAL" clId="{3153772D-91F0-4568-AF40-B4F1ACB6FF50}" dt="2025-02-13T15:54:31.424" v="1108" actId="20577"/>
        <pc:sldMkLst>
          <pc:docMk/>
          <pc:sldMk cId="3150855379" sldId="291"/>
        </pc:sldMkLst>
        <pc:spChg chg="mod">
          <ac:chgData name="Bradley Priem" userId="00ad933b-2dd3-47ad-ba11-d2ead1db4af2" providerId="ADAL" clId="{3153772D-91F0-4568-AF40-B4F1ACB6FF50}" dt="2025-02-13T15:54:31.424" v="1108" actId="20577"/>
          <ac:spMkLst>
            <pc:docMk/>
            <pc:sldMk cId="3150855379" sldId="291"/>
            <ac:spMk id="2" creationId="{2379D1F3-3FA5-5696-BA6A-D627ECB3DC56}"/>
          </ac:spMkLst>
        </pc:spChg>
      </pc:sldChg>
      <pc:sldChg chg="delSp modSp mod">
        <pc:chgData name="Bradley Priem" userId="00ad933b-2dd3-47ad-ba11-d2ead1db4af2" providerId="ADAL" clId="{3153772D-91F0-4568-AF40-B4F1ACB6FF50}" dt="2025-02-13T16:11:29.248" v="1578" actId="1076"/>
        <pc:sldMkLst>
          <pc:docMk/>
          <pc:sldMk cId="3069391277" sldId="295"/>
        </pc:sldMkLst>
        <pc:picChg chg="mod">
          <ac:chgData name="Bradley Priem" userId="00ad933b-2dd3-47ad-ba11-d2ead1db4af2" providerId="ADAL" clId="{3153772D-91F0-4568-AF40-B4F1ACB6FF50}" dt="2025-02-13T16:11:29.248" v="1578" actId="1076"/>
          <ac:picMkLst>
            <pc:docMk/>
            <pc:sldMk cId="3069391277" sldId="295"/>
            <ac:picMk id="3" creationId="{0A151DCA-4DD8-1745-30A8-197B113DD210}"/>
          </ac:picMkLst>
        </pc:picChg>
        <pc:picChg chg="del">
          <ac:chgData name="Bradley Priem" userId="00ad933b-2dd3-47ad-ba11-d2ead1db4af2" providerId="ADAL" clId="{3153772D-91F0-4568-AF40-B4F1ACB6FF50}" dt="2025-02-13T16:11:14.166" v="1575" actId="478"/>
          <ac:picMkLst>
            <pc:docMk/>
            <pc:sldMk cId="3069391277" sldId="295"/>
            <ac:picMk id="41" creationId="{DF93BF24-5071-9E2E-8D72-9B56DD33638C}"/>
          </ac:picMkLst>
        </pc:picChg>
      </pc:sldChg>
      <pc:sldChg chg="delSp modSp mod">
        <pc:chgData name="Bradley Priem" userId="00ad933b-2dd3-47ad-ba11-d2ead1db4af2" providerId="ADAL" clId="{3153772D-91F0-4568-AF40-B4F1ACB6FF50}" dt="2025-02-13T16:14:06.755" v="1587" actId="1076"/>
        <pc:sldMkLst>
          <pc:docMk/>
          <pc:sldMk cId="3283379782" sldId="297"/>
        </pc:sldMkLst>
        <pc:graphicFrameChg chg="del">
          <ac:chgData name="Bradley Priem" userId="00ad933b-2dd3-47ad-ba11-d2ead1db4af2" providerId="ADAL" clId="{3153772D-91F0-4568-AF40-B4F1ACB6FF50}" dt="2025-02-13T16:13:02.822" v="1584" actId="478"/>
          <ac:graphicFrameMkLst>
            <pc:docMk/>
            <pc:sldMk cId="3283379782" sldId="297"/>
            <ac:graphicFrameMk id="2" creationId="{37580A7F-10E1-6DCB-2943-2C668E945121}"/>
          </ac:graphicFrameMkLst>
        </pc:graphicFrameChg>
        <pc:graphicFrameChg chg="del">
          <ac:chgData name="Bradley Priem" userId="00ad933b-2dd3-47ad-ba11-d2ead1db4af2" providerId="ADAL" clId="{3153772D-91F0-4568-AF40-B4F1ACB6FF50}" dt="2025-02-13T16:13:01.315" v="1583" actId="478"/>
          <ac:graphicFrameMkLst>
            <pc:docMk/>
            <pc:sldMk cId="3283379782" sldId="297"/>
            <ac:graphicFrameMk id="3" creationId="{CC8E27E0-7786-23B5-C7A5-E03280FB38CF}"/>
          </ac:graphicFrameMkLst>
        </pc:graphicFrameChg>
        <pc:picChg chg="mod">
          <ac:chgData name="Bradley Priem" userId="00ad933b-2dd3-47ad-ba11-d2ead1db4af2" providerId="ADAL" clId="{3153772D-91F0-4568-AF40-B4F1ACB6FF50}" dt="2025-02-13T16:12:59.997" v="1582" actId="1076"/>
          <ac:picMkLst>
            <pc:docMk/>
            <pc:sldMk cId="3283379782" sldId="297"/>
            <ac:picMk id="5" creationId="{5C84A3C3-C090-453D-8B7F-982F33209A26}"/>
          </ac:picMkLst>
        </pc:picChg>
        <pc:picChg chg="mod">
          <ac:chgData name="Bradley Priem" userId="00ad933b-2dd3-47ad-ba11-d2ead1db4af2" providerId="ADAL" clId="{3153772D-91F0-4568-AF40-B4F1ACB6FF50}" dt="2025-02-13T16:14:06.755" v="1587" actId="1076"/>
          <ac:picMkLst>
            <pc:docMk/>
            <pc:sldMk cId="3283379782" sldId="297"/>
            <ac:picMk id="6" creationId="{8CA7DED8-D3CC-3378-16B5-1F6A63350A4A}"/>
          </ac:picMkLst>
        </pc:picChg>
        <pc:picChg chg="del mod">
          <ac:chgData name="Bradley Priem" userId="00ad933b-2dd3-47ad-ba11-d2ead1db4af2" providerId="ADAL" clId="{3153772D-91F0-4568-AF40-B4F1ACB6FF50}" dt="2025-02-13T16:12:49.798" v="1579" actId="478"/>
          <ac:picMkLst>
            <pc:docMk/>
            <pc:sldMk cId="3283379782" sldId="297"/>
            <ac:picMk id="10" creationId="{50F49601-A0B9-B032-35C2-2754DE5A4ADB}"/>
          </ac:picMkLst>
        </pc:picChg>
      </pc:sldChg>
      <pc:sldChg chg="del">
        <pc:chgData name="Bradley Priem" userId="00ad933b-2dd3-47ad-ba11-d2ead1db4af2" providerId="ADAL" clId="{3153772D-91F0-4568-AF40-B4F1ACB6FF50}" dt="2025-02-13T14:54:08.963" v="920" actId="47"/>
        <pc:sldMkLst>
          <pc:docMk/>
          <pc:sldMk cId="3197458577" sldId="299"/>
        </pc:sldMkLst>
      </pc:sldChg>
      <pc:sldChg chg="del">
        <pc:chgData name="Bradley Priem" userId="00ad933b-2dd3-47ad-ba11-d2ead1db4af2" providerId="ADAL" clId="{3153772D-91F0-4568-AF40-B4F1ACB6FF50}" dt="2025-02-13T14:52:32.345" v="873" actId="47"/>
        <pc:sldMkLst>
          <pc:docMk/>
          <pc:sldMk cId="1243301364" sldId="300"/>
        </pc:sldMkLst>
      </pc:sldChg>
      <pc:sldChg chg="addSp delSp modSp add del mod modShow">
        <pc:chgData name="Bradley Priem" userId="00ad933b-2dd3-47ad-ba11-d2ead1db4af2" providerId="ADAL" clId="{3153772D-91F0-4568-AF40-B4F1ACB6FF50}" dt="2025-02-13T16:36:59.194" v="1788" actId="47"/>
        <pc:sldMkLst>
          <pc:docMk/>
          <pc:sldMk cId="627844662" sldId="302"/>
        </pc:sldMkLst>
        <pc:spChg chg="del">
          <ac:chgData name="Bradley Priem" userId="00ad933b-2dd3-47ad-ba11-d2ead1db4af2" providerId="ADAL" clId="{3153772D-91F0-4568-AF40-B4F1ACB6FF50}" dt="2025-02-13T14:49:13.642" v="794" actId="478"/>
          <ac:spMkLst>
            <pc:docMk/>
            <pc:sldMk cId="627844662" sldId="302"/>
            <ac:spMk id="24" creationId="{D8F9FB8D-FFCB-84DA-136A-A78C0287C9F7}"/>
          </ac:spMkLst>
        </pc:spChg>
        <pc:spChg chg="mod">
          <ac:chgData name="Bradley Priem" userId="00ad933b-2dd3-47ad-ba11-d2ead1db4af2" providerId="ADAL" clId="{3153772D-91F0-4568-AF40-B4F1ACB6FF50}" dt="2025-02-13T14:19:12.250" v="78" actId="1037"/>
          <ac:spMkLst>
            <pc:docMk/>
            <pc:sldMk cId="627844662" sldId="302"/>
            <ac:spMk id="29" creationId="{BD4A4277-FB20-0B8C-E637-E7787EE0452E}"/>
          </ac:spMkLst>
        </pc:spChg>
        <pc:spChg chg="mod">
          <ac:chgData name="Bradley Priem" userId="00ad933b-2dd3-47ad-ba11-d2ead1db4af2" providerId="ADAL" clId="{3153772D-91F0-4568-AF40-B4F1ACB6FF50}" dt="2025-02-13T14:19:08.974" v="70" actId="1076"/>
          <ac:spMkLst>
            <pc:docMk/>
            <pc:sldMk cId="627844662" sldId="302"/>
            <ac:spMk id="35" creationId="{CB5919C7-A08F-DAFB-35C4-FB07F334F46E}"/>
          </ac:spMkLst>
        </pc:spChg>
        <pc:spChg chg="mod">
          <ac:chgData name="Bradley Priem" userId="00ad933b-2dd3-47ad-ba11-d2ead1db4af2" providerId="ADAL" clId="{3153772D-91F0-4568-AF40-B4F1ACB6FF50}" dt="2025-02-13T14:19:09.219" v="71" actId="1076"/>
          <ac:spMkLst>
            <pc:docMk/>
            <pc:sldMk cId="627844662" sldId="302"/>
            <ac:spMk id="36" creationId="{676B0C3D-C2FC-A5A0-F5FF-EA4C58993A0F}"/>
          </ac:spMkLst>
        </pc:spChg>
        <pc:spChg chg="mod">
          <ac:chgData name="Bradley Priem" userId="00ad933b-2dd3-47ad-ba11-d2ead1db4af2" providerId="ADAL" clId="{3153772D-91F0-4568-AF40-B4F1ACB6FF50}" dt="2025-02-13T14:19:09.420" v="72" actId="1076"/>
          <ac:spMkLst>
            <pc:docMk/>
            <pc:sldMk cId="627844662" sldId="302"/>
            <ac:spMk id="37" creationId="{A25FF400-916E-85DA-2043-241CF8CDF1BE}"/>
          </ac:spMkLst>
        </pc:spChg>
        <pc:spChg chg="add del mod">
          <ac:chgData name="Bradley Priem" userId="00ad933b-2dd3-47ad-ba11-d2ead1db4af2" providerId="ADAL" clId="{3153772D-91F0-4568-AF40-B4F1ACB6FF50}" dt="2025-02-13T14:19:11.580" v="77" actId="1038"/>
          <ac:spMkLst>
            <pc:docMk/>
            <pc:sldMk cId="627844662" sldId="302"/>
            <ac:spMk id="39" creationId="{0C733037-CEE7-130F-4898-8CB9E6212FFA}"/>
          </ac:spMkLst>
        </pc:spChg>
        <pc:grpChg chg="mod">
          <ac:chgData name="Bradley Priem" userId="00ad933b-2dd3-47ad-ba11-d2ead1db4af2" providerId="ADAL" clId="{3153772D-91F0-4568-AF40-B4F1ACB6FF50}" dt="2025-02-13T14:18:01.791" v="1" actId="1038"/>
          <ac:grpSpMkLst>
            <pc:docMk/>
            <pc:sldMk cId="627844662" sldId="302"/>
            <ac:grpSpMk id="31" creationId="{11A081ED-611B-CE8B-FF1C-D0705CE65FCE}"/>
          </ac:grpSpMkLst>
        </pc:grpChg>
        <pc:grpChg chg="mod">
          <ac:chgData name="Bradley Priem" userId="00ad933b-2dd3-47ad-ba11-d2ead1db4af2" providerId="ADAL" clId="{3153772D-91F0-4568-AF40-B4F1ACB6FF50}" dt="2025-02-13T14:18:55.690" v="66" actId="1076"/>
          <ac:grpSpMkLst>
            <pc:docMk/>
            <pc:sldMk cId="627844662" sldId="302"/>
            <ac:grpSpMk id="32" creationId="{4D52A78E-691A-67F9-750E-FB19D1EF6910}"/>
          </ac:grpSpMkLst>
        </pc:grpChg>
        <pc:graphicFrameChg chg="mod">
          <ac:chgData name="Bradley Priem" userId="00ad933b-2dd3-47ad-ba11-d2ead1db4af2" providerId="ADAL" clId="{3153772D-91F0-4568-AF40-B4F1ACB6FF50}" dt="2025-02-13T14:19:09.658" v="73" actId="1076"/>
          <ac:graphicFrameMkLst>
            <pc:docMk/>
            <pc:sldMk cId="627844662" sldId="302"/>
            <ac:graphicFrameMk id="16" creationId="{E6A85A38-AB71-6B46-7B99-6D92E9F2D12C}"/>
          </ac:graphicFrameMkLst>
        </pc:graphicFrameChg>
      </pc:sldChg>
      <pc:sldChg chg="addSp delSp modSp del mod">
        <pc:chgData name="Bradley Priem" userId="00ad933b-2dd3-47ad-ba11-d2ead1db4af2" providerId="ADAL" clId="{3153772D-91F0-4568-AF40-B4F1ACB6FF50}" dt="2025-02-13T15:55:54.301" v="1145" actId="47"/>
        <pc:sldMkLst>
          <pc:docMk/>
          <pc:sldMk cId="2400734587" sldId="303"/>
        </pc:sldMkLst>
        <pc:spChg chg="add del">
          <ac:chgData name="Bradley Priem" userId="00ad933b-2dd3-47ad-ba11-d2ead1db4af2" providerId="ADAL" clId="{3153772D-91F0-4568-AF40-B4F1ACB6FF50}" dt="2025-02-13T15:55:09.057" v="1137" actId="22"/>
          <ac:spMkLst>
            <pc:docMk/>
            <pc:sldMk cId="2400734587" sldId="303"/>
            <ac:spMk id="3" creationId="{EBB73C6E-D30B-DCE9-E4AF-888C7A2F4490}"/>
          </ac:spMkLst>
        </pc:spChg>
        <pc:spChg chg="del mod">
          <ac:chgData name="Bradley Priem" userId="00ad933b-2dd3-47ad-ba11-d2ead1db4af2" providerId="ADAL" clId="{3153772D-91F0-4568-AF40-B4F1ACB6FF50}" dt="2025-02-13T15:55:06.379" v="1135" actId="478"/>
          <ac:spMkLst>
            <pc:docMk/>
            <pc:sldMk cId="2400734587" sldId="303"/>
            <ac:spMk id="4" creationId="{6D888950-D385-C259-110A-B4418BF692DA}"/>
          </ac:spMkLst>
        </pc:spChg>
      </pc:sldChg>
      <pc:sldChg chg="modSp del mod">
        <pc:chgData name="Bradley Priem" userId="00ad933b-2dd3-47ad-ba11-d2ead1db4af2" providerId="ADAL" clId="{3153772D-91F0-4568-AF40-B4F1ACB6FF50}" dt="2025-02-13T14:48:30.027" v="726" actId="47"/>
        <pc:sldMkLst>
          <pc:docMk/>
          <pc:sldMk cId="2799307508" sldId="304"/>
        </pc:sldMkLst>
        <pc:spChg chg="mod">
          <ac:chgData name="Bradley Priem" userId="00ad933b-2dd3-47ad-ba11-d2ead1db4af2" providerId="ADAL" clId="{3153772D-91F0-4568-AF40-B4F1ACB6FF50}" dt="2025-02-13T14:41:40.787" v="79" actId="1076"/>
          <ac:spMkLst>
            <pc:docMk/>
            <pc:sldMk cId="2799307508" sldId="304"/>
            <ac:spMk id="8" creationId="{2A0CC725-DDAB-4034-E07E-CF2784776855}"/>
          </ac:spMkLst>
        </pc:spChg>
        <pc:spChg chg="mod">
          <ac:chgData name="Bradley Priem" userId="00ad933b-2dd3-47ad-ba11-d2ead1db4af2" providerId="ADAL" clId="{3153772D-91F0-4568-AF40-B4F1ACB6FF50}" dt="2025-02-13T14:41:40.787" v="79" actId="1076"/>
          <ac:spMkLst>
            <pc:docMk/>
            <pc:sldMk cId="2799307508" sldId="304"/>
            <ac:spMk id="9" creationId="{2DD88850-7631-F92C-0CB0-358069847D62}"/>
          </ac:spMkLst>
        </pc:spChg>
        <pc:spChg chg="mod">
          <ac:chgData name="Bradley Priem" userId="00ad933b-2dd3-47ad-ba11-d2ead1db4af2" providerId="ADAL" clId="{3153772D-91F0-4568-AF40-B4F1ACB6FF50}" dt="2025-02-13T14:41:40.787" v="79" actId="1076"/>
          <ac:spMkLst>
            <pc:docMk/>
            <pc:sldMk cId="2799307508" sldId="304"/>
            <ac:spMk id="10" creationId="{8D2BE3BC-D045-23B0-25A9-3A32636FFD28}"/>
          </ac:spMkLst>
        </pc:spChg>
        <pc:spChg chg="mod">
          <ac:chgData name="Bradley Priem" userId="00ad933b-2dd3-47ad-ba11-d2ead1db4af2" providerId="ADAL" clId="{3153772D-91F0-4568-AF40-B4F1ACB6FF50}" dt="2025-02-13T14:41:40.787" v="79" actId="1076"/>
          <ac:spMkLst>
            <pc:docMk/>
            <pc:sldMk cId="2799307508" sldId="304"/>
            <ac:spMk id="11" creationId="{08ECE22E-7D88-9EC8-9908-0EC3241D98FB}"/>
          </ac:spMkLst>
        </pc:spChg>
        <pc:spChg chg="mod">
          <ac:chgData name="Bradley Priem" userId="00ad933b-2dd3-47ad-ba11-d2ead1db4af2" providerId="ADAL" clId="{3153772D-91F0-4568-AF40-B4F1ACB6FF50}" dt="2025-02-13T14:42:17.399" v="158" actId="20577"/>
          <ac:spMkLst>
            <pc:docMk/>
            <pc:sldMk cId="2799307508" sldId="304"/>
            <ac:spMk id="44" creationId="{30AAAC57-4239-EAC8-A2B1-C8DDC40E34BF}"/>
          </ac:spMkLst>
        </pc:spChg>
      </pc:sldChg>
      <pc:sldChg chg="addSp modSp del mod">
        <pc:chgData name="Bradley Priem" userId="00ad933b-2dd3-47ad-ba11-d2ead1db4af2" providerId="ADAL" clId="{3153772D-91F0-4568-AF40-B4F1ACB6FF50}" dt="2025-02-13T14:49:00.182" v="792" actId="47"/>
        <pc:sldMkLst>
          <pc:docMk/>
          <pc:sldMk cId="3027121057" sldId="305"/>
        </pc:sldMkLst>
        <pc:spChg chg="add mod">
          <ac:chgData name="Bradley Priem" userId="00ad933b-2dd3-47ad-ba11-d2ead1db4af2" providerId="ADAL" clId="{3153772D-91F0-4568-AF40-B4F1ACB6FF50}" dt="2025-02-13T14:44:35.845" v="217" actId="1076"/>
          <ac:spMkLst>
            <pc:docMk/>
            <pc:sldMk cId="3027121057" sldId="305"/>
            <ac:spMk id="4" creationId="{EBD9A73D-ECB0-BA06-282E-A27F6C6A9EBF}"/>
          </ac:spMkLst>
        </pc:spChg>
        <pc:spChg chg="add mod">
          <ac:chgData name="Bradley Priem" userId="00ad933b-2dd3-47ad-ba11-d2ead1db4af2" providerId="ADAL" clId="{3153772D-91F0-4568-AF40-B4F1ACB6FF50}" dt="2025-02-13T14:44:35.845" v="217" actId="1076"/>
          <ac:spMkLst>
            <pc:docMk/>
            <pc:sldMk cId="3027121057" sldId="305"/>
            <ac:spMk id="5" creationId="{C801019E-45F1-D9FE-0FDC-C4C544FB293A}"/>
          </ac:spMkLst>
        </pc:spChg>
        <pc:spChg chg="add mod">
          <ac:chgData name="Bradley Priem" userId="00ad933b-2dd3-47ad-ba11-d2ead1db4af2" providerId="ADAL" clId="{3153772D-91F0-4568-AF40-B4F1ACB6FF50}" dt="2025-02-13T14:45:42.342" v="373" actId="1076"/>
          <ac:spMkLst>
            <pc:docMk/>
            <pc:sldMk cId="3027121057" sldId="305"/>
            <ac:spMk id="6" creationId="{A2CA6A47-8173-5715-4EB7-D1CF40EA0829}"/>
          </ac:spMkLst>
        </pc:spChg>
        <pc:graphicFrameChg chg="mod">
          <ac:chgData name="Bradley Priem" userId="00ad933b-2dd3-47ad-ba11-d2ead1db4af2" providerId="ADAL" clId="{3153772D-91F0-4568-AF40-B4F1ACB6FF50}" dt="2025-02-13T14:45:34.724" v="369" actId="1076"/>
          <ac:graphicFrameMkLst>
            <pc:docMk/>
            <pc:sldMk cId="3027121057" sldId="305"/>
            <ac:graphicFrameMk id="2" creationId="{C548E292-7377-3622-6DCC-1886A6E975DC}"/>
          </ac:graphicFrameMkLst>
        </pc:graphicFrameChg>
        <pc:graphicFrameChg chg="mod">
          <ac:chgData name="Bradley Priem" userId="00ad933b-2dd3-47ad-ba11-d2ead1db4af2" providerId="ADAL" clId="{3153772D-91F0-4568-AF40-B4F1ACB6FF50}" dt="2025-02-13T14:45:34.724" v="369" actId="1076"/>
          <ac:graphicFrameMkLst>
            <pc:docMk/>
            <pc:sldMk cId="3027121057" sldId="305"/>
            <ac:graphicFrameMk id="3" creationId="{188DFE4A-4DEB-B5AE-5213-39BA6B32C8AF}"/>
          </ac:graphicFrameMkLst>
        </pc:graphicFrameChg>
        <pc:graphicFrameChg chg="mod">
          <ac:chgData name="Bradley Priem" userId="00ad933b-2dd3-47ad-ba11-d2ead1db4af2" providerId="ADAL" clId="{3153772D-91F0-4568-AF40-B4F1ACB6FF50}" dt="2025-02-13T14:45:34.724" v="369" actId="1076"/>
          <ac:graphicFrameMkLst>
            <pc:docMk/>
            <pc:sldMk cId="3027121057" sldId="305"/>
            <ac:graphicFrameMk id="14" creationId="{1D41EDB7-F337-437D-A585-A4AB716B5851}"/>
          </ac:graphicFrameMkLst>
        </pc:graphicFrameChg>
        <pc:graphicFrameChg chg="mod">
          <ac:chgData name="Bradley Priem" userId="00ad933b-2dd3-47ad-ba11-d2ead1db4af2" providerId="ADAL" clId="{3153772D-91F0-4568-AF40-B4F1ACB6FF50}" dt="2025-02-13T14:45:34.724" v="369" actId="1076"/>
          <ac:graphicFrameMkLst>
            <pc:docMk/>
            <pc:sldMk cId="3027121057" sldId="305"/>
            <ac:graphicFrameMk id="16" creationId="{C639DBDB-2770-4B28-BB5C-6FD90C998FA1}"/>
          </ac:graphicFrameMkLst>
        </pc:graphicFrameChg>
      </pc:sldChg>
      <pc:sldChg chg="addSp delSp modSp add mod">
        <pc:chgData name="Bradley Priem" userId="00ad933b-2dd3-47ad-ba11-d2ead1db4af2" providerId="ADAL" clId="{3153772D-91F0-4568-AF40-B4F1ACB6FF50}" dt="2025-02-13T19:45:47.337" v="1977" actId="20577"/>
        <pc:sldMkLst>
          <pc:docMk/>
          <pc:sldMk cId="4160050864" sldId="306"/>
        </pc:sldMkLst>
        <pc:spChg chg="del">
          <ac:chgData name="Bradley Priem" userId="00ad933b-2dd3-47ad-ba11-d2ead1db4af2" providerId="ADAL" clId="{3153772D-91F0-4568-AF40-B4F1ACB6FF50}" dt="2025-02-13T14:45:57.224" v="375" actId="478"/>
          <ac:spMkLst>
            <pc:docMk/>
            <pc:sldMk cId="4160050864" sldId="306"/>
            <ac:spMk id="6" creationId="{9D4CB356-36D1-3C69-AE7C-28C84D6E3B68}"/>
          </ac:spMkLst>
        </pc:spChg>
        <pc:spChg chg="add mod">
          <ac:chgData name="Bradley Priem" userId="00ad933b-2dd3-47ad-ba11-d2ead1db4af2" providerId="ADAL" clId="{3153772D-91F0-4568-AF40-B4F1ACB6FF50}" dt="2025-02-13T14:46:01.777" v="377" actId="1076"/>
          <ac:spMkLst>
            <pc:docMk/>
            <pc:sldMk cId="4160050864" sldId="306"/>
            <ac:spMk id="7" creationId="{294133C7-486A-6051-98F1-0BDC1A3D58EF}"/>
          </ac:spMkLst>
        </pc:spChg>
        <pc:spChg chg="add mod">
          <ac:chgData name="Bradley Priem" userId="00ad933b-2dd3-47ad-ba11-d2ead1db4af2" providerId="ADAL" clId="{3153772D-91F0-4568-AF40-B4F1ACB6FF50}" dt="2025-02-13T14:46:01.777" v="377" actId="1076"/>
          <ac:spMkLst>
            <pc:docMk/>
            <pc:sldMk cId="4160050864" sldId="306"/>
            <ac:spMk id="8" creationId="{9F8891BC-900E-447B-B9B9-BDEB92AFFA8D}"/>
          </ac:spMkLst>
        </pc:spChg>
        <pc:spChg chg="add mod">
          <ac:chgData name="Bradley Priem" userId="00ad933b-2dd3-47ad-ba11-d2ead1db4af2" providerId="ADAL" clId="{3153772D-91F0-4568-AF40-B4F1ACB6FF50}" dt="2025-02-13T14:46:01.777" v="377" actId="1076"/>
          <ac:spMkLst>
            <pc:docMk/>
            <pc:sldMk cId="4160050864" sldId="306"/>
            <ac:spMk id="9" creationId="{64CE0733-2550-D84E-C1CB-7B2841C79282}"/>
          </ac:spMkLst>
        </pc:spChg>
        <pc:spChg chg="add mod">
          <ac:chgData name="Bradley Priem" userId="00ad933b-2dd3-47ad-ba11-d2ead1db4af2" providerId="ADAL" clId="{3153772D-91F0-4568-AF40-B4F1ACB6FF50}" dt="2025-02-13T14:46:01.777" v="377" actId="1076"/>
          <ac:spMkLst>
            <pc:docMk/>
            <pc:sldMk cId="4160050864" sldId="306"/>
            <ac:spMk id="10" creationId="{3CB77408-D38F-B612-82E5-3A839216D3BA}"/>
          </ac:spMkLst>
        </pc:spChg>
        <pc:spChg chg="add mod">
          <ac:chgData name="Bradley Priem" userId="00ad933b-2dd3-47ad-ba11-d2ead1db4af2" providerId="ADAL" clId="{3153772D-91F0-4568-AF40-B4F1ACB6FF50}" dt="2025-02-13T16:38:06.448" v="1805" actId="20577"/>
          <ac:spMkLst>
            <pc:docMk/>
            <pc:sldMk cId="4160050864" sldId="306"/>
            <ac:spMk id="14" creationId="{D35271AD-87A4-38FB-0634-BB9CEF4DF53D}"/>
          </ac:spMkLst>
        </pc:spChg>
        <pc:spChg chg="add mod">
          <ac:chgData name="Bradley Priem" userId="00ad933b-2dd3-47ad-ba11-d2ead1db4af2" providerId="ADAL" clId="{3153772D-91F0-4568-AF40-B4F1ACB6FF50}" dt="2025-02-13T19:45:47.337" v="1977" actId="20577"/>
          <ac:spMkLst>
            <pc:docMk/>
            <pc:sldMk cId="4160050864" sldId="306"/>
            <ac:spMk id="15" creationId="{88F6C03B-6E97-D2A8-B723-127BE4318660}"/>
          </ac:spMkLst>
        </pc:spChg>
        <pc:spChg chg="add mod">
          <ac:chgData name="Bradley Priem" userId="00ad933b-2dd3-47ad-ba11-d2ead1db4af2" providerId="ADAL" clId="{3153772D-91F0-4568-AF40-B4F1ACB6FF50}" dt="2025-02-13T14:46:15.005" v="405"/>
          <ac:spMkLst>
            <pc:docMk/>
            <pc:sldMk cId="4160050864" sldId="306"/>
            <ac:spMk id="18" creationId="{6562234F-206C-B470-5763-A9244EFAD63B}"/>
          </ac:spMkLst>
        </pc:spChg>
        <pc:spChg chg="add mod">
          <ac:chgData name="Bradley Priem" userId="00ad933b-2dd3-47ad-ba11-d2ead1db4af2" providerId="ADAL" clId="{3153772D-91F0-4568-AF40-B4F1ACB6FF50}" dt="2025-02-13T14:46:15.005" v="405"/>
          <ac:spMkLst>
            <pc:docMk/>
            <pc:sldMk cId="4160050864" sldId="306"/>
            <ac:spMk id="19" creationId="{8DC0737C-9665-D5DB-7B68-AB993740C839}"/>
          </ac:spMkLst>
        </pc:spChg>
        <pc:spChg chg="add mod">
          <ac:chgData name="Bradley Priem" userId="00ad933b-2dd3-47ad-ba11-d2ead1db4af2" providerId="ADAL" clId="{3153772D-91F0-4568-AF40-B4F1ACB6FF50}" dt="2025-02-13T14:46:15.005" v="405"/>
          <ac:spMkLst>
            <pc:docMk/>
            <pc:sldMk cId="4160050864" sldId="306"/>
            <ac:spMk id="20" creationId="{8532F9AE-8690-2582-7ABE-CF0EE1FC831F}"/>
          </ac:spMkLst>
        </pc:spChg>
        <pc:spChg chg="add mod">
          <ac:chgData name="Bradley Priem" userId="00ad933b-2dd3-47ad-ba11-d2ead1db4af2" providerId="ADAL" clId="{3153772D-91F0-4568-AF40-B4F1ACB6FF50}" dt="2025-02-13T14:46:15.005" v="405"/>
          <ac:spMkLst>
            <pc:docMk/>
            <pc:sldMk cId="4160050864" sldId="306"/>
            <ac:spMk id="21" creationId="{FE406379-2396-6BD1-528B-C80CD86BA111}"/>
          </ac:spMkLst>
        </pc:spChg>
        <pc:spChg chg="add mod">
          <ac:chgData name="Bradley Priem" userId="00ad933b-2dd3-47ad-ba11-d2ead1db4af2" providerId="ADAL" clId="{3153772D-91F0-4568-AF40-B4F1ACB6FF50}" dt="2025-02-13T14:46:15.005" v="405"/>
          <ac:spMkLst>
            <pc:docMk/>
            <pc:sldMk cId="4160050864" sldId="306"/>
            <ac:spMk id="25" creationId="{BC515773-F7CB-7F63-6298-2D8859B19A68}"/>
          </ac:spMkLst>
        </pc:spChg>
        <pc:spChg chg="add mod">
          <ac:chgData name="Bradley Priem" userId="00ad933b-2dd3-47ad-ba11-d2ead1db4af2" providerId="ADAL" clId="{3153772D-91F0-4568-AF40-B4F1ACB6FF50}" dt="2025-02-13T14:46:15.005" v="405"/>
          <ac:spMkLst>
            <pc:docMk/>
            <pc:sldMk cId="4160050864" sldId="306"/>
            <ac:spMk id="26" creationId="{BAA897D6-6A7D-2BD5-A6DE-6FC63773E662}"/>
          </ac:spMkLst>
        </pc:spChg>
        <pc:spChg chg="mod">
          <ac:chgData name="Bradley Priem" userId="00ad933b-2dd3-47ad-ba11-d2ead1db4af2" providerId="ADAL" clId="{3153772D-91F0-4568-AF40-B4F1ACB6FF50}" dt="2025-02-13T14:46:10.106" v="404" actId="20577"/>
          <ac:spMkLst>
            <pc:docMk/>
            <pc:sldMk cId="4160050864" sldId="306"/>
            <ac:spMk id="192" creationId="{9B284733-8F52-E07A-B7D7-F56A2B0A414C}"/>
          </ac:spMkLst>
        </pc:spChg>
        <pc:graphicFrameChg chg="add mod">
          <ac:chgData name="Bradley Priem" userId="00ad933b-2dd3-47ad-ba11-d2ead1db4af2" providerId="ADAL" clId="{3153772D-91F0-4568-AF40-B4F1ACB6FF50}" dt="2025-02-13T14:46:01.777" v="377" actId="1076"/>
          <ac:graphicFrameMkLst>
            <pc:docMk/>
            <pc:sldMk cId="4160050864" sldId="306"/>
            <ac:graphicFrameMk id="2" creationId="{B6981172-0889-1D84-AE8F-A6ECA755B081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5:57.224" v="375" actId="478"/>
          <ac:graphicFrameMkLst>
            <pc:docMk/>
            <pc:sldMk cId="4160050864" sldId="306"/>
            <ac:graphicFrameMk id="3" creationId="{A9052A39-4584-21C1-19E1-6009D665B345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5:57.224" v="375" actId="478"/>
          <ac:graphicFrameMkLst>
            <pc:docMk/>
            <pc:sldMk cId="4160050864" sldId="306"/>
            <ac:graphicFrameMk id="4" creationId="{EB30BE32-C221-5686-4675-7EE48949D113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5:57.224" v="375" actId="478"/>
          <ac:graphicFrameMkLst>
            <pc:docMk/>
            <pc:sldMk cId="4160050864" sldId="306"/>
            <ac:graphicFrameMk id="5" creationId="{1EBC23F7-06C1-7B1A-37B9-80B8D230338B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4:46:01.777" v="377" actId="1076"/>
          <ac:graphicFrameMkLst>
            <pc:docMk/>
            <pc:sldMk cId="4160050864" sldId="306"/>
            <ac:graphicFrameMk id="12" creationId="{24CCC5A4-8071-7C14-AA1F-35B3BC818110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4:46:01.777" v="377" actId="1076"/>
          <ac:graphicFrameMkLst>
            <pc:docMk/>
            <pc:sldMk cId="4160050864" sldId="306"/>
            <ac:graphicFrameMk id="13" creationId="{586F948D-9F31-D063-8FD5-682BF6EAD2AA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4:46:15.005" v="405"/>
          <ac:graphicFrameMkLst>
            <pc:docMk/>
            <pc:sldMk cId="4160050864" sldId="306"/>
            <ac:graphicFrameMk id="17" creationId="{8DCFCD4D-35FB-4A31-EF7A-F7DC86042C3B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4:46:15.005" v="405"/>
          <ac:graphicFrameMkLst>
            <pc:docMk/>
            <pc:sldMk cId="4160050864" sldId="306"/>
            <ac:graphicFrameMk id="22" creationId="{62DFFC20-E102-0BFA-B472-B14418FD6C0F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4:46:15.005" v="405"/>
          <ac:graphicFrameMkLst>
            <pc:docMk/>
            <pc:sldMk cId="4160050864" sldId="306"/>
            <ac:graphicFrameMk id="23" creationId="{DA377DA8-7778-D6FC-A61B-4C06CF49F453}"/>
          </ac:graphicFrameMkLst>
        </pc:graphicFrameChg>
        <pc:picChg chg="add mod">
          <ac:chgData name="Bradley Priem" userId="00ad933b-2dd3-47ad-ba11-d2ead1db4af2" providerId="ADAL" clId="{3153772D-91F0-4568-AF40-B4F1ACB6FF50}" dt="2025-02-13T14:46:01.777" v="377" actId="1076"/>
          <ac:picMkLst>
            <pc:docMk/>
            <pc:sldMk cId="4160050864" sldId="306"/>
            <ac:picMk id="16" creationId="{023DDF07-2AD8-5E7F-D6B7-A074673C42B5}"/>
          </ac:picMkLst>
        </pc:picChg>
        <pc:picChg chg="add mod">
          <ac:chgData name="Bradley Priem" userId="00ad933b-2dd3-47ad-ba11-d2ead1db4af2" providerId="ADAL" clId="{3153772D-91F0-4568-AF40-B4F1ACB6FF50}" dt="2025-02-13T14:46:15.005" v="405"/>
          <ac:picMkLst>
            <pc:docMk/>
            <pc:sldMk cId="4160050864" sldId="306"/>
            <ac:picMk id="27" creationId="{5AD0154F-2671-C0A1-2D81-5EA8B5782015}"/>
          </ac:picMkLst>
        </pc:picChg>
      </pc:sldChg>
      <pc:sldChg chg="addSp delSp modSp add mod">
        <pc:chgData name="Bradley Priem" userId="00ad933b-2dd3-47ad-ba11-d2ead1db4af2" providerId="ADAL" clId="{3153772D-91F0-4568-AF40-B4F1ACB6FF50}" dt="2025-02-13T19:39:46.035" v="1971" actId="404"/>
        <pc:sldMkLst>
          <pc:docMk/>
          <pc:sldMk cId="266872871" sldId="307"/>
        </pc:sldMkLst>
        <pc:spChg chg="add mod">
          <ac:chgData name="Bradley Priem" userId="00ad933b-2dd3-47ad-ba11-d2ead1db4af2" providerId="ADAL" clId="{3153772D-91F0-4568-AF40-B4F1ACB6FF50}" dt="2025-02-13T19:39:46.035" v="1971" actId="404"/>
          <ac:spMkLst>
            <pc:docMk/>
            <pc:sldMk cId="266872871" sldId="307"/>
            <ac:spMk id="5" creationId="{D680ACFE-E0F8-B727-ED33-8191B6A282ED}"/>
          </ac:spMkLst>
        </pc:spChg>
        <pc:spChg chg="del">
          <ac:chgData name="Bradley Priem" userId="00ad933b-2dd3-47ad-ba11-d2ead1db4af2" providerId="ADAL" clId="{3153772D-91F0-4568-AF40-B4F1ACB6FF50}" dt="2025-02-13T14:46:54.091" v="410" actId="478"/>
          <ac:spMkLst>
            <pc:docMk/>
            <pc:sldMk cId="266872871" sldId="307"/>
            <ac:spMk id="7" creationId="{FEAA26BC-FBF5-A303-DB83-0F938D792E0E}"/>
          </ac:spMkLst>
        </pc:spChg>
        <pc:spChg chg="del">
          <ac:chgData name="Bradley Priem" userId="00ad933b-2dd3-47ad-ba11-d2ead1db4af2" providerId="ADAL" clId="{3153772D-91F0-4568-AF40-B4F1ACB6FF50}" dt="2025-02-13T14:46:54.091" v="410" actId="478"/>
          <ac:spMkLst>
            <pc:docMk/>
            <pc:sldMk cId="266872871" sldId="307"/>
            <ac:spMk id="8" creationId="{D1600E08-014D-6C39-10EC-7BE613D9259E}"/>
          </ac:spMkLst>
        </pc:spChg>
        <pc:spChg chg="del">
          <ac:chgData name="Bradley Priem" userId="00ad933b-2dd3-47ad-ba11-d2ead1db4af2" providerId="ADAL" clId="{3153772D-91F0-4568-AF40-B4F1ACB6FF50}" dt="2025-02-13T14:46:54.091" v="410" actId="478"/>
          <ac:spMkLst>
            <pc:docMk/>
            <pc:sldMk cId="266872871" sldId="307"/>
            <ac:spMk id="9" creationId="{4EFA9857-1A57-AC79-3AF8-D62604B2BDF1}"/>
          </ac:spMkLst>
        </pc:spChg>
        <pc:spChg chg="del">
          <ac:chgData name="Bradley Priem" userId="00ad933b-2dd3-47ad-ba11-d2ead1db4af2" providerId="ADAL" clId="{3153772D-91F0-4568-AF40-B4F1ACB6FF50}" dt="2025-02-13T14:46:54.091" v="410" actId="478"/>
          <ac:spMkLst>
            <pc:docMk/>
            <pc:sldMk cId="266872871" sldId="307"/>
            <ac:spMk id="10" creationId="{516E90F6-175D-4707-6F2D-295A69EED38D}"/>
          </ac:spMkLst>
        </pc:spChg>
        <pc:spChg chg="del">
          <ac:chgData name="Bradley Priem" userId="00ad933b-2dd3-47ad-ba11-d2ead1db4af2" providerId="ADAL" clId="{3153772D-91F0-4568-AF40-B4F1ACB6FF50}" dt="2025-02-13T14:46:54.091" v="410" actId="478"/>
          <ac:spMkLst>
            <pc:docMk/>
            <pc:sldMk cId="266872871" sldId="307"/>
            <ac:spMk id="14" creationId="{41199733-4AB9-8EFA-632E-F6DA83CD56AF}"/>
          </ac:spMkLst>
        </pc:spChg>
        <pc:spChg chg="del">
          <ac:chgData name="Bradley Priem" userId="00ad933b-2dd3-47ad-ba11-d2ead1db4af2" providerId="ADAL" clId="{3153772D-91F0-4568-AF40-B4F1ACB6FF50}" dt="2025-02-13T14:46:54.091" v="410" actId="478"/>
          <ac:spMkLst>
            <pc:docMk/>
            <pc:sldMk cId="266872871" sldId="307"/>
            <ac:spMk id="15" creationId="{527361DB-1CFB-474F-8FC1-8F3E46F68B16}"/>
          </ac:spMkLst>
        </pc:spChg>
        <pc:spChg chg="add mod">
          <ac:chgData name="Bradley Priem" userId="00ad933b-2dd3-47ad-ba11-d2ead1db4af2" providerId="ADAL" clId="{3153772D-91F0-4568-AF40-B4F1ACB6FF50}" dt="2025-02-13T14:46:52.466" v="409"/>
          <ac:spMkLst>
            <pc:docMk/>
            <pc:sldMk cId="266872871" sldId="307"/>
            <ac:spMk id="17" creationId="{7B0F6376-CE75-1EC5-2941-3378146388B3}"/>
          </ac:spMkLst>
        </pc:spChg>
        <pc:spChg chg="add mod">
          <ac:chgData name="Bradley Priem" userId="00ad933b-2dd3-47ad-ba11-d2ead1db4af2" providerId="ADAL" clId="{3153772D-91F0-4568-AF40-B4F1ACB6FF50}" dt="2025-02-13T14:46:52.466" v="409"/>
          <ac:spMkLst>
            <pc:docMk/>
            <pc:sldMk cId="266872871" sldId="307"/>
            <ac:spMk id="18" creationId="{FDF363BD-5F93-0F27-FA92-C207E26BB8B9}"/>
          </ac:spMkLst>
        </pc:spChg>
        <pc:spChg chg="add mod">
          <ac:chgData name="Bradley Priem" userId="00ad933b-2dd3-47ad-ba11-d2ead1db4af2" providerId="ADAL" clId="{3153772D-91F0-4568-AF40-B4F1ACB6FF50}" dt="2025-02-13T14:46:52.466" v="409"/>
          <ac:spMkLst>
            <pc:docMk/>
            <pc:sldMk cId="266872871" sldId="307"/>
            <ac:spMk id="19" creationId="{57CF9191-5C33-9A89-2E8F-AB9BF2EBA233}"/>
          </ac:spMkLst>
        </pc:spChg>
        <pc:spChg chg="add del mod">
          <ac:chgData name="Bradley Priem" userId="00ad933b-2dd3-47ad-ba11-d2ead1db4af2" providerId="ADAL" clId="{3153772D-91F0-4568-AF40-B4F1ACB6FF50}" dt="2025-02-13T19:17:00.630" v="1835" actId="478"/>
          <ac:spMkLst>
            <pc:docMk/>
            <pc:sldMk cId="266872871" sldId="307"/>
            <ac:spMk id="24" creationId="{7E0DE4CC-A08F-003D-ABB4-508036C12FC8}"/>
          </ac:spMkLst>
        </pc:spChg>
        <pc:spChg chg="add del mod">
          <ac:chgData name="Bradley Priem" userId="00ad933b-2dd3-47ad-ba11-d2ead1db4af2" providerId="ADAL" clId="{3153772D-91F0-4568-AF40-B4F1ACB6FF50}" dt="2025-02-13T19:17:00.630" v="1835" actId="478"/>
          <ac:spMkLst>
            <pc:docMk/>
            <pc:sldMk cId="266872871" sldId="307"/>
            <ac:spMk id="25" creationId="{70FF8D5C-09A1-6766-1AE5-DFE151345CF4}"/>
          </ac:spMkLst>
        </pc:spChg>
        <pc:spChg chg="add mod">
          <ac:chgData name="Bradley Priem" userId="00ad933b-2dd3-47ad-ba11-d2ead1db4af2" providerId="ADAL" clId="{3153772D-91F0-4568-AF40-B4F1ACB6FF50}" dt="2025-02-13T14:46:58.161" v="412" actId="1076"/>
          <ac:spMkLst>
            <pc:docMk/>
            <pc:sldMk cId="266872871" sldId="307"/>
            <ac:spMk id="26" creationId="{5028AB2E-DA8F-22BC-077B-A0FAE96C7C13}"/>
          </ac:spMkLst>
        </pc:spChg>
        <pc:spChg chg="mod">
          <ac:chgData name="Bradley Priem" userId="00ad933b-2dd3-47ad-ba11-d2ead1db4af2" providerId="ADAL" clId="{3153772D-91F0-4568-AF40-B4F1ACB6FF50}" dt="2025-02-13T14:46:19.921" v="408" actId="20577"/>
          <ac:spMkLst>
            <pc:docMk/>
            <pc:sldMk cId="266872871" sldId="307"/>
            <ac:spMk id="192" creationId="{E18F6C8D-AA32-9985-5A82-64126E761512}"/>
          </ac:spMkLst>
        </pc:spChg>
        <pc:graphicFrameChg chg="add mod">
          <ac:chgData name="Bradley Priem" userId="00ad933b-2dd3-47ad-ba11-d2ead1db4af2" providerId="ADAL" clId="{3153772D-91F0-4568-AF40-B4F1ACB6FF50}" dt="2025-02-13T19:15:03.154" v="1815"/>
          <ac:graphicFrameMkLst>
            <pc:docMk/>
            <pc:sldMk cId="266872871" sldId="307"/>
            <ac:graphicFrameMk id="2" creationId="{C639DBDB-2770-4B28-BB5C-6FD90C998FA1}"/>
          </ac:graphicFrameMkLst>
        </pc:graphicFrameChg>
        <pc:graphicFrameChg chg="add del mod">
          <ac:chgData name="Bradley Priem" userId="00ad933b-2dd3-47ad-ba11-d2ead1db4af2" providerId="ADAL" clId="{3153772D-91F0-4568-AF40-B4F1ACB6FF50}" dt="2025-02-13T19:16:59.025" v="1834" actId="478"/>
          <ac:graphicFrameMkLst>
            <pc:docMk/>
            <pc:sldMk cId="266872871" sldId="307"/>
            <ac:graphicFrameMk id="3" creationId="{C639DBDB-2770-4B28-BB5C-6FD90C998FA1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4:46:52.466" v="409"/>
          <ac:graphicFrameMkLst>
            <pc:docMk/>
            <pc:sldMk cId="266872871" sldId="307"/>
            <ac:graphicFrameMk id="3" creationId="{F3700236-A4EB-C723-3B80-EF2E7CA95021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4:46:52.466" v="409"/>
          <ac:graphicFrameMkLst>
            <pc:docMk/>
            <pc:sldMk cId="266872871" sldId="307"/>
            <ac:graphicFrameMk id="4" creationId="{79D070BF-3728-C970-E376-3B220425F726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4:46:52.466" v="409"/>
          <ac:graphicFrameMkLst>
            <pc:docMk/>
            <pc:sldMk cId="266872871" sldId="307"/>
            <ac:graphicFrameMk id="5" creationId="{EA1D4B4F-59B7-061D-2D8C-FE30F274CF97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4:46:52.466" v="409"/>
          <ac:graphicFrameMkLst>
            <pc:docMk/>
            <pc:sldMk cId="266872871" sldId="307"/>
            <ac:graphicFrameMk id="6" creationId="{058EBD4D-A276-C50D-E624-77A6C081AA1F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6:54.091" v="410" actId="478"/>
          <ac:graphicFrameMkLst>
            <pc:docMk/>
            <pc:sldMk cId="266872871" sldId="307"/>
            <ac:graphicFrameMk id="11" creationId="{62A80EA6-B7D2-8CEC-5298-9BC3E01D6BDC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6:54.091" v="410" actId="478"/>
          <ac:graphicFrameMkLst>
            <pc:docMk/>
            <pc:sldMk cId="266872871" sldId="307"/>
            <ac:graphicFrameMk id="12" creationId="{4838AE1B-8DAF-4D8E-464C-8CD1C1327A9A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6:54.091" v="410" actId="478"/>
          <ac:graphicFrameMkLst>
            <pc:docMk/>
            <pc:sldMk cId="266872871" sldId="307"/>
            <ac:graphicFrameMk id="13" creationId="{8FB9C777-CCB5-6637-B8FE-976BFE3848D1}"/>
          </ac:graphicFrameMkLst>
        </pc:graphicFrameChg>
        <pc:graphicFrameChg chg="add del mod">
          <ac:chgData name="Bradley Priem" userId="00ad933b-2dd3-47ad-ba11-d2ead1db4af2" providerId="ADAL" clId="{3153772D-91F0-4568-AF40-B4F1ACB6FF50}" dt="2025-02-13T19:17:00.630" v="1835" actId="478"/>
          <ac:graphicFrameMkLst>
            <pc:docMk/>
            <pc:sldMk cId="266872871" sldId="307"/>
            <ac:graphicFrameMk id="20" creationId="{754B7E65-D8BE-F00F-6ADE-2AC5FEDEE0A5}"/>
          </ac:graphicFrameMkLst>
        </pc:graphicFrameChg>
        <pc:graphicFrameChg chg="add del mod">
          <ac:chgData name="Bradley Priem" userId="00ad933b-2dd3-47ad-ba11-d2ead1db4af2" providerId="ADAL" clId="{3153772D-91F0-4568-AF40-B4F1ACB6FF50}" dt="2025-02-13T19:17:00.630" v="1835" actId="478"/>
          <ac:graphicFrameMkLst>
            <pc:docMk/>
            <pc:sldMk cId="266872871" sldId="307"/>
            <ac:graphicFrameMk id="21" creationId="{2C16093A-F2A6-A454-BA42-A43E423BA5EB}"/>
          </ac:graphicFrameMkLst>
        </pc:graphicFrameChg>
        <pc:graphicFrameChg chg="add del mod">
          <ac:chgData name="Bradley Priem" userId="00ad933b-2dd3-47ad-ba11-d2ead1db4af2" providerId="ADAL" clId="{3153772D-91F0-4568-AF40-B4F1ACB6FF50}" dt="2025-02-13T19:17:01.932" v="1836" actId="478"/>
          <ac:graphicFrameMkLst>
            <pc:docMk/>
            <pc:sldMk cId="266872871" sldId="307"/>
            <ac:graphicFrameMk id="22" creationId="{101D9FC6-2E23-6A8C-B389-0550C21D6A47}"/>
          </ac:graphicFrameMkLst>
        </pc:graphicFrameChg>
        <pc:graphicFrameChg chg="add del mod">
          <ac:chgData name="Bradley Priem" userId="00ad933b-2dd3-47ad-ba11-d2ead1db4af2" providerId="ADAL" clId="{3153772D-91F0-4568-AF40-B4F1ACB6FF50}" dt="2025-02-13T19:14:52.620" v="1806" actId="478"/>
          <ac:graphicFrameMkLst>
            <pc:docMk/>
            <pc:sldMk cId="266872871" sldId="307"/>
            <ac:graphicFrameMk id="23" creationId="{CA122AC5-ADD0-BC8B-B911-B2A550465C9E}"/>
          </ac:graphicFrameMkLst>
        </pc:graphicFrameChg>
        <pc:picChg chg="mod">
          <ac:chgData name="Bradley Priem" userId="00ad933b-2dd3-47ad-ba11-d2ead1db4af2" providerId="ADAL" clId="{3153772D-91F0-4568-AF40-B4F1ACB6FF50}" dt="2025-02-13T19:39:15.172" v="1905" actId="1076"/>
          <ac:picMkLst>
            <pc:docMk/>
            <pc:sldMk cId="266872871" sldId="307"/>
            <ac:picMk id="4" creationId="{08F39141-B267-246A-1F94-D56C9723093C}"/>
          </ac:picMkLst>
        </pc:picChg>
        <pc:picChg chg="del">
          <ac:chgData name="Bradley Priem" userId="00ad933b-2dd3-47ad-ba11-d2ead1db4af2" providerId="ADAL" clId="{3153772D-91F0-4568-AF40-B4F1ACB6FF50}" dt="2025-02-13T14:46:54.091" v="410" actId="478"/>
          <ac:picMkLst>
            <pc:docMk/>
            <pc:sldMk cId="266872871" sldId="307"/>
            <ac:picMk id="16" creationId="{2142AA7D-FBB3-5A49-B4BD-594E07B396F6}"/>
          </ac:picMkLst>
        </pc:picChg>
      </pc:sldChg>
      <pc:sldChg chg="delSp modSp add mod">
        <pc:chgData name="Bradley Priem" userId="00ad933b-2dd3-47ad-ba11-d2ead1db4af2" providerId="ADAL" clId="{3153772D-91F0-4568-AF40-B4F1ACB6FF50}" dt="2025-02-13T14:48:48.065" v="791" actId="20577"/>
        <pc:sldMkLst>
          <pc:docMk/>
          <pc:sldMk cId="2925773188" sldId="308"/>
        </pc:sldMkLst>
        <pc:spChg chg="del">
          <ac:chgData name="Bradley Priem" userId="00ad933b-2dd3-47ad-ba11-d2ead1db4af2" providerId="ADAL" clId="{3153772D-91F0-4568-AF40-B4F1ACB6FF50}" dt="2025-02-13T14:47:22.818" v="444" actId="478"/>
          <ac:spMkLst>
            <pc:docMk/>
            <pc:sldMk cId="2925773188" sldId="308"/>
            <ac:spMk id="24" creationId="{A7668CFC-26E8-3DDD-4627-83488A7F4F82}"/>
          </ac:spMkLst>
        </pc:spChg>
        <pc:spChg chg="del">
          <ac:chgData name="Bradley Priem" userId="00ad933b-2dd3-47ad-ba11-d2ead1db4af2" providerId="ADAL" clId="{3153772D-91F0-4568-AF40-B4F1ACB6FF50}" dt="2025-02-13T14:47:22.818" v="444" actId="478"/>
          <ac:spMkLst>
            <pc:docMk/>
            <pc:sldMk cId="2925773188" sldId="308"/>
            <ac:spMk id="25" creationId="{B7F44364-64E4-0E6D-1118-540DB8A65709}"/>
          </ac:spMkLst>
        </pc:spChg>
        <pc:spChg chg="mod">
          <ac:chgData name="Bradley Priem" userId="00ad933b-2dd3-47ad-ba11-d2ead1db4af2" providerId="ADAL" clId="{3153772D-91F0-4568-AF40-B4F1ACB6FF50}" dt="2025-02-13T14:48:48.065" v="791" actId="20577"/>
          <ac:spMkLst>
            <pc:docMk/>
            <pc:sldMk cId="2925773188" sldId="308"/>
            <ac:spMk id="26" creationId="{0DFEB920-95F1-2BE8-ED19-1E8E94E22ECC}"/>
          </ac:spMkLst>
        </pc:spChg>
        <pc:spChg chg="mod">
          <ac:chgData name="Bradley Priem" userId="00ad933b-2dd3-47ad-ba11-d2ead1db4af2" providerId="ADAL" clId="{3153772D-91F0-4568-AF40-B4F1ACB6FF50}" dt="2025-02-13T14:47:18.622" v="443" actId="20577"/>
          <ac:spMkLst>
            <pc:docMk/>
            <pc:sldMk cId="2925773188" sldId="308"/>
            <ac:spMk id="192" creationId="{8645F104-EC53-9344-2DF7-738892F8312D}"/>
          </ac:spMkLst>
        </pc:spChg>
        <pc:graphicFrameChg chg="del">
          <ac:chgData name="Bradley Priem" userId="00ad933b-2dd3-47ad-ba11-d2ead1db4af2" providerId="ADAL" clId="{3153772D-91F0-4568-AF40-B4F1ACB6FF50}" dt="2025-02-13T14:47:22.818" v="444" actId="478"/>
          <ac:graphicFrameMkLst>
            <pc:docMk/>
            <pc:sldMk cId="2925773188" sldId="308"/>
            <ac:graphicFrameMk id="20" creationId="{53703C3C-FB54-0BA7-F832-1FBAFB979591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7:22.818" v="444" actId="478"/>
          <ac:graphicFrameMkLst>
            <pc:docMk/>
            <pc:sldMk cId="2925773188" sldId="308"/>
            <ac:graphicFrameMk id="21" creationId="{F1F2E7C6-4881-099C-36AC-B13937D357FA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7:22.818" v="444" actId="478"/>
          <ac:graphicFrameMkLst>
            <pc:docMk/>
            <pc:sldMk cId="2925773188" sldId="308"/>
            <ac:graphicFrameMk id="22" creationId="{56A81694-1756-D78C-5789-9FC1247E4DBA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7:22.818" v="444" actId="478"/>
          <ac:graphicFrameMkLst>
            <pc:docMk/>
            <pc:sldMk cId="2925773188" sldId="308"/>
            <ac:graphicFrameMk id="23" creationId="{A1D05654-F8BB-ECDF-5571-70A2BFB76D96}"/>
          </ac:graphicFrameMkLst>
        </pc:graphicFrameChg>
      </pc:sldChg>
      <pc:sldChg chg="addSp delSp modSp add mod">
        <pc:chgData name="Bradley Priem" userId="00ad933b-2dd3-47ad-ba11-d2ead1db4af2" providerId="ADAL" clId="{3153772D-91F0-4568-AF40-B4F1ACB6FF50}" dt="2025-02-13T14:50:03.176" v="833" actId="20577"/>
        <pc:sldMkLst>
          <pc:docMk/>
          <pc:sldMk cId="952563170" sldId="309"/>
        </pc:sldMkLst>
        <pc:spChg chg="mod">
          <ac:chgData name="Bradley Priem" userId="00ad933b-2dd3-47ad-ba11-d2ead1db4af2" providerId="ADAL" clId="{3153772D-91F0-4568-AF40-B4F1ACB6FF50}" dt="2025-02-13T14:49:35.886" v="797"/>
          <ac:spMkLst>
            <pc:docMk/>
            <pc:sldMk cId="952563170" sldId="309"/>
            <ac:spMk id="5" creationId="{AC16E6DE-0F7E-D252-0CBD-7E5BBDC576BC}"/>
          </ac:spMkLst>
        </pc:spChg>
        <pc:spChg chg="del">
          <ac:chgData name="Bradley Priem" userId="00ad933b-2dd3-47ad-ba11-d2ead1db4af2" providerId="ADAL" clId="{3153772D-91F0-4568-AF40-B4F1ACB6FF50}" dt="2025-02-13T14:49:27.282" v="796" actId="478"/>
          <ac:spMkLst>
            <pc:docMk/>
            <pc:sldMk cId="952563170" sldId="309"/>
            <ac:spMk id="7" creationId="{26C4159B-6053-1000-8FE7-B143C9CA2353}"/>
          </ac:spMkLst>
        </pc:spChg>
        <pc:spChg chg="del">
          <ac:chgData name="Bradley Priem" userId="00ad933b-2dd3-47ad-ba11-d2ead1db4af2" providerId="ADAL" clId="{3153772D-91F0-4568-AF40-B4F1ACB6FF50}" dt="2025-02-13T14:49:27.282" v="796" actId="478"/>
          <ac:spMkLst>
            <pc:docMk/>
            <pc:sldMk cId="952563170" sldId="309"/>
            <ac:spMk id="8" creationId="{9E9F4C27-9E7A-B074-AA8E-0CBE494FBBBD}"/>
          </ac:spMkLst>
        </pc:spChg>
        <pc:spChg chg="del">
          <ac:chgData name="Bradley Priem" userId="00ad933b-2dd3-47ad-ba11-d2ead1db4af2" providerId="ADAL" clId="{3153772D-91F0-4568-AF40-B4F1ACB6FF50}" dt="2025-02-13T14:49:27.282" v="796" actId="478"/>
          <ac:spMkLst>
            <pc:docMk/>
            <pc:sldMk cId="952563170" sldId="309"/>
            <ac:spMk id="9" creationId="{28A6427A-E705-116E-AD7F-F829F7DA4982}"/>
          </ac:spMkLst>
        </pc:spChg>
        <pc:spChg chg="del">
          <ac:chgData name="Bradley Priem" userId="00ad933b-2dd3-47ad-ba11-d2ead1db4af2" providerId="ADAL" clId="{3153772D-91F0-4568-AF40-B4F1ACB6FF50}" dt="2025-02-13T14:49:27.282" v="796" actId="478"/>
          <ac:spMkLst>
            <pc:docMk/>
            <pc:sldMk cId="952563170" sldId="309"/>
            <ac:spMk id="10" creationId="{1F64B266-8A8F-D223-50EB-6CA70274A6DB}"/>
          </ac:spMkLst>
        </pc:spChg>
        <pc:spChg chg="del">
          <ac:chgData name="Bradley Priem" userId="00ad933b-2dd3-47ad-ba11-d2ead1db4af2" providerId="ADAL" clId="{3153772D-91F0-4568-AF40-B4F1ACB6FF50}" dt="2025-02-13T14:49:27.282" v="796" actId="478"/>
          <ac:spMkLst>
            <pc:docMk/>
            <pc:sldMk cId="952563170" sldId="309"/>
            <ac:spMk id="14" creationId="{CF70E4FA-3C72-9AED-3653-4B67B505FCEB}"/>
          </ac:spMkLst>
        </pc:spChg>
        <pc:spChg chg="del">
          <ac:chgData name="Bradley Priem" userId="00ad933b-2dd3-47ad-ba11-d2ead1db4af2" providerId="ADAL" clId="{3153772D-91F0-4568-AF40-B4F1ACB6FF50}" dt="2025-02-13T14:49:27.282" v="796" actId="478"/>
          <ac:spMkLst>
            <pc:docMk/>
            <pc:sldMk cId="952563170" sldId="309"/>
            <ac:spMk id="15" creationId="{F65E21E6-1691-57D7-32B2-25D462618302}"/>
          </ac:spMkLst>
        </pc:spChg>
        <pc:spChg chg="mod">
          <ac:chgData name="Bradley Priem" userId="00ad933b-2dd3-47ad-ba11-d2ead1db4af2" providerId="ADAL" clId="{3153772D-91F0-4568-AF40-B4F1ACB6FF50}" dt="2025-02-13T14:49:35.886" v="797"/>
          <ac:spMkLst>
            <pc:docMk/>
            <pc:sldMk cId="952563170" sldId="309"/>
            <ac:spMk id="17" creationId="{F9C51C66-F55E-84A1-7282-2F7FCBA68A3C}"/>
          </ac:spMkLst>
        </pc:spChg>
        <pc:spChg chg="mod">
          <ac:chgData name="Bradley Priem" userId="00ad933b-2dd3-47ad-ba11-d2ead1db4af2" providerId="ADAL" clId="{3153772D-91F0-4568-AF40-B4F1ACB6FF50}" dt="2025-02-13T14:49:35.886" v="797"/>
          <ac:spMkLst>
            <pc:docMk/>
            <pc:sldMk cId="952563170" sldId="309"/>
            <ac:spMk id="18" creationId="{3CDF7540-BABF-F345-5C18-9524B545120B}"/>
          </ac:spMkLst>
        </pc:spChg>
        <pc:spChg chg="add mod">
          <ac:chgData name="Bradley Priem" userId="00ad933b-2dd3-47ad-ba11-d2ead1db4af2" providerId="ADAL" clId="{3153772D-91F0-4568-AF40-B4F1ACB6FF50}" dt="2025-02-13T14:49:35.886" v="797"/>
          <ac:spMkLst>
            <pc:docMk/>
            <pc:sldMk cId="952563170" sldId="309"/>
            <ac:spMk id="23" creationId="{6BB6CA4B-8086-4BD4-C4BA-6385E974B1B0}"/>
          </ac:spMkLst>
        </pc:spChg>
        <pc:spChg chg="mod">
          <ac:chgData name="Bradley Priem" userId="00ad933b-2dd3-47ad-ba11-d2ead1db4af2" providerId="ADAL" clId="{3153772D-91F0-4568-AF40-B4F1ACB6FF50}" dt="2025-02-13T14:49:35.886" v="797"/>
          <ac:spMkLst>
            <pc:docMk/>
            <pc:sldMk cId="952563170" sldId="309"/>
            <ac:spMk id="28" creationId="{90DAB647-4B95-7654-FAD7-A41527CE81A9}"/>
          </ac:spMkLst>
        </pc:spChg>
        <pc:spChg chg="mod">
          <ac:chgData name="Bradley Priem" userId="00ad933b-2dd3-47ad-ba11-d2ead1db4af2" providerId="ADAL" clId="{3153772D-91F0-4568-AF40-B4F1ACB6FF50}" dt="2025-02-13T14:49:35.886" v="797"/>
          <ac:spMkLst>
            <pc:docMk/>
            <pc:sldMk cId="952563170" sldId="309"/>
            <ac:spMk id="30" creationId="{DA93BA3B-D55A-0ED6-C111-84192B069DE6}"/>
          </ac:spMkLst>
        </pc:spChg>
        <pc:spChg chg="mod">
          <ac:chgData name="Bradley Priem" userId="00ad933b-2dd3-47ad-ba11-d2ead1db4af2" providerId="ADAL" clId="{3153772D-91F0-4568-AF40-B4F1ACB6FF50}" dt="2025-02-13T14:49:35.886" v="797"/>
          <ac:spMkLst>
            <pc:docMk/>
            <pc:sldMk cId="952563170" sldId="309"/>
            <ac:spMk id="32" creationId="{672020B2-2649-261E-9A43-AA1D3CC3918A}"/>
          </ac:spMkLst>
        </pc:spChg>
        <pc:spChg chg="mod">
          <ac:chgData name="Bradley Priem" userId="00ad933b-2dd3-47ad-ba11-d2ead1db4af2" providerId="ADAL" clId="{3153772D-91F0-4568-AF40-B4F1ACB6FF50}" dt="2025-02-13T14:49:35.886" v="797"/>
          <ac:spMkLst>
            <pc:docMk/>
            <pc:sldMk cId="952563170" sldId="309"/>
            <ac:spMk id="34" creationId="{12EA1F60-6359-D0D1-3578-152796ABA021}"/>
          </ac:spMkLst>
        </pc:spChg>
        <pc:spChg chg="add mod">
          <ac:chgData name="Bradley Priem" userId="00ad933b-2dd3-47ad-ba11-d2ead1db4af2" providerId="ADAL" clId="{3153772D-91F0-4568-AF40-B4F1ACB6FF50}" dt="2025-02-13T14:49:35.886" v="797"/>
          <ac:spMkLst>
            <pc:docMk/>
            <pc:sldMk cId="952563170" sldId="309"/>
            <ac:spMk id="37" creationId="{23CD7233-261A-67DB-BC05-3717417525FD}"/>
          </ac:spMkLst>
        </pc:spChg>
        <pc:spChg chg="add mod">
          <ac:chgData name="Bradley Priem" userId="00ad933b-2dd3-47ad-ba11-d2ead1db4af2" providerId="ADAL" clId="{3153772D-91F0-4568-AF40-B4F1ACB6FF50}" dt="2025-02-13T14:49:35.886" v="797"/>
          <ac:spMkLst>
            <pc:docMk/>
            <pc:sldMk cId="952563170" sldId="309"/>
            <ac:spMk id="38" creationId="{DF0C8250-6B24-9B9A-4AA5-9FDB99262257}"/>
          </ac:spMkLst>
        </pc:spChg>
        <pc:spChg chg="mod">
          <ac:chgData name="Bradley Priem" userId="00ad933b-2dd3-47ad-ba11-d2ead1db4af2" providerId="ADAL" clId="{3153772D-91F0-4568-AF40-B4F1ACB6FF50}" dt="2025-02-13T14:50:03.176" v="833" actId="20577"/>
          <ac:spMkLst>
            <pc:docMk/>
            <pc:sldMk cId="952563170" sldId="309"/>
            <ac:spMk id="192" creationId="{247B82B5-0204-47F5-2A01-268E35FACA48}"/>
          </ac:spMkLst>
        </pc:spChg>
        <pc:graphicFrameChg chg="del">
          <ac:chgData name="Bradley Priem" userId="00ad933b-2dd3-47ad-ba11-d2ead1db4af2" providerId="ADAL" clId="{3153772D-91F0-4568-AF40-B4F1ACB6FF50}" dt="2025-02-13T14:49:27.282" v="796" actId="478"/>
          <ac:graphicFrameMkLst>
            <pc:docMk/>
            <pc:sldMk cId="952563170" sldId="309"/>
            <ac:graphicFrameMk id="2" creationId="{874A0CA7-8056-E35E-D45F-503E281C6154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9:27.282" v="796" actId="478"/>
          <ac:graphicFrameMkLst>
            <pc:docMk/>
            <pc:sldMk cId="952563170" sldId="309"/>
            <ac:graphicFrameMk id="11" creationId="{F672A39D-93DE-2773-0428-B248408EAFF6}"/>
          </ac:graphicFrameMkLst>
        </pc:graphicFrameChg>
        <pc:graphicFrameChg chg="del">
          <ac:chgData name="Bradley Priem" userId="00ad933b-2dd3-47ad-ba11-d2ead1db4af2" providerId="ADAL" clId="{3153772D-91F0-4568-AF40-B4F1ACB6FF50}" dt="2025-02-13T14:49:27.282" v="796" actId="478"/>
          <ac:graphicFrameMkLst>
            <pc:docMk/>
            <pc:sldMk cId="952563170" sldId="309"/>
            <ac:graphicFrameMk id="12" creationId="{45426957-4D7D-CED3-031C-01F1F21ECAC3}"/>
          </ac:graphicFrameMkLst>
        </pc:graphicFrameChg>
        <pc:picChg chg="del">
          <ac:chgData name="Bradley Priem" userId="00ad933b-2dd3-47ad-ba11-d2ead1db4af2" providerId="ADAL" clId="{3153772D-91F0-4568-AF40-B4F1ACB6FF50}" dt="2025-02-13T14:49:27.282" v="796" actId="478"/>
          <ac:picMkLst>
            <pc:docMk/>
            <pc:sldMk cId="952563170" sldId="309"/>
            <ac:picMk id="16" creationId="{8289FBC8-0047-FF39-0B90-3B230D2E026A}"/>
          </ac:picMkLst>
        </pc:picChg>
        <pc:picChg chg="add mod">
          <ac:chgData name="Bradley Priem" userId="00ad933b-2dd3-47ad-ba11-d2ead1db4af2" providerId="ADAL" clId="{3153772D-91F0-4568-AF40-B4F1ACB6FF50}" dt="2025-02-13T14:49:51.585" v="801" actId="1076"/>
          <ac:picMkLst>
            <pc:docMk/>
            <pc:sldMk cId="952563170" sldId="309"/>
            <ac:picMk id="39" creationId="{83E32B8E-D6DD-6587-EF1E-23CB45CA4C38}"/>
          </ac:picMkLst>
        </pc:picChg>
      </pc:sldChg>
      <pc:sldChg chg="addSp delSp modSp add mod">
        <pc:chgData name="Bradley Priem" userId="00ad933b-2dd3-47ad-ba11-d2ead1db4af2" providerId="ADAL" clId="{3153772D-91F0-4568-AF40-B4F1ACB6FF50}" dt="2025-02-13T19:37:32.988" v="1902" actId="20577"/>
        <pc:sldMkLst>
          <pc:docMk/>
          <pc:sldMk cId="2749116853" sldId="310"/>
        </pc:sldMkLst>
        <pc:spChg chg="add mod">
          <ac:chgData name="Bradley Priem" userId="00ad933b-2dd3-47ad-ba11-d2ead1db4af2" providerId="ADAL" clId="{3153772D-91F0-4568-AF40-B4F1ACB6FF50}" dt="2025-02-13T19:37:32.988" v="1902" actId="20577"/>
          <ac:spMkLst>
            <pc:docMk/>
            <pc:sldMk cId="2749116853" sldId="310"/>
            <ac:spMk id="5" creationId="{A87D8F32-DD04-0E09-E386-765B2FB836D0}"/>
          </ac:spMkLst>
        </pc:spChg>
        <pc:spChg chg="mod">
          <ac:chgData name="Bradley Priem" userId="00ad933b-2dd3-47ad-ba11-d2ead1db4af2" providerId="ADAL" clId="{3153772D-91F0-4568-AF40-B4F1ACB6FF50}" dt="2025-02-13T14:52:27.424" v="872" actId="404"/>
          <ac:spMkLst>
            <pc:docMk/>
            <pc:sldMk cId="2749116853" sldId="310"/>
            <ac:spMk id="192" creationId="{F8CF8665-167F-11FB-9DD4-7C34D8836A39}"/>
          </ac:spMkLst>
        </pc:spChg>
        <pc:graphicFrameChg chg="add mod">
          <ac:chgData name="Bradley Priem" userId="00ad933b-2dd3-47ad-ba11-d2ead1db4af2" providerId="ADAL" clId="{3153772D-91F0-4568-AF40-B4F1ACB6FF50}" dt="2025-02-13T14:51:28.932" v="856" actId="1076"/>
          <ac:graphicFrameMkLst>
            <pc:docMk/>
            <pc:sldMk cId="2749116853" sldId="310"/>
            <ac:graphicFrameMk id="2" creationId="{16A8792A-DC42-E216-8BDC-00BBCA26639B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6:14:21.479" v="1588" actId="1076"/>
          <ac:graphicFrameMkLst>
            <pc:docMk/>
            <pc:sldMk cId="2749116853" sldId="310"/>
            <ac:graphicFrameMk id="3" creationId="{F81C1AC2-3205-0BDD-8B32-4F63E664DCC7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9:34:30.396" v="1846" actId="207"/>
          <ac:graphicFrameMkLst>
            <pc:docMk/>
            <pc:sldMk cId="2749116853" sldId="310"/>
            <ac:graphicFrameMk id="4" creationId="{DC37606A-041C-334F-D816-E54088FE609F}"/>
          </ac:graphicFrameMkLst>
        </pc:graphicFrameChg>
        <pc:graphicFrameChg chg="add mod">
          <ac:chgData name="Bradley Priem" userId="00ad933b-2dd3-47ad-ba11-d2ead1db4af2" providerId="ADAL" clId="{3153772D-91F0-4568-AF40-B4F1ACB6FF50}" dt="2025-02-13T19:33:12.037" v="1840"/>
          <ac:graphicFrameMkLst>
            <pc:docMk/>
            <pc:sldMk cId="2749116853" sldId="310"/>
            <ac:graphicFrameMk id="6" creationId="{98236DA8-7D12-824F-91BE-EF300230BB6C}"/>
          </ac:graphicFrameMkLst>
        </pc:graphicFrameChg>
        <pc:graphicFrameChg chg="add del mod">
          <ac:chgData name="Bradley Priem" userId="00ad933b-2dd3-47ad-ba11-d2ead1db4af2" providerId="ADAL" clId="{3153772D-91F0-4568-AF40-B4F1ACB6FF50}" dt="2025-02-13T19:34:20.056" v="1845" actId="478"/>
          <ac:graphicFrameMkLst>
            <pc:docMk/>
            <pc:sldMk cId="2749116853" sldId="310"/>
            <ac:graphicFrameMk id="7" creationId="{98236DA8-7D12-824F-91BE-EF300230BB6C}"/>
          </ac:graphicFrameMkLst>
        </pc:graphicFrameChg>
        <pc:picChg chg="del">
          <ac:chgData name="Bradley Priem" userId="00ad933b-2dd3-47ad-ba11-d2ead1db4af2" providerId="ADAL" clId="{3153772D-91F0-4568-AF40-B4F1ACB6FF50}" dt="2025-02-13T14:50:29.227" v="838" actId="478"/>
          <ac:picMkLst>
            <pc:docMk/>
            <pc:sldMk cId="2749116853" sldId="310"/>
            <ac:picMk id="39" creationId="{736B739A-A7A2-097E-86F3-C9C436719FAD}"/>
          </ac:picMkLst>
        </pc:picChg>
      </pc:sldChg>
      <pc:sldChg chg="addSp delSp modSp add mod">
        <pc:chgData name="Bradley Priem" userId="00ad933b-2dd3-47ad-ba11-d2ead1db4af2" providerId="ADAL" clId="{3153772D-91F0-4568-AF40-B4F1ACB6FF50}" dt="2025-02-13T14:53:57.120" v="919" actId="1076"/>
        <pc:sldMkLst>
          <pc:docMk/>
          <pc:sldMk cId="990107711" sldId="311"/>
        </pc:sldMkLst>
        <pc:spChg chg="del">
          <ac:chgData name="Bradley Priem" userId="00ad933b-2dd3-47ad-ba11-d2ead1db4af2" providerId="ADAL" clId="{3153772D-91F0-4568-AF40-B4F1ACB6FF50}" dt="2025-02-13T14:52:52.451" v="877" actId="478"/>
          <ac:spMkLst>
            <pc:docMk/>
            <pc:sldMk cId="990107711" sldId="311"/>
            <ac:spMk id="5" creationId="{879054F2-03F2-EE46-A02A-9C1498F29672}"/>
          </ac:spMkLst>
        </pc:spChg>
        <pc:spChg chg="add mod">
          <ac:chgData name="Bradley Priem" userId="00ad933b-2dd3-47ad-ba11-d2ead1db4af2" providerId="ADAL" clId="{3153772D-91F0-4568-AF40-B4F1ACB6FF50}" dt="2025-02-13T14:53:57.120" v="919" actId="1076"/>
          <ac:spMkLst>
            <pc:docMk/>
            <pc:sldMk cId="990107711" sldId="311"/>
            <ac:spMk id="7" creationId="{26D08ED9-8CB0-38B7-0F16-D121BD782401}"/>
          </ac:spMkLst>
        </pc:spChg>
        <pc:spChg chg="add mod">
          <ac:chgData name="Bradley Priem" userId="00ad933b-2dd3-47ad-ba11-d2ead1db4af2" providerId="ADAL" clId="{3153772D-91F0-4568-AF40-B4F1ACB6FF50}" dt="2025-02-13T14:53:26.618" v="882" actId="1076"/>
          <ac:spMkLst>
            <pc:docMk/>
            <pc:sldMk cId="990107711" sldId="311"/>
            <ac:spMk id="8" creationId="{6CBAFFD4-6D08-1FE0-CB56-D77169AAA557}"/>
          </ac:spMkLst>
        </pc:spChg>
        <pc:spChg chg="mod">
          <ac:chgData name="Bradley Priem" userId="00ad933b-2dd3-47ad-ba11-d2ead1db4af2" providerId="ADAL" clId="{3153772D-91F0-4568-AF40-B4F1ACB6FF50}" dt="2025-02-13T14:52:50.441" v="876" actId="1076"/>
          <ac:spMkLst>
            <pc:docMk/>
            <pc:sldMk cId="990107711" sldId="311"/>
            <ac:spMk id="192" creationId="{E5C8F701-5B12-7063-9754-39302DE5C481}"/>
          </ac:spMkLst>
        </pc:spChg>
        <pc:graphicFrameChg chg="del">
          <ac:chgData name="Bradley Priem" userId="00ad933b-2dd3-47ad-ba11-d2ead1db4af2" providerId="ADAL" clId="{3153772D-91F0-4568-AF40-B4F1ACB6FF50}" dt="2025-02-13T14:52:52.451" v="877" actId="478"/>
          <ac:graphicFrameMkLst>
            <pc:docMk/>
            <pc:sldMk cId="990107711" sldId="311"/>
            <ac:graphicFrameMk id="2" creationId="{F8D3C165-CA25-AF33-0ACA-2557E9CB712C}"/>
          </ac:graphicFrameMkLst>
        </pc:graphicFrameChg>
        <pc:graphicFrameChg chg="del">
          <ac:chgData name="Bradley Priem" userId="00ad933b-2dd3-47ad-ba11-d2ead1db4af2" providerId="ADAL" clId="{3153772D-91F0-4568-AF40-B4F1ACB6FF50}" dt="2025-02-13T14:52:52.451" v="877" actId="478"/>
          <ac:graphicFrameMkLst>
            <pc:docMk/>
            <pc:sldMk cId="990107711" sldId="311"/>
            <ac:graphicFrameMk id="3" creationId="{717D36C1-0C83-0F26-2F8C-25981167630C}"/>
          </ac:graphicFrameMkLst>
        </pc:graphicFrameChg>
        <pc:graphicFrameChg chg="del">
          <ac:chgData name="Bradley Priem" userId="00ad933b-2dd3-47ad-ba11-d2ead1db4af2" providerId="ADAL" clId="{3153772D-91F0-4568-AF40-B4F1ACB6FF50}" dt="2025-02-13T14:52:52.451" v="877" actId="478"/>
          <ac:graphicFrameMkLst>
            <pc:docMk/>
            <pc:sldMk cId="990107711" sldId="311"/>
            <ac:graphicFrameMk id="4" creationId="{AF04D601-E35F-491B-B31E-ADC94E705027}"/>
          </ac:graphicFrameMkLst>
        </pc:graphicFrameChg>
        <pc:picChg chg="add mod">
          <ac:chgData name="Bradley Priem" userId="00ad933b-2dd3-47ad-ba11-d2ead1db4af2" providerId="ADAL" clId="{3153772D-91F0-4568-AF40-B4F1ACB6FF50}" dt="2025-02-13T14:53:31.869" v="885" actId="1076"/>
          <ac:picMkLst>
            <pc:docMk/>
            <pc:sldMk cId="990107711" sldId="311"/>
            <ac:picMk id="6" creationId="{9E11B0C7-5D77-E17D-7664-567113E76421}"/>
          </ac:picMkLst>
        </pc:picChg>
      </pc:sldChg>
      <pc:sldChg chg="delSp modSp add mod">
        <pc:chgData name="Bradley Priem" userId="00ad933b-2dd3-47ad-ba11-d2ead1db4af2" providerId="ADAL" clId="{3153772D-91F0-4568-AF40-B4F1ACB6FF50}" dt="2025-02-13T14:55:08.975" v="1074" actId="5793"/>
        <pc:sldMkLst>
          <pc:docMk/>
          <pc:sldMk cId="1866021871" sldId="312"/>
        </pc:sldMkLst>
        <pc:spChg chg="mod">
          <ac:chgData name="Bradley Priem" userId="00ad933b-2dd3-47ad-ba11-d2ead1db4af2" providerId="ADAL" clId="{3153772D-91F0-4568-AF40-B4F1ACB6FF50}" dt="2025-02-13T14:55:08.975" v="1074" actId="5793"/>
          <ac:spMkLst>
            <pc:docMk/>
            <pc:sldMk cId="1866021871" sldId="312"/>
            <ac:spMk id="6" creationId="{FF1735FE-3CC7-2BAA-3A3D-EE7EC4EE275F}"/>
          </ac:spMkLst>
        </pc:spChg>
        <pc:spChg chg="mod">
          <ac:chgData name="Bradley Priem" userId="00ad933b-2dd3-47ad-ba11-d2ead1db4af2" providerId="ADAL" clId="{3153772D-91F0-4568-AF40-B4F1ACB6FF50}" dt="2025-02-13T14:54:29.803" v="945" actId="20577"/>
          <ac:spMkLst>
            <pc:docMk/>
            <pc:sldMk cId="1866021871" sldId="312"/>
            <ac:spMk id="192" creationId="{ADC15418-2CEF-A784-DEFC-EC5E589EB1B1}"/>
          </ac:spMkLst>
        </pc:spChg>
        <pc:graphicFrameChg chg="del">
          <ac:chgData name="Bradley Priem" userId="00ad933b-2dd3-47ad-ba11-d2ead1db4af2" providerId="ADAL" clId="{3153772D-91F0-4568-AF40-B4F1ACB6FF50}" dt="2025-02-13T14:54:31.217" v="946" actId="478"/>
          <ac:graphicFrameMkLst>
            <pc:docMk/>
            <pc:sldMk cId="1866021871" sldId="312"/>
            <ac:graphicFrameMk id="3" creationId="{1F93336D-6C76-6299-D2C6-0BEF996A526D}"/>
          </ac:graphicFrameMkLst>
        </pc:graphicFrameChg>
        <pc:graphicFrameChg chg="del">
          <ac:chgData name="Bradley Priem" userId="00ad933b-2dd3-47ad-ba11-d2ead1db4af2" providerId="ADAL" clId="{3153772D-91F0-4568-AF40-B4F1ACB6FF50}" dt="2025-02-13T14:54:32.477" v="947" actId="478"/>
          <ac:graphicFrameMkLst>
            <pc:docMk/>
            <pc:sldMk cId="1866021871" sldId="312"/>
            <ac:graphicFrameMk id="4" creationId="{ED280A43-E109-2C53-0C83-DB08EA69B772}"/>
          </ac:graphicFrameMkLst>
        </pc:graphicFrameChg>
        <pc:graphicFrameChg chg="del">
          <ac:chgData name="Bradley Priem" userId="00ad933b-2dd3-47ad-ba11-d2ead1db4af2" providerId="ADAL" clId="{3153772D-91F0-4568-AF40-B4F1ACB6FF50}" dt="2025-02-13T14:54:33.850" v="948" actId="478"/>
          <ac:graphicFrameMkLst>
            <pc:docMk/>
            <pc:sldMk cId="1866021871" sldId="312"/>
            <ac:graphicFrameMk id="5" creationId="{8D80BD75-469E-256E-421E-70A4F1691587}"/>
          </ac:graphicFrameMkLst>
        </pc:graphicFrameChg>
      </pc:sldChg>
      <pc:sldChg chg="delSp modSp add mod">
        <pc:chgData name="Bradley Priem" userId="00ad933b-2dd3-47ad-ba11-d2ead1db4af2" providerId="ADAL" clId="{3153772D-91F0-4568-AF40-B4F1ACB6FF50}" dt="2025-02-13T16:35:47.961" v="1787" actId="20577"/>
        <pc:sldMkLst>
          <pc:docMk/>
          <pc:sldMk cId="3588244509" sldId="313"/>
        </pc:sldMkLst>
        <pc:spChg chg="mod">
          <ac:chgData name="Bradley Priem" userId="00ad933b-2dd3-47ad-ba11-d2ead1db4af2" providerId="ADAL" clId="{3153772D-91F0-4568-AF40-B4F1ACB6FF50}" dt="2025-02-13T16:35:47.961" v="1787" actId="20577"/>
          <ac:spMkLst>
            <pc:docMk/>
            <pc:sldMk cId="3588244509" sldId="313"/>
            <ac:spMk id="13" creationId="{F247BA7D-A879-A40B-4C22-84E27B6F3167}"/>
          </ac:spMkLst>
        </pc:spChg>
        <pc:spChg chg="mod">
          <ac:chgData name="Bradley Priem" userId="00ad933b-2dd3-47ad-ba11-d2ead1db4af2" providerId="ADAL" clId="{3153772D-91F0-4568-AF40-B4F1ACB6FF50}" dt="2025-02-13T15:58:37.799" v="1194" actId="20577"/>
          <ac:spMkLst>
            <pc:docMk/>
            <pc:sldMk cId="3588244509" sldId="313"/>
            <ac:spMk id="192" creationId="{BDCBAC7E-5134-ECE7-2AE1-01CC9D3D1012}"/>
          </ac:spMkLst>
        </pc:spChg>
        <pc:graphicFrameChg chg="del">
          <ac:chgData name="Bradley Priem" userId="00ad933b-2dd3-47ad-ba11-d2ead1db4af2" providerId="ADAL" clId="{3153772D-91F0-4568-AF40-B4F1ACB6FF50}" dt="2025-02-13T15:58:42.340" v="1195" actId="478"/>
          <ac:graphicFrameMkLst>
            <pc:docMk/>
            <pc:sldMk cId="3588244509" sldId="313"/>
            <ac:graphicFrameMk id="2" creationId="{31DAB0F3-F697-FFED-D00C-301905AE09BB}"/>
          </ac:graphicFrameMkLst>
        </pc:graphicFrameChg>
        <pc:graphicFrameChg chg="del">
          <ac:chgData name="Bradley Priem" userId="00ad933b-2dd3-47ad-ba11-d2ead1db4af2" providerId="ADAL" clId="{3153772D-91F0-4568-AF40-B4F1ACB6FF50}" dt="2025-02-13T15:58:42.340" v="1195" actId="478"/>
          <ac:graphicFrameMkLst>
            <pc:docMk/>
            <pc:sldMk cId="3588244509" sldId="313"/>
            <ac:graphicFrameMk id="3" creationId="{B27307CC-DB91-EFCC-B608-A29D814C2C69}"/>
          </ac:graphicFrameMkLst>
        </pc:graphicFrameChg>
        <pc:picChg chg="del">
          <ac:chgData name="Bradley Priem" userId="00ad933b-2dd3-47ad-ba11-d2ead1db4af2" providerId="ADAL" clId="{3153772D-91F0-4568-AF40-B4F1ACB6FF50}" dt="2025-02-13T15:58:42.340" v="1195" actId="478"/>
          <ac:picMkLst>
            <pc:docMk/>
            <pc:sldMk cId="3588244509" sldId="313"/>
            <ac:picMk id="4" creationId="{73F0DB97-A622-4A42-D665-E8F886F1D8C9}"/>
          </ac:picMkLst>
        </pc:picChg>
        <pc:picChg chg="del">
          <ac:chgData name="Bradley Priem" userId="00ad933b-2dd3-47ad-ba11-d2ead1db4af2" providerId="ADAL" clId="{3153772D-91F0-4568-AF40-B4F1ACB6FF50}" dt="2025-02-13T15:58:42.340" v="1195" actId="478"/>
          <ac:picMkLst>
            <pc:docMk/>
            <pc:sldMk cId="3588244509" sldId="313"/>
            <ac:picMk id="7" creationId="{8715B051-652E-6895-756D-801233ADB036}"/>
          </ac:picMkLst>
        </pc:picChg>
        <pc:picChg chg="del">
          <ac:chgData name="Bradley Priem" userId="00ad933b-2dd3-47ad-ba11-d2ead1db4af2" providerId="ADAL" clId="{3153772D-91F0-4568-AF40-B4F1ACB6FF50}" dt="2025-02-13T15:58:42.340" v="1195" actId="478"/>
          <ac:picMkLst>
            <pc:docMk/>
            <pc:sldMk cId="3588244509" sldId="313"/>
            <ac:picMk id="10" creationId="{5A65A8FB-265E-A123-CD05-557C08743E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274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7306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8700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199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15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332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521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455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DF7FACBF-AC41-328C-6CF3-0B415590F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69EB814D-7161-C125-3E9C-19C4CF6437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13BAF5CE-1482-FFC7-DFB9-F7E7AD9CDF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471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F131E10D-0F05-81EC-F69B-F69A7B3D5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D72F955E-F20D-E0FB-8E18-CC9157A0C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AA7EFE7D-4CCD-20FC-3115-7BF8580604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CEE73648-A01D-A33C-9741-A573EA93C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B8FC573F-4695-DE27-01A1-20E3BF7AD8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D1685284-491E-44EE-AF97-CFC8BF3F95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2700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3CD8DA05-2CCB-57A9-E4EE-4A9C06C0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DC676F42-347B-640F-8DDD-4680F60613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FDA2CF37-6712-DC3D-582F-91B6B04C9F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458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6AF0A417-8496-46F2-43C2-357F28045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83947C8B-D858-3F97-6247-874AAC7609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E1A71EC6-48CF-8D69-95BC-5BBA3E5DD6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227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DBF4007A-EA9F-132C-A12F-1C6C6B1AF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9EEBCC22-0E4D-B8F0-B059-51FC768E91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22B3683F-00A8-3D5B-52B6-0E4C9C3D8B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432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311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779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9BC21245-B720-6058-3411-1F9D35F11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>
            <a:extLst>
              <a:ext uri="{FF2B5EF4-FFF2-40B4-BE49-F238E27FC236}">
                <a16:creationId xmlns:a16="http://schemas.microsoft.com/office/drawing/2014/main" id="{3D03F70D-F274-3023-51FC-ED1828BC33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>
            <a:extLst>
              <a:ext uri="{FF2B5EF4-FFF2-40B4-BE49-F238E27FC236}">
                <a16:creationId xmlns:a16="http://schemas.microsoft.com/office/drawing/2014/main" id="{5E3D3969-C783-2F84-CE06-92EC10D878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789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F56A946E-25CC-86A0-DD9F-364D0E976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>
            <a:extLst>
              <a:ext uri="{FF2B5EF4-FFF2-40B4-BE49-F238E27FC236}">
                <a16:creationId xmlns:a16="http://schemas.microsoft.com/office/drawing/2014/main" id="{737EF200-668E-CB69-61FD-57F225339B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90" name="Google Shape;190;p8:notes">
            <a:extLst>
              <a:ext uri="{FF2B5EF4-FFF2-40B4-BE49-F238E27FC236}">
                <a16:creationId xmlns:a16="http://schemas.microsoft.com/office/drawing/2014/main" id="{A45D3C07-9FC8-B647-EF2F-0D35557227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17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503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97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664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478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582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916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0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000" y="2044701"/>
            <a:ext cx="0" cy="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231648" y="99993"/>
            <a:ext cx="8798644" cy="6737687"/>
            <a:chOff x="231648" y="99993"/>
            <a:chExt cx="8798644" cy="6737687"/>
          </a:xfrm>
        </p:grpSpPr>
        <p:sp>
          <p:nvSpPr>
            <p:cNvPr id="91" name="Google Shape;91;p1"/>
            <p:cNvSpPr txBox="1"/>
            <p:nvPr/>
          </p:nvSpPr>
          <p:spPr>
            <a:xfrm>
              <a:off x="781100" y="5785733"/>
              <a:ext cx="76997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  National  Science  Foundation-facilitated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academic – industry – government  consortia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to  advance  precompetitive  knowledge  in  biomanufacturing</a:t>
              </a:r>
              <a:endParaRPr/>
            </a:p>
          </p:txBody>
        </p:sp>
        <p:pic>
          <p:nvPicPr>
            <p:cNvPr id="92" name="Google Shape;92;p1" descr="AMBIC-horizontal.png"/>
            <p:cNvPicPr preferRelativeResize="0"/>
            <p:nvPr/>
          </p:nvPicPr>
          <p:blipFill rotWithShape="1">
            <a:blip r:embed="rId4">
              <a:alphaModFix/>
            </a:blip>
            <a:srcRect r="38298"/>
            <a:stretch/>
          </p:blipFill>
          <p:spPr>
            <a:xfrm>
              <a:off x="2605210" y="399302"/>
              <a:ext cx="3949441" cy="860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" descr="UD_Logo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50607" y="1353504"/>
              <a:ext cx="1560726" cy="629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 descr="Johns_Hopkins_Log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36671" y="1376498"/>
              <a:ext cx="2852988" cy="587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 descr="NSF.jpe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31648" y="99993"/>
              <a:ext cx="1099312" cy="1107640"/>
            </a:xfrm>
            <a:prstGeom prst="rect">
              <a:avLst/>
            </a:prstGeom>
            <a:solidFill>
              <a:srgbClr val="F8DE28"/>
            </a:solidFill>
            <a:ln>
              <a:noFill/>
            </a:ln>
          </p:spPr>
        </p:pic>
        <p:pic>
          <p:nvPicPr>
            <p:cNvPr id="96" name="Google Shape;96;p1" descr="Clemson_Log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49522" y="1344985"/>
              <a:ext cx="2219325" cy="638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"/>
            <p:cNvSpPr txBox="1"/>
            <p:nvPr/>
          </p:nvSpPr>
          <p:spPr>
            <a:xfrm>
              <a:off x="7267808" y="6386048"/>
              <a:ext cx="1762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www.ambic.org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568960" y="2858472"/>
              <a:ext cx="80060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Industry/University Cooperative Research Center (I/UCRC)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Advanced Mammalian Biomanufacturing Innovation Center (AMBIC)</a:t>
              </a:r>
              <a:endParaRPr dirty="0"/>
            </a:p>
          </p:txBody>
        </p:sp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675259" y="2014505"/>
              <a:ext cx="1828800" cy="793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"/>
            <p:cNvSpPr/>
            <p:nvPr/>
          </p:nvSpPr>
          <p:spPr>
            <a:xfrm>
              <a:off x="1330960" y="6406793"/>
              <a:ext cx="648208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Contents are Proprietary to AMBIC and its Members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Terms of Center Membership Agreement Apply</a:t>
              </a:r>
              <a:endParaRPr/>
            </a:p>
          </p:txBody>
        </p:sp>
      </p:grpSp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61713" y="1978901"/>
            <a:ext cx="821135" cy="80958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231648" y="3635679"/>
            <a:ext cx="8798644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Controlling and applying the lactate shift for bioprocess monitoring and bioproduction improvements</a:t>
            </a:r>
            <a:endParaRPr sz="1600" b="1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Michael </a:t>
            </a:r>
            <a:r>
              <a:rPr lang="en-US" sz="1800" b="1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Betenbaugh</a:t>
            </a:r>
            <a:r>
              <a:rPr lang="en-US" sz="1800" b="1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(JHU), Maciek Antoniewicz (UMich), Bill Bentley (UMD)</a:t>
            </a:r>
            <a:endParaRPr sz="1600" b="1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14 February 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39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35" y="1887125"/>
            <a:ext cx="8082365" cy="26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9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39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35" y="1422694"/>
            <a:ext cx="8082365" cy="49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0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39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20" y="1661160"/>
            <a:ext cx="4778950" cy="3212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0591" y="1568955"/>
            <a:ext cx="2758014" cy="450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6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38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17" y="1741104"/>
            <a:ext cx="8214683" cy="26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9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38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C7D4E484-751B-E28C-A77A-965552ED5E5F}"/>
              </a:ext>
            </a:extLst>
          </p:cNvPr>
          <p:cNvSpPr txBox="1">
            <a:spLocks/>
          </p:cNvSpPr>
          <p:nvPr/>
        </p:nvSpPr>
        <p:spPr>
          <a:xfrm>
            <a:off x="1161825" y="1825625"/>
            <a:ext cx="7555456" cy="664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kumimoji="1" lang="en-US" altLang="zh-TW" dirty="0"/>
              <a:t>Medium analysis pending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329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1031287" y="73371"/>
            <a:ext cx="8029586" cy="74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0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Acid/Base-adjusted medium</a:t>
            </a:r>
            <a:endParaRPr sz="4000" dirty="0"/>
          </a:p>
        </p:txBody>
      </p:sp>
      <p:grpSp>
        <p:nvGrpSpPr>
          <p:cNvPr id="193" name="Google Shape;193;p8"/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/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01" name="Google Shape;201;p8"/>
          <p:cNvSpPr txBox="1"/>
          <p:nvPr/>
        </p:nvSpPr>
        <p:spPr>
          <a:xfrm>
            <a:off x="5083149" y="3031651"/>
            <a:ext cx="3933600" cy="65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51DE6-2194-4B77-ACE7-0A9368A21198}"/>
              </a:ext>
            </a:extLst>
          </p:cNvPr>
          <p:cNvSpPr txBox="1"/>
          <p:nvPr/>
        </p:nvSpPr>
        <p:spPr>
          <a:xfrm>
            <a:off x="938719" y="1083652"/>
            <a:ext cx="81574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kern="1200" dirty="0">
                <a:ea typeface="+mn-ea"/>
              </a:rPr>
              <a:t>Basal Media: </a:t>
            </a:r>
            <a:r>
              <a:rPr lang="en-US" sz="2000" kern="1200" dirty="0">
                <a:ea typeface="+mn-ea"/>
              </a:rPr>
              <a:t>Sigma Immediate Advantage</a:t>
            </a:r>
            <a:r>
              <a:rPr lang="en-US" sz="2000" kern="1200" baseline="30000" dirty="0">
                <a:ea typeface="+mn-ea"/>
              </a:rPr>
              <a:t>TM</a:t>
            </a:r>
            <a:r>
              <a:rPr lang="en-US" sz="2000" kern="1200" dirty="0">
                <a:ea typeface="+mn-ea"/>
              </a:rPr>
              <a:t> (87093C)</a:t>
            </a:r>
          </a:p>
          <a:p>
            <a:endParaRPr lang="en-US" sz="2000" kern="1200" dirty="0">
              <a:ea typeface="+mn-ea"/>
            </a:endParaRPr>
          </a:p>
          <a:p>
            <a:r>
              <a:rPr lang="en-US" sz="2000" b="1" kern="1200" dirty="0">
                <a:ea typeface="+mn-ea"/>
              </a:rPr>
              <a:t>pH adjustment: </a:t>
            </a:r>
            <a:r>
              <a:rPr lang="en-US" sz="2000" b="1" kern="1200" dirty="0">
                <a:solidFill>
                  <a:schemeClr val="accent2"/>
                </a:solidFill>
                <a:ea typeface="+mn-ea"/>
              </a:rPr>
              <a:t>HCl</a:t>
            </a:r>
            <a:r>
              <a:rPr lang="en-US" sz="2000" kern="1200" dirty="0">
                <a:ea typeface="+mn-ea"/>
              </a:rPr>
              <a:t> or </a:t>
            </a:r>
            <a:r>
              <a:rPr lang="en-US" sz="2000" b="1" kern="1200" dirty="0">
                <a:solidFill>
                  <a:schemeClr val="accent1"/>
                </a:solidFill>
                <a:ea typeface="+mn-ea"/>
              </a:rPr>
              <a:t>NaOH</a:t>
            </a:r>
            <a:r>
              <a:rPr lang="en-US" sz="2000" kern="1200" dirty="0">
                <a:ea typeface="+mn-ea"/>
              </a:rPr>
              <a:t> addition, filter sterilize</a:t>
            </a:r>
          </a:p>
          <a:p>
            <a:endParaRPr lang="en-US" sz="2000" kern="1200" dirty="0"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8D3BB3-B8DE-E6E5-FD7C-D4FE0362909E}"/>
              </a:ext>
            </a:extLst>
          </p:cNvPr>
          <p:cNvSpPr txBox="1"/>
          <p:nvPr/>
        </p:nvSpPr>
        <p:spPr>
          <a:xfrm>
            <a:off x="2184574" y="2953344"/>
            <a:ext cx="20923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Base Medium</a:t>
            </a:r>
            <a:endParaRPr lang="en-US" sz="2000" kern="1200" dirty="0"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D3BB3-B8DE-E6E5-FD7C-D4FE0362909E}"/>
              </a:ext>
            </a:extLst>
          </p:cNvPr>
          <p:cNvSpPr txBox="1"/>
          <p:nvPr/>
        </p:nvSpPr>
        <p:spPr>
          <a:xfrm>
            <a:off x="6191986" y="2700476"/>
            <a:ext cx="230962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kern="1200" dirty="0">
                <a:solidFill>
                  <a:schemeClr val="tx1"/>
                </a:solidFill>
                <a:ea typeface="+mn-ea"/>
              </a:rPr>
              <a:t>Base Medium +6mM Glutamine</a:t>
            </a:r>
            <a:endParaRPr lang="en-US" sz="2000" kern="1200" dirty="0"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733" y="3319554"/>
            <a:ext cx="4112776" cy="271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224" y="3319554"/>
            <a:ext cx="4112776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85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Base addition at 5% CO</a:t>
            </a:r>
            <a:r>
              <a:rPr lang="en-US" sz="4400" b="1" baseline="-25000" dirty="0">
                <a:solidFill>
                  <a:srgbClr val="000090"/>
                </a:solidFill>
              </a:rPr>
              <a:t>2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768988" y="5468293"/>
            <a:ext cx="5742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</a:t>
            </a:r>
            <a:r>
              <a:rPr lang="en-US" dirty="0">
                <a:sym typeface="Symbol" panose="05050102010706020507" pitchFamily="18" charset="2"/>
              </a:rPr>
              <a:t>L of </a:t>
            </a:r>
            <a:r>
              <a:rPr lang="en-US" dirty="0" err="1">
                <a:sym typeface="Symbol" panose="05050102010706020507" pitchFamily="18" charset="2"/>
              </a:rPr>
              <a:t>NaOH</a:t>
            </a:r>
            <a:r>
              <a:rPr lang="en-US" dirty="0">
                <a:sym typeface="Symbol" panose="05050102010706020507" pitchFamily="18" charset="2"/>
              </a:rPr>
              <a:t> (0.5N) added to 25 mL medium = </a:t>
            </a:r>
            <a:r>
              <a:rPr lang="en-US" u="sng" dirty="0">
                <a:sym typeface="Symbol" panose="05050102010706020507" pitchFamily="18" charset="2"/>
              </a:rPr>
              <a:t>10 </a:t>
            </a:r>
            <a:r>
              <a:rPr lang="en-US" u="sng" dirty="0" err="1">
                <a:sym typeface="Symbol" panose="05050102010706020507" pitchFamily="18" charset="2"/>
              </a:rPr>
              <a:t>mM</a:t>
            </a:r>
            <a:r>
              <a:rPr lang="en-US" u="sng" dirty="0">
                <a:sym typeface="Symbol" panose="05050102010706020507" pitchFamily="18" charset="2"/>
              </a:rPr>
              <a:t> base added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900 </a:t>
            </a:r>
            <a:r>
              <a:rPr lang="en-US" dirty="0">
                <a:sym typeface="Symbol" panose="05050102010706020507" pitchFamily="18" charset="2"/>
              </a:rPr>
              <a:t>L of </a:t>
            </a:r>
            <a:r>
              <a:rPr lang="en-US" dirty="0" err="1">
                <a:sym typeface="Symbol" panose="05050102010706020507" pitchFamily="18" charset="2"/>
              </a:rPr>
              <a:t>NaOH</a:t>
            </a:r>
            <a:r>
              <a:rPr lang="en-US" dirty="0">
                <a:sym typeface="Symbol" panose="05050102010706020507" pitchFamily="18" charset="2"/>
              </a:rPr>
              <a:t> (0.5N) added to 25 mL medium = </a:t>
            </a:r>
            <a:r>
              <a:rPr lang="en-US" u="sng" dirty="0">
                <a:sym typeface="Symbol" panose="05050102010706020507" pitchFamily="18" charset="2"/>
              </a:rPr>
              <a:t>18 </a:t>
            </a:r>
            <a:r>
              <a:rPr lang="en-US" u="sng" dirty="0" err="1">
                <a:sym typeface="Symbol" panose="05050102010706020507" pitchFamily="18" charset="2"/>
              </a:rPr>
              <a:t>mM</a:t>
            </a:r>
            <a:r>
              <a:rPr lang="en-US" u="sng" dirty="0">
                <a:sym typeface="Symbol" panose="05050102010706020507" pitchFamily="18" charset="2"/>
              </a:rPr>
              <a:t> base added</a:t>
            </a:r>
          </a:p>
          <a:p>
            <a:endParaRPr lang="en-US" dirty="0"/>
          </a:p>
        </p:txBody>
      </p:sp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453BD22E-4D01-8321-BB9E-3145FCBDF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50" y="2051196"/>
            <a:ext cx="7285921" cy="26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8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85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Base addition at 5% CO</a:t>
            </a:r>
            <a:r>
              <a:rPr lang="en-US" sz="4400" b="1" baseline="-25000" dirty="0">
                <a:solidFill>
                  <a:srgbClr val="000090"/>
                </a:solidFill>
              </a:rPr>
              <a:t>2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3783A465-F389-EE39-E4EF-4B2DB611E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746" y="1370412"/>
            <a:ext cx="7738004" cy="45047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034543-3197-F662-98AA-995DB94D8E54}"/>
              </a:ext>
            </a:extLst>
          </p:cNvPr>
          <p:cNvSpPr txBox="1"/>
          <p:nvPr/>
        </p:nvSpPr>
        <p:spPr>
          <a:xfrm>
            <a:off x="2004120" y="6195375"/>
            <a:ext cx="5742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</a:t>
            </a:r>
            <a:r>
              <a:rPr lang="en-US" dirty="0">
                <a:sym typeface="Symbol" panose="05050102010706020507" pitchFamily="18" charset="2"/>
              </a:rPr>
              <a:t>L of </a:t>
            </a:r>
            <a:r>
              <a:rPr lang="en-US" dirty="0" err="1">
                <a:sym typeface="Symbol" panose="05050102010706020507" pitchFamily="18" charset="2"/>
              </a:rPr>
              <a:t>NaOH</a:t>
            </a:r>
            <a:r>
              <a:rPr lang="en-US" dirty="0">
                <a:sym typeface="Symbol" panose="05050102010706020507" pitchFamily="18" charset="2"/>
              </a:rPr>
              <a:t> (0.5N) added to 25 mL medium = </a:t>
            </a:r>
            <a:r>
              <a:rPr lang="en-US" u="sng" dirty="0">
                <a:sym typeface="Symbol" panose="05050102010706020507" pitchFamily="18" charset="2"/>
              </a:rPr>
              <a:t>10 </a:t>
            </a:r>
            <a:r>
              <a:rPr lang="en-US" u="sng" dirty="0" err="1">
                <a:sym typeface="Symbol" panose="05050102010706020507" pitchFamily="18" charset="2"/>
              </a:rPr>
              <a:t>mM</a:t>
            </a:r>
            <a:r>
              <a:rPr lang="en-US" u="sng" dirty="0">
                <a:sym typeface="Symbol" panose="05050102010706020507" pitchFamily="18" charset="2"/>
              </a:rPr>
              <a:t> base added</a:t>
            </a:r>
          </a:p>
          <a:p>
            <a:r>
              <a:rPr lang="en-US" dirty="0"/>
              <a:t>900 </a:t>
            </a:r>
            <a:r>
              <a:rPr lang="en-US" dirty="0">
                <a:sym typeface="Symbol" panose="05050102010706020507" pitchFamily="18" charset="2"/>
              </a:rPr>
              <a:t>L of NaOH (0.5N) added to 25 mL medium = </a:t>
            </a:r>
            <a:r>
              <a:rPr lang="en-US" u="sng" dirty="0">
                <a:sym typeface="Symbol" panose="05050102010706020507" pitchFamily="18" charset="2"/>
              </a:rPr>
              <a:t>18 mM base added</a:t>
            </a:r>
          </a:p>
        </p:txBody>
      </p:sp>
    </p:spTree>
    <p:extLst>
      <p:ext uri="{BB962C8B-B14F-4D97-AF65-F5344CB8AC3E}">
        <p14:creationId xmlns:p14="http://schemas.microsoft.com/office/powerpoint/2010/main" val="15120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7DD4A95F-D67A-8ED9-A7AD-11D348435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9B16F0D8-FF14-2B56-7856-480E52CFE9FF}"/>
              </a:ext>
            </a:extLst>
          </p:cNvPr>
          <p:cNvSpPr txBox="1"/>
          <p:nvPr/>
        </p:nvSpPr>
        <p:spPr>
          <a:xfrm>
            <a:off x="1031287" y="198448"/>
            <a:ext cx="7797318" cy="85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Base addition at 5% CO</a:t>
            </a:r>
            <a:r>
              <a:rPr lang="en-US" sz="4400" b="1" baseline="-25000" dirty="0">
                <a:solidFill>
                  <a:srgbClr val="000090"/>
                </a:solidFill>
              </a:rPr>
              <a:t>2</a:t>
            </a: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20F87DC4-B5BF-98C5-66EA-5100DC320FB6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BD3422DB-45A3-2C23-CB48-54EA02A6B7F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C7A24954-4AB1-364C-2088-854361B79832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FB626AC7-E8F4-455F-23A4-314775404274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C67E6CF2-194F-FEDA-77CF-89D48C5D36E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ECB70860-85DA-C013-1C3F-EB41D44818CB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C483A13-BA6E-834A-428C-17A0BB264967}"/>
              </a:ext>
            </a:extLst>
          </p:cNvPr>
          <p:cNvSpPr txBox="1"/>
          <p:nvPr/>
        </p:nvSpPr>
        <p:spPr>
          <a:xfrm>
            <a:off x="2004120" y="6195375"/>
            <a:ext cx="5742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</a:t>
            </a:r>
            <a:r>
              <a:rPr lang="en-US" dirty="0">
                <a:sym typeface="Symbol" panose="05050102010706020507" pitchFamily="18" charset="2"/>
              </a:rPr>
              <a:t>L of </a:t>
            </a:r>
            <a:r>
              <a:rPr lang="en-US" dirty="0" err="1">
                <a:sym typeface="Symbol" panose="05050102010706020507" pitchFamily="18" charset="2"/>
              </a:rPr>
              <a:t>NaOH</a:t>
            </a:r>
            <a:r>
              <a:rPr lang="en-US" dirty="0">
                <a:sym typeface="Symbol" panose="05050102010706020507" pitchFamily="18" charset="2"/>
              </a:rPr>
              <a:t> (0.5N) added to 25 mL medium = </a:t>
            </a:r>
            <a:r>
              <a:rPr lang="en-US" u="sng" dirty="0">
                <a:sym typeface="Symbol" panose="05050102010706020507" pitchFamily="18" charset="2"/>
              </a:rPr>
              <a:t>10 </a:t>
            </a:r>
            <a:r>
              <a:rPr lang="en-US" u="sng" dirty="0" err="1">
                <a:sym typeface="Symbol" panose="05050102010706020507" pitchFamily="18" charset="2"/>
              </a:rPr>
              <a:t>mM</a:t>
            </a:r>
            <a:r>
              <a:rPr lang="en-US" u="sng" dirty="0">
                <a:sym typeface="Symbol" panose="05050102010706020507" pitchFamily="18" charset="2"/>
              </a:rPr>
              <a:t> base added</a:t>
            </a:r>
          </a:p>
          <a:p>
            <a:r>
              <a:rPr lang="en-US" dirty="0"/>
              <a:t>900 </a:t>
            </a:r>
            <a:r>
              <a:rPr lang="en-US" dirty="0">
                <a:sym typeface="Symbol" panose="05050102010706020507" pitchFamily="18" charset="2"/>
              </a:rPr>
              <a:t>L of NaOH (0.5N) added to 25 mL medium = </a:t>
            </a:r>
            <a:r>
              <a:rPr lang="en-US" u="sng" dirty="0">
                <a:sym typeface="Symbol" panose="05050102010706020507" pitchFamily="18" charset="2"/>
              </a:rPr>
              <a:t>18 mM base added</a:t>
            </a:r>
          </a:p>
        </p:txBody>
      </p:sp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8E5759C6-DD32-C7F4-9D88-3D094BD54D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893" y="1221377"/>
            <a:ext cx="7438106" cy="45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3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BDB85214-D04F-34E3-EC6F-6914AEF4B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D4DA6608-18AC-0FF3-4558-670E74D21C62}"/>
              </a:ext>
            </a:extLst>
          </p:cNvPr>
          <p:cNvSpPr txBox="1"/>
          <p:nvPr/>
        </p:nvSpPr>
        <p:spPr>
          <a:xfrm>
            <a:off x="1031287" y="198448"/>
            <a:ext cx="7797318" cy="85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Acid addition at 5% CO</a:t>
            </a:r>
            <a:r>
              <a:rPr lang="en-US" sz="4400" b="1" baseline="-25000" dirty="0">
                <a:solidFill>
                  <a:srgbClr val="000090"/>
                </a:solidFill>
              </a:rPr>
              <a:t>2</a:t>
            </a: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8FDF5B7C-E390-220C-FC4B-CBE3C2971BE5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0F99823A-85DD-8E0A-7A1B-05B25DE60D6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49B0F2AC-8EF6-B416-91B3-D40EDC37AB3F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A5F1315E-89CF-FB0B-5E1D-0326E4BD99F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BBBE4878-E065-60DA-B0CF-CAF651F648AC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A8D149BE-E68B-8813-1842-C878B11DE7AB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CA203DB-B705-A513-632C-70F98BD7DB17}"/>
              </a:ext>
            </a:extLst>
          </p:cNvPr>
          <p:cNvSpPr txBox="1"/>
          <p:nvPr/>
        </p:nvSpPr>
        <p:spPr>
          <a:xfrm>
            <a:off x="1768988" y="5468293"/>
            <a:ext cx="5484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</a:t>
            </a:r>
            <a:r>
              <a:rPr lang="en-US" dirty="0">
                <a:sym typeface="Symbol" panose="05050102010706020507" pitchFamily="18" charset="2"/>
              </a:rPr>
              <a:t>L of HCl (0.5N) added to 25 mL medium = </a:t>
            </a:r>
            <a:r>
              <a:rPr lang="en-US" u="sng" dirty="0">
                <a:sym typeface="Symbol" panose="05050102010706020507" pitchFamily="18" charset="2"/>
              </a:rPr>
              <a:t>10 mM acid added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900 </a:t>
            </a:r>
            <a:r>
              <a:rPr lang="en-US" dirty="0">
                <a:sym typeface="Symbol" panose="05050102010706020507" pitchFamily="18" charset="2"/>
              </a:rPr>
              <a:t>L of HCl (0.5N) added to 25 mL medium = </a:t>
            </a:r>
            <a:r>
              <a:rPr lang="en-US" u="sng" dirty="0">
                <a:sym typeface="Symbol" panose="05050102010706020507" pitchFamily="18" charset="2"/>
              </a:rPr>
              <a:t>18 mM acid added</a:t>
            </a:r>
          </a:p>
          <a:p>
            <a:endParaRPr lang="en-US" dirty="0"/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BED08A6-91C9-D7EB-E185-C923F0DFA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594" y="1937292"/>
            <a:ext cx="7981406" cy="26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6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9F5B1B79-AD8D-0E67-5F87-B79105B26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78BA8273-320D-ABD0-F6B9-73D181362F74}"/>
              </a:ext>
            </a:extLst>
          </p:cNvPr>
          <p:cNvSpPr txBox="1"/>
          <p:nvPr/>
        </p:nvSpPr>
        <p:spPr>
          <a:xfrm>
            <a:off x="1031287" y="198448"/>
            <a:ext cx="7797318" cy="70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400"/>
              <a:buFont typeface="Arial"/>
              <a:buNone/>
            </a:pPr>
            <a:r>
              <a:rPr lang="en-US" sz="4400" b="1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UMich</a:t>
            </a: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Updates</a:t>
            </a: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B9CBD1B8-1BF3-13A2-0ACD-926F7AB7C1AD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AABC9EE8-6F41-363B-B406-BA19243AABC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F4DE19FE-58DB-00C0-92B0-86EC63EA2047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FA5C8BE2-CBD5-2F07-C15B-95AD3B96A99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07EFE794-BA93-522B-3CFB-B1547B79CBA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CF714B32-4476-5BDE-6440-FB4C10A4C737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11" name="Google Shape;138;p4">
            <a:extLst>
              <a:ext uri="{FF2B5EF4-FFF2-40B4-BE49-F238E27FC236}">
                <a16:creationId xmlns:a16="http://schemas.microsoft.com/office/drawing/2014/main" id="{1CBB71E3-06F2-C5CC-CE7F-418E4BE0D373}"/>
              </a:ext>
            </a:extLst>
          </p:cNvPr>
          <p:cNvSpPr txBox="1"/>
          <p:nvPr/>
        </p:nvSpPr>
        <p:spPr>
          <a:xfrm>
            <a:off x="6670442" y="1529118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7030A0"/>
                </a:solidFill>
              </a:rPr>
              <a:t>Perform cell culture studies under various process shifts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Google Shape;138;p4">
            <a:extLst>
              <a:ext uri="{FF2B5EF4-FFF2-40B4-BE49-F238E27FC236}">
                <a16:creationId xmlns:a16="http://schemas.microsoft.com/office/drawing/2014/main" id="{39FB3E22-FB27-ABE0-B0E8-95530801CB94}"/>
              </a:ext>
            </a:extLst>
          </p:cNvPr>
          <p:cNvSpPr txBox="1"/>
          <p:nvPr/>
        </p:nvSpPr>
        <p:spPr>
          <a:xfrm>
            <a:off x="6670442" y="3381120"/>
            <a:ext cx="2604396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0070C0"/>
                </a:solidFill>
              </a:rPr>
              <a:t>Assess impact and identify relevant metabolic genes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7030A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Google Shape;138;p4">
            <a:extLst>
              <a:ext uri="{FF2B5EF4-FFF2-40B4-BE49-F238E27FC236}">
                <a16:creationId xmlns:a16="http://schemas.microsoft.com/office/drawing/2014/main" id="{3361F1C7-3B0A-8628-5BE3-EED7FF96B56C}"/>
              </a:ext>
            </a:extLst>
          </p:cNvPr>
          <p:cNvSpPr txBox="1"/>
          <p:nvPr/>
        </p:nvSpPr>
        <p:spPr>
          <a:xfrm>
            <a:off x="6874767" y="5095300"/>
            <a:ext cx="2376762" cy="16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600" b="1" dirty="0">
                <a:solidFill>
                  <a:srgbClr val="A50021"/>
                </a:solidFill>
              </a:rPr>
              <a:t>Modulate expression through lactate-responsive cassette, and c</a:t>
            </a:r>
            <a:r>
              <a:rPr lang="en-US" sz="1600" b="1" i="0" u="none" strike="noStrike" cap="none" dirty="0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haracterize impact on cell culture performance</a:t>
            </a:r>
            <a:endParaRPr sz="1600" b="1" i="0" u="none" strike="noStrike" cap="none" dirty="0">
              <a:solidFill>
                <a:srgbClr val="008F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diagram of different types of lactate&#10;&#10;Description automatically generated">
            <a:extLst>
              <a:ext uri="{FF2B5EF4-FFF2-40B4-BE49-F238E27FC236}">
                <a16:creationId xmlns:a16="http://schemas.microsoft.com/office/drawing/2014/main" id="{8A0C15BD-CDFD-D97B-7E73-5CF7ED2F6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35" y="1170352"/>
            <a:ext cx="5813132" cy="5481681"/>
          </a:xfrm>
          <a:prstGeom prst="rect">
            <a:avLst/>
          </a:prstGeom>
        </p:spPr>
      </p:pic>
      <p:sp>
        <p:nvSpPr>
          <p:cNvPr id="2" name="Google Shape;138;p4">
            <a:extLst>
              <a:ext uri="{FF2B5EF4-FFF2-40B4-BE49-F238E27FC236}">
                <a16:creationId xmlns:a16="http://schemas.microsoft.com/office/drawing/2014/main" id="{83BE0F67-0993-CEA8-9802-F4CC8905D73D}"/>
              </a:ext>
            </a:extLst>
          </p:cNvPr>
          <p:cNvSpPr txBox="1"/>
          <p:nvPr/>
        </p:nvSpPr>
        <p:spPr>
          <a:xfrm>
            <a:off x="2115227" y="4451796"/>
            <a:ext cx="2604396" cy="36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600" b="1" i="1" dirty="0">
              <a:solidFill>
                <a:schemeClr val="tx1"/>
              </a:solidFill>
            </a:endParaRPr>
          </a:p>
          <a:p>
            <a:pPr algn="ctr">
              <a:spcBef>
                <a:spcPts val="560"/>
              </a:spcBef>
              <a:buClr>
                <a:srgbClr val="103154"/>
              </a:buClr>
              <a:buSzPts val="2800"/>
            </a:pPr>
            <a:r>
              <a:rPr lang="en-US" sz="6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Data generated from AMBIC project 2020-26 </a:t>
            </a:r>
            <a:br>
              <a:rPr lang="en-US" sz="6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sz="6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62DFB5B8-8698-C1FD-1600-ED5D96A81ACF}"/>
              </a:ext>
            </a:extLst>
          </p:cNvPr>
          <p:cNvSpPr/>
          <p:nvPr/>
        </p:nvSpPr>
        <p:spPr>
          <a:xfrm>
            <a:off x="4251819" y="782062"/>
            <a:ext cx="209227" cy="51231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38;p4">
            <a:extLst>
              <a:ext uri="{FF2B5EF4-FFF2-40B4-BE49-F238E27FC236}">
                <a16:creationId xmlns:a16="http://schemas.microsoft.com/office/drawing/2014/main" id="{D2152339-B342-23A0-597D-F1C355ADB228}"/>
              </a:ext>
            </a:extLst>
          </p:cNvPr>
          <p:cNvSpPr txBox="1"/>
          <p:nvPr/>
        </p:nvSpPr>
        <p:spPr>
          <a:xfrm>
            <a:off x="3214940" y="782062"/>
            <a:ext cx="1302198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100" b="1" dirty="0">
                <a:solidFill>
                  <a:srgbClr val="00B050"/>
                </a:solidFill>
              </a:rPr>
              <a:t>New this meeting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1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100" b="1" dirty="0">
              <a:solidFill>
                <a:srgbClr val="00B05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1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100" b="1" dirty="0">
              <a:solidFill>
                <a:srgbClr val="00B05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9" name="Down Arrow 2">
            <a:extLst>
              <a:ext uri="{FF2B5EF4-FFF2-40B4-BE49-F238E27FC236}">
                <a16:creationId xmlns:a16="http://schemas.microsoft.com/office/drawing/2014/main" id="{62DFB5B8-8698-C1FD-1600-ED5D96A81ACF}"/>
              </a:ext>
            </a:extLst>
          </p:cNvPr>
          <p:cNvSpPr/>
          <p:nvPr/>
        </p:nvSpPr>
        <p:spPr>
          <a:xfrm>
            <a:off x="2408459" y="782062"/>
            <a:ext cx="209227" cy="51231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38;p4">
            <a:extLst>
              <a:ext uri="{FF2B5EF4-FFF2-40B4-BE49-F238E27FC236}">
                <a16:creationId xmlns:a16="http://schemas.microsoft.com/office/drawing/2014/main" id="{D2152339-B342-23A0-597D-F1C355ADB228}"/>
              </a:ext>
            </a:extLst>
          </p:cNvPr>
          <p:cNvSpPr txBox="1"/>
          <p:nvPr/>
        </p:nvSpPr>
        <p:spPr>
          <a:xfrm>
            <a:off x="1371580" y="782062"/>
            <a:ext cx="1302198" cy="95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r>
              <a:rPr lang="en-US" sz="1100" b="1" dirty="0">
                <a:solidFill>
                  <a:srgbClr val="00B050"/>
                </a:solidFill>
              </a:rPr>
              <a:t>New this meeting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1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100" b="1" dirty="0">
              <a:solidFill>
                <a:srgbClr val="00B05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100" b="1" i="0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100" b="1" dirty="0">
              <a:solidFill>
                <a:srgbClr val="00B050"/>
              </a:solidFill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103154"/>
              </a:buClr>
              <a:buSzPts val="2800"/>
            </a:pP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21" name="Down Arrow 2">
            <a:extLst>
              <a:ext uri="{FF2B5EF4-FFF2-40B4-BE49-F238E27FC236}">
                <a16:creationId xmlns:a16="http://schemas.microsoft.com/office/drawing/2014/main" id="{62DFB5B8-8698-C1FD-1600-ED5D96A81ACF}"/>
              </a:ext>
            </a:extLst>
          </p:cNvPr>
          <p:cNvSpPr/>
          <p:nvPr/>
        </p:nvSpPr>
        <p:spPr>
          <a:xfrm>
            <a:off x="1419883" y="782062"/>
            <a:ext cx="209227" cy="512317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177BA9E2-D160-BE8D-4813-6BA5DC23E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2E133061-00B9-FA8E-DA53-0BE4D342B1F9}"/>
              </a:ext>
            </a:extLst>
          </p:cNvPr>
          <p:cNvSpPr txBox="1"/>
          <p:nvPr/>
        </p:nvSpPr>
        <p:spPr>
          <a:xfrm>
            <a:off x="1031287" y="198448"/>
            <a:ext cx="7797318" cy="85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Acid addition at 5% CO</a:t>
            </a:r>
            <a:r>
              <a:rPr lang="en-US" sz="4400" b="1" baseline="-25000" dirty="0">
                <a:solidFill>
                  <a:srgbClr val="000090"/>
                </a:solidFill>
              </a:rPr>
              <a:t>2</a:t>
            </a: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0D2412FF-37BB-F697-A409-ABA324F3F304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CABF2083-6A29-37B2-541B-1672632D389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B136F273-A754-5E9C-6114-E932DC4735BD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F70C7B13-2A11-1416-755A-C13330271ADB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A9DA9B58-D506-F997-E642-4810F862232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AF679E8E-1E4C-6A38-78B9-2A5806E1E718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5637242-1AB3-0FBD-D6AB-3088A2176B20}"/>
              </a:ext>
            </a:extLst>
          </p:cNvPr>
          <p:cNvSpPr txBox="1"/>
          <p:nvPr/>
        </p:nvSpPr>
        <p:spPr>
          <a:xfrm>
            <a:off x="2187849" y="6128813"/>
            <a:ext cx="5484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</a:t>
            </a:r>
            <a:r>
              <a:rPr lang="en-US" dirty="0">
                <a:sym typeface="Symbol" panose="05050102010706020507" pitchFamily="18" charset="2"/>
              </a:rPr>
              <a:t>L of HCl (0.5N) added to 25 mL medium = </a:t>
            </a:r>
            <a:r>
              <a:rPr lang="en-US" u="sng" dirty="0">
                <a:sym typeface="Symbol" panose="05050102010706020507" pitchFamily="18" charset="2"/>
              </a:rPr>
              <a:t>10 mM acid added</a:t>
            </a:r>
          </a:p>
          <a:p>
            <a:r>
              <a:rPr lang="en-US" dirty="0"/>
              <a:t>900 </a:t>
            </a:r>
            <a:r>
              <a:rPr lang="en-US" dirty="0">
                <a:sym typeface="Symbol" panose="05050102010706020507" pitchFamily="18" charset="2"/>
              </a:rPr>
              <a:t>L of HCl (0.5N) added to 25 mL medium = </a:t>
            </a:r>
            <a:r>
              <a:rPr lang="en-US" u="sng" dirty="0">
                <a:sym typeface="Symbol" panose="05050102010706020507" pitchFamily="18" charset="2"/>
              </a:rPr>
              <a:t>18 mM acid added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DEF7C63-C7A1-182B-470D-82D4B1320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146" y="1207268"/>
            <a:ext cx="7736618" cy="45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E1DBC2C0-EED4-06B2-1081-B2C86602B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C599154F-04A4-2C28-9108-57BE3F99B68B}"/>
              </a:ext>
            </a:extLst>
          </p:cNvPr>
          <p:cNvSpPr txBox="1"/>
          <p:nvPr/>
        </p:nvSpPr>
        <p:spPr>
          <a:xfrm>
            <a:off x="1031287" y="198448"/>
            <a:ext cx="7797318" cy="85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Acid addition at 5% CO</a:t>
            </a:r>
            <a:r>
              <a:rPr lang="en-US" sz="4400" b="1" baseline="-25000" dirty="0">
                <a:solidFill>
                  <a:srgbClr val="000090"/>
                </a:solidFill>
              </a:rPr>
              <a:t>2</a:t>
            </a: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60892D20-7A7E-B824-5DFE-15525067E2C6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2F2BA11C-EDDA-7C49-536A-5A7EBA18A4C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660D3D24-DA91-1FE7-D442-8C6A7F0B4380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CF85E715-5C75-7A7C-BEB8-D5BC21FDFD16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3321F937-8DB0-8393-C401-4CD315A6281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804194B3-F91A-01A4-2787-C1A4CBABD139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69C8EEC-7234-CC37-33F1-C7577497B027}"/>
              </a:ext>
            </a:extLst>
          </p:cNvPr>
          <p:cNvSpPr txBox="1"/>
          <p:nvPr/>
        </p:nvSpPr>
        <p:spPr>
          <a:xfrm>
            <a:off x="2187849" y="6128813"/>
            <a:ext cx="5484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</a:t>
            </a:r>
            <a:r>
              <a:rPr lang="en-US" dirty="0">
                <a:sym typeface="Symbol" panose="05050102010706020507" pitchFamily="18" charset="2"/>
              </a:rPr>
              <a:t>L of HCl (0.5N) added to 25 mL medium = </a:t>
            </a:r>
            <a:r>
              <a:rPr lang="en-US" u="sng" dirty="0">
                <a:sym typeface="Symbol" panose="05050102010706020507" pitchFamily="18" charset="2"/>
              </a:rPr>
              <a:t>10 mM acid added</a:t>
            </a:r>
          </a:p>
          <a:p>
            <a:r>
              <a:rPr lang="en-US" dirty="0"/>
              <a:t>900 </a:t>
            </a:r>
            <a:r>
              <a:rPr lang="en-US" dirty="0">
                <a:sym typeface="Symbol" panose="05050102010706020507" pitchFamily="18" charset="2"/>
              </a:rPr>
              <a:t>L of HCl (0.5N) added to 25 mL medium = </a:t>
            </a:r>
            <a:r>
              <a:rPr lang="en-US" u="sng" dirty="0">
                <a:sym typeface="Symbol" panose="05050102010706020507" pitchFamily="18" charset="2"/>
              </a:rPr>
              <a:t>18 mM acid added</a:t>
            </a:r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50D99434-A298-8F43-9E7F-B664DAD01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287" y="1175657"/>
            <a:ext cx="7885007" cy="46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4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C037BF9B-320E-636B-6AB6-9F8085FC1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AA71C523-10E5-754B-92D3-014AA3761180}"/>
              </a:ext>
            </a:extLst>
          </p:cNvPr>
          <p:cNvSpPr txBox="1"/>
          <p:nvPr/>
        </p:nvSpPr>
        <p:spPr>
          <a:xfrm>
            <a:off x="1031287" y="198448"/>
            <a:ext cx="7797318" cy="85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Summary of pH effect</a:t>
            </a:r>
            <a:endParaRPr lang="en-US" sz="4400" b="1" baseline="-25000" dirty="0">
              <a:solidFill>
                <a:srgbClr val="000090"/>
              </a:solidFill>
            </a:endParaRP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20E00F5A-9951-CF78-4DDC-E70520F7D4A0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7CCDE490-DC13-5F9F-7339-6619EAECB90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86A6DEFA-0319-DB4B-F756-A3936D98C056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F3331D4F-BC05-F942-91D0-37DB6823958D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676BFEAF-2906-75DF-73F8-0BAA3A68D7D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16EFD7C3-2C46-621D-9119-EC0B46507596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3" name="Picture 2" descr="A screenshot of a computer game&#10;&#10;AI-generated content may be incorrect.">
            <a:extLst>
              <a:ext uri="{FF2B5EF4-FFF2-40B4-BE49-F238E27FC236}">
                <a16:creationId xmlns:a16="http://schemas.microsoft.com/office/drawing/2014/main" id="{F61CBBFF-F633-A73C-D505-035C9983B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466" y="1884006"/>
            <a:ext cx="8091533" cy="271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25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85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CO</a:t>
            </a:r>
            <a:r>
              <a:rPr lang="en-US" sz="4400" b="1" baseline="-25000" dirty="0">
                <a:solidFill>
                  <a:srgbClr val="000090"/>
                </a:solidFill>
              </a:rPr>
              <a:t>2</a:t>
            </a:r>
            <a:r>
              <a:rPr lang="en-US" sz="4400" b="1" dirty="0">
                <a:solidFill>
                  <a:srgbClr val="000090"/>
                </a:solidFill>
              </a:rPr>
              <a:t> levels (0%, 5%, 10%)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731" y="1535508"/>
            <a:ext cx="6865123" cy="41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9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85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CO</a:t>
            </a:r>
            <a:r>
              <a:rPr lang="en-US" sz="4400" b="1" baseline="-25000" dirty="0">
                <a:solidFill>
                  <a:srgbClr val="000090"/>
                </a:solidFill>
              </a:rPr>
              <a:t>2</a:t>
            </a:r>
            <a:r>
              <a:rPr lang="en-US" sz="4400" b="1" dirty="0">
                <a:solidFill>
                  <a:srgbClr val="000090"/>
                </a:solidFill>
              </a:rPr>
              <a:t> levels (0%, 5%, 10%)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8006B499-F9AB-A890-7259-90A49DF22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287" y="1198380"/>
            <a:ext cx="7971627" cy="462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85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>
          <a:extLst>
            <a:ext uri="{FF2B5EF4-FFF2-40B4-BE49-F238E27FC236}">
              <a16:creationId xmlns:a16="http://schemas.microsoft.com/office/drawing/2014/main" id="{42B103C1-218F-64F9-60FE-E38350500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>
            <a:extLst>
              <a:ext uri="{FF2B5EF4-FFF2-40B4-BE49-F238E27FC236}">
                <a16:creationId xmlns:a16="http://schemas.microsoft.com/office/drawing/2014/main" id="{0A16D8BB-BF42-55E5-34B4-F15A95A5AC4F}"/>
              </a:ext>
            </a:extLst>
          </p:cNvPr>
          <p:cNvSpPr txBox="1"/>
          <p:nvPr/>
        </p:nvSpPr>
        <p:spPr>
          <a:xfrm>
            <a:off x="1031287" y="198448"/>
            <a:ext cx="7797318" cy="85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No growth at 0% CO</a:t>
            </a:r>
            <a:r>
              <a:rPr lang="en-US" sz="4400" b="1" baseline="-25000" dirty="0">
                <a:solidFill>
                  <a:srgbClr val="000090"/>
                </a:solidFill>
              </a:rPr>
              <a:t>2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baseline="-25000" dirty="0">
                <a:solidFill>
                  <a:srgbClr val="000090"/>
                </a:solidFill>
              </a:rPr>
              <a:t>(even after pH adjustment)</a:t>
            </a:r>
          </a:p>
        </p:txBody>
      </p:sp>
      <p:grpSp>
        <p:nvGrpSpPr>
          <p:cNvPr id="156" name="Google Shape;156;p6">
            <a:extLst>
              <a:ext uri="{FF2B5EF4-FFF2-40B4-BE49-F238E27FC236}">
                <a16:creationId xmlns:a16="http://schemas.microsoft.com/office/drawing/2014/main" id="{FDC186C1-B13B-B9A9-F752-593D2D55B111}"/>
              </a:ext>
            </a:extLst>
          </p:cNvPr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>
              <a:extLst>
                <a:ext uri="{FF2B5EF4-FFF2-40B4-BE49-F238E27FC236}">
                  <a16:creationId xmlns:a16="http://schemas.microsoft.com/office/drawing/2014/main" id="{ECB55C26-F697-EF06-5100-FB8BDFBF718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>
              <a:extLst>
                <a:ext uri="{FF2B5EF4-FFF2-40B4-BE49-F238E27FC236}">
                  <a16:creationId xmlns:a16="http://schemas.microsoft.com/office/drawing/2014/main" id="{AADF9D3F-D41D-2EF8-DB18-7B0B8A7B00A6}"/>
                </a:ext>
              </a:extLst>
            </p:cNvPr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>
                <a:extLst>
                  <a:ext uri="{FF2B5EF4-FFF2-40B4-BE49-F238E27FC236}">
                    <a16:creationId xmlns:a16="http://schemas.microsoft.com/office/drawing/2014/main" id="{0A60233E-2CE3-F8D9-D04A-05D96D5984B4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>
                <a:extLst>
                  <a:ext uri="{FF2B5EF4-FFF2-40B4-BE49-F238E27FC236}">
                    <a16:creationId xmlns:a16="http://schemas.microsoft.com/office/drawing/2014/main" id="{8A238F4D-D381-9CC5-3B71-814B434732D4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>
                <a:extLst>
                  <a:ext uri="{FF2B5EF4-FFF2-40B4-BE49-F238E27FC236}">
                    <a16:creationId xmlns:a16="http://schemas.microsoft.com/office/drawing/2014/main" id="{888F4A04-726D-C608-8AAA-2A501F8F4D3F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FB2D213-C092-8DC4-C1F9-70EE06355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282" y="2023167"/>
            <a:ext cx="7596112" cy="23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6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67280A50-D414-3799-7BE8-4B359DA2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>
            <a:extLst>
              <a:ext uri="{FF2B5EF4-FFF2-40B4-BE49-F238E27FC236}">
                <a16:creationId xmlns:a16="http://schemas.microsoft.com/office/drawing/2014/main" id="{8645F104-EC53-9344-2DF7-738892F8312D}"/>
              </a:ext>
            </a:extLst>
          </p:cNvPr>
          <p:cNvSpPr txBox="1"/>
          <p:nvPr/>
        </p:nvSpPr>
        <p:spPr>
          <a:xfrm>
            <a:off x="1031287" y="-167"/>
            <a:ext cx="8029586" cy="101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80000"/>
              </a:lnSpc>
              <a:buClr>
                <a:srgbClr val="000090"/>
              </a:buClr>
              <a:buSzPts val="4070"/>
            </a:pPr>
            <a:r>
              <a:rPr lang="en-US" sz="4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4400" dirty="0"/>
          </a:p>
        </p:txBody>
      </p:sp>
      <p:grpSp>
        <p:nvGrpSpPr>
          <p:cNvPr id="193" name="Google Shape;193;p8">
            <a:extLst>
              <a:ext uri="{FF2B5EF4-FFF2-40B4-BE49-F238E27FC236}">
                <a16:creationId xmlns:a16="http://schemas.microsoft.com/office/drawing/2014/main" id="{297B4D62-51CA-C377-572E-C075F34A0FD4}"/>
              </a:ext>
            </a:extLst>
          </p:cNvPr>
          <p:cNvGrpSpPr/>
          <p:nvPr/>
        </p:nvGrpSpPr>
        <p:grpSpPr>
          <a:xfrm>
            <a:off x="-4335" y="-4647"/>
            <a:ext cx="938719" cy="6656680"/>
            <a:chOff x="-4335" y="-4647"/>
            <a:chExt cx="938719" cy="6656680"/>
          </a:xfrm>
        </p:grpSpPr>
        <p:pic>
          <p:nvPicPr>
            <p:cNvPr id="194" name="Google Shape;194;p8" descr="NSF.jpeg">
              <a:extLst>
                <a:ext uri="{FF2B5EF4-FFF2-40B4-BE49-F238E27FC236}">
                  <a16:creationId xmlns:a16="http://schemas.microsoft.com/office/drawing/2014/main" id="{0BFC7001-9AC2-7DA8-58C5-F3D66549663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" name="Google Shape;195;p8">
              <a:extLst>
                <a:ext uri="{FF2B5EF4-FFF2-40B4-BE49-F238E27FC236}">
                  <a16:creationId xmlns:a16="http://schemas.microsoft.com/office/drawing/2014/main" id="{76905AF3-B8B6-A3E3-5E57-02CAC37405FD}"/>
                </a:ext>
              </a:extLst>
            </p:cNvPr>
            <p:cNvGrpSpPr/>
            <p:nvPr/>
          </p:nvGrpSpPr>
          <p:grpSpPr>
            <a:xfrm rot="-5400000">
              <a:off x="-2361428" y="2352446"/>
              <a:ext cx="5652905" cy="938719"/>
              <a:chOff x="325118" y="2690361"/>
              <a:chExt cx="6178995" cy="1026083"/>
            </a:xfrm>
          </p:grpSpPr>
          <p:sp>
            <p:nvSpPr>
              <p:cNvPr id="196" name="Google Shape;196;p8">
                <a:extLst>
                  <a:ext uri="{FF2B5EF4-FFF2-40B4-BE49-F238E27FC236}">
                    <a16:creationId xmlns:a16="http://schemas.microsoft.com/office/drawing/2014/main" id="{659A5A33-69E7-E617-76A9-0FD2A285F978}"/>
                  </a:ext>
                </a:extLst>
              </p:cNvPr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97" name="Google Shape;197;p8" descr="AMBIC-horizontal.png">
                <a:extLst>
                  <a:ext uri="{FF2B5EF4-FFF2-40B4-BE49-F238E27FC236}">
                    <a16:creationId xmlns:a16="http://schemas.microsoft.com/office/drawing/2014/main" id="{DEA9043B-3FF2-26B8-3AE3-41C24ECF8018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8" name="Google Shape;198;p8">
                <a:extLst>
                  <a:ext uri="{FF2B5EF4-FFF2-40B4-BE49-F238E27FC236}">
                    <a16:creationId xmlns:a16="http://schemas.microsoft.com/office/drawing/2014/main" id="{12C1191D-1713-7F1E-1F77-6B9C4FAE8A55}"/>
                  </a:ext>
                </a:extLst>
              </p:cNvPr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DFEB920-95F1-2BE8-ED19-1E8E94E22ECC}"/>
              </a:ext>
            </a:extLst>
          </p:cNvPr>
          <p:cNvSpPr txBox="1"/>
          <p:nvPr/>
        </p:nvSpPr>
        <p:spPr>
          <a:xfrm>
            <a:off x="1267485" y="1151363"/>
            <a:ext cx="76420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Cell culture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Temperature shift on different days of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Base addition at 10%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Acid addition at 10%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r>
              <a:rPr lang="en-US" sz="1800" b="1" u="sng" dirty="0"/>
              <a:t>Sample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Measure pH of medium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Measure titer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7495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33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60" y="1733914"/>
            <a:ext cx="8250945" cy="2434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050" y="4403713"/>
            <a:ext cx="2010295" cy="22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7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33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20" y="1277116"/>
            <a:ext cx="8188782" cy="504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33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" y="1796260"/>
            <a:ext cx="4965748" cy="3004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569" y="1432560"/>
            <a:ext cx="3052466" cy="49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4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33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267" y="1929279"/>
            <a:ext cx="5299358" cy="371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1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33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720" y="1573535"/>
            <a:ext cx="8211811" cy="2909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656" y="4689672"/>
            <a:ext cx="1874029" cy="2095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102" y="4771539"/>
            <a:ext cx="2849370" cy="19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38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33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513" y="1554253"/>
            <a:ext cx="7503092" cy="50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1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/>
        </p:nvSpPr>
        <p:spPr>
          <a:xfrm>
            <a:off x="1031287" y="198448"/>
            <a:ext cx="7797318" cy="109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Temperature shift </a:t>
            </a:r>
          </a:p>
          <a:p>
            <a:pPr lvl="0" algn="ctr">
              <a:lnSpc>
                <a:spcPct val="90000"/>
              </a:lnSpc>
              <a:buClr>
                <a:srgbClr val="000090"/>
              </a:buClr>
              <a:buSzPts val="4400"/>
            </a:pPr>
            <a:r>
              <a:rPr lang="en-US" sz="4400" b="1" dirty="0">
                <a:solidFill>
                  <a:srgbClr val="000090"/>
                </a:solidFill>
              </a:rPr>
              <a:t>(37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 vs 33</a:t>
            </a:r>
            <a:r>
              <a:rPr lang="en-US" sz="4400" b="1" baseline="30000" dirty="0">
                <a:solidFill>
                  <a:srgbClr val="000090"/>
                </a:solidFill>
              </a:rPr>
              <a:t>o</a:t>
            </a:r>
            <a:r>
              <a:rPr lang="en-US" sz="4400" b="1" dirty="0">
                <a:solidFill>
                  <a:srgbClr val="000090"/>
                </a:solidFill>
              </a:rPr>
              <a:t>C)</a:t>
            </a:r>
          </a:p>
        </p:txBody>
      </p:sp>
      <p:grpSp>
        <p:nvGrpSpPr>
          <p:cNvPr id="156" name="Google Shape;156;p6"/>
          <p:cNvGrpSpPr/>
          <p:nvPr/>
        </p:nvGrpSpPr>
        <p:grpSpPr>
          <a:xfrm>
            <a:off x="-4336" y="-4645"/>
            <a:ext cx="938719" cy="6656678"/>
            <a:chOff x="-4336" y="-4645"/>
            <a:chExt cx="938719" cy="6656678"/>
          </a:xfrm>
        </p:grpSpPr>
        <p:pic>
          <p:nvPicPr>
            <p:cNvPr id="157" name="Google Shape;157;p6" descr="NSF.jpe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3463" y="5734169"/>
              <a:ext cx="914400" cy="92132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8" name="Google Shape;158;p6"/>
            <p:cNvGrpSpPr/>
            <p:nvPr/>
          </p:nvGrpSpPr>
          <p:grpSpPr>
            <a:xfrm rot="-5400000">
              <a:off x="-2361428" y="2352447"/>
              <a:ext cx="5652904" cy="938719"/>
              <a:chOff x="325118" y="2690361"/>
              <a:chExt cx="6178995" cy="1026083"/>
            </a:xfrm>
          </p:grpSpPr>
          <p:sp>
            <p:nvSpPr>
              <p:cNvPr id="159" name="Google Shape;159;p6"/>
              <p:cNvSpPr/>
              <p:nvPr/>
            </p:nvSpPr>
            <p:spPr>
              <a:xfrm rot="5400000">
                <a:off x="2914007" y="106209"/>
                <a:ext cx="999501" cy="6177280"/>
              </a:xfrm>
              <a:prstGeom prst="rect">
                <a:avLst/>
              </a:prstGeom>
              <a:solidFill>
                <a:srgbClr val="F8DE28"/>
              </a:solidFill>
              <a:ln w="9525" cap="flat" cmpd="sng">
                <a:solidFill>
                  <a:srgbClr val="FBEC8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0" name="Google Shape;160;p6" descr="AMBIC-horizontal.png"/>
              <p:cNvPicPr preferRelativeResize="0"/>
              <p:nvPr/>
            </p:nvPicPr>
            <p:blipFill rotWithShape="1">
              <a:blip r:embed="rId4">
                <a:alphaModFix/>
              </a:blip>
              <a:srcRect r="38823"/>
              <a:stretch/>
            </p:blipFill>
            <p:spPr>
              <a:xfrm>
                <a:off x="395795" y="2834194"/>
                <a:ext cx="3356340" cy="73761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6"/>
              <p:cNvSpPr txBox="1"/>
              <p:nvPr/>
            </p:nvSpPr>
            <p:spPr>
              <a:xfrm>
                <a:off x="3702014" y="2690361"/>
                <a:ext cx="2802099" cy="1026083"/>
              </a:xfrm>
              <a:prstGeom prst="rect">
                <a:avLst/>
              </a:prstGeom>
              <a:solidFill>
                <a:srgbClr val="F8DE2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Johns Hopkins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Clemson University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Delaware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Massachusetts Lowell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solidFill>
                      <a:srgbClr val="211D7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University of Maryland</a:t>
                </a: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635" y="1667197"/>
            <a:ext cx="8082365" cy="45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45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8026</TotalTime>
  <Words>940</Words>
  <Application>Microsoft Office PowerPoint</Application>
  <PresentationFormat>On-screen Show (4:3)</PresentationFormat>
  <Paragraphs>229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Hoover</dc:creator>
  <cp:lastModifiedBy>Antoniewicz, Maciek</cp:lastModifiedBy>
  <cp:revision>36</cp:revision>
  <dcterms:created xsi:type="dcterms:W3CDTF">2017-10-11T19:50:00Z</dcterms:created>
  <dcterms:modified xsi:type="dcterms:W3CDTF">2025-03-21T02:12:49Z</dcterms:modified>
</cp:coreProperties>
</file>