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6" r:id="rId2"/>
  </p:sldIdLst>
  <p:sldSz cx="43891200" cy="32918400"/>
  <p:notesSz cx="9601200" cy="731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0A3"/>
    <a:srgbClr val="00C8B9"/>
    <a:srgbClr val="80E0C6"/>
    <a:srgbClr val="00F2BE"/>
    <a:srgbClr val="00E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B78FE-A098-3346-9CD5-8103023A043B}" v="11" dt="2024-05-28T22:20:57.4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21" d="100"/>
          <a:sy n="21" d="100"/>
        </p:scale>
        <p:origin x="19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2.xml"/><Relationship Id="rId5" Type="http://schemas.openxmlformats.org/officeDocument/2006/relationships/viewProps" Target="viewProps.xml"/><Relationship Id="rId10" Type="http://schemas.openxmlformats.org/officeDocument/2006/relationships/customXml" Target="../customXml/item1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, Qiang" userId="cd39a8ac-ebbf-45f8-b949-2694965de25d" providerId="ADAL" clId="{D6DDB724-B150-FA46-9A1A-878668CAD243}"/>
    <pc:docChg chg="delSld">
      <pc:chgData name="Fu, Qiang" userId="cd39a8ac-ebbf-45f8-b949-2694965de25d" providerId="ADAL" clId="{D6DDB724-B150-FA46-9A1A-878668CAD243}" dt="2024-01-03T16:48:43.468" v="5" actId="2696"/>
      <pc:docMkLst>
        <pc:docMk/>
      </pc:docMkLst>
      <pc:sldChg chg="del">
        <pc:chgData name="Fu, Qiang" userId="cd39a8ac-ebbf-45f8-b949-2694965de25d" providerId="ADAL" clId="{D6DDB724-B150-FA46-9A1A-878668CAD243}" dt="2024-01-03T16:48:41.150" v="0" actId="2696"/>
        <pc:sldMkLst>
          <pc:docMk/>
          <pc:sldMk cId="1346903478" sldId="257"/>
        </pc:sldMkLst>
      </pc:sldChg>
      <pc:sldChg chg="del">
        <pc:chgData name="Fu, Qiang" userId="cd39a8ac-ebbf-45f8-b949-2694965de25d" providerId="ADAL" clId="{D6DDB724-B150-FA46-9A1A-878668CAD243}" dt="2024-01-03T16:48:43.468" v="5" actId="2696"/>
        <pc:sldMkLst>
          <pc:docMk/>
          <pc:sldMk cId="313438593" sldId="3612"/>
        </pc:sldMkLst>
      </pc:sldChg>
      <pc:sldChg chg="del">
        <pc:chgData name="Fu, Qiang" userId="cd39a8ac-ebbf-45f8-b949-2694965de25d" providerId="ADAL" clId="{D6DDB724-B150-FA46-9A1A-878668CAD243}" dt="2024-01-03T16:48:42.532" v="3" actId="2696"/>
        <pc:sldMkLst>
          <pc:docMk/>
          <pc:sldMk cId="1323932930" sldId="3634"/>
        </pc:sldMkLst>
      </pc:sldChg>
      <pc:sldChg chg="del">
        <pc:chgData name="Fu, Qiang" userId="cd39a8ac-ebbf-45f8-b949-2694965de25d" providerId="ADAL" clId="{D6DDB724-B150-FA46-9A1A-878668CAD243}" dt="2024-01-03T16:48:41.666" v="1" actId="2696"/>
        <pc:sldMkLst>
          <pc:docMk/>
          <pc:sldMk cId="3040151099" sldId="3644"/>
        </pc:sldMkLst>
      </pc:sldChg>
      <pc:sldChg chg="del">
        <pc:chgData name="Fu, Qiang" userId="cd39a8ac-ebbf-45f8-b949-2694965de25d" providerId="ADAL" clId="{D6DDB724-B150-FA46-9A1A-878668CAD243}" dt="2024-01-03T16:48:42.095" v="2" actId="2696"/>
        <pc:sldMkLst>
          <pc:docMk/>
          <pc:sldMk cId="3700765866" sldId="3650"/>
        </pc:sldMkLst>
      </pc:sldChg>
      <pc:sldChg chg="del">
        <pc:chgData name="Fu, Qiang" userId="cd39a8ac-ebbf-45f8-b949-2694965de25d" providerId="ADAL" clId="{D6DDB724-B150-FA46-9A1A-878668CAD243}" dt="2024-01-03T16:48:42.875" v="4" actId="2696"/>
        <pc:sldMkLst>
          <pc:docMk/>
          <pc:sldMk cId="3620884779" sldId="3657"/>
        </pc:sldMkLst>
      </pc:sldChg>
      <pc:sldMasterChg chg="delSldLayout">
        <pc:chgData name="Fu, Qiang" userId="cd39a8ac-ebbf-45f8-b949-2694965de25d" providerId="ADAL" clId="{D6DDB724-B150-FA46-9A1A-878668CAD243}" dt="2024-01-03T16:48:43.468" v="5" actId="2696"/>
        <pc:sldMasterMkLst>
          <pc:docMk/>
          <pc:sldMasterMk cId="3392616306" sldId="2147483672"/>
        </pc:sldMasterMkLst>
        <pc:sldLayoutChg chg="del">
          <pc:chgData name="Fu, Qiang" userId="cd39a8ac-ebbf-45f8-b949-2694965de25d" providerId="ADAL" clId="{D6DDB724-B150-FA46-9A1A-878668CAD243}" dt="2024-01-03T16:48:42.532" v="3" actId="2696"/>
          <pc:sldLayoutMkLst>
            <pc:docMk/>
            <pc:sldMasterMk cId="3392616306" sldId="2147483672"/>
            <pc:sldLayoutMk cId="1181297768" sldId="2147483685"/>
          </pc:sldLayoutMkLst>
        </pc:sldLayoutChg>
        <pc:sldLayoutChg chg="del">
          <pc:chgData name="Fu, Qiang" userId="cd39a8ac-ebbf-45f8-b949-2694965de25d" providerId="ADAL" clId="{D6DDB724-B150-FA46-9A1A-878668CAD243}" dt="2024-01-03T16:48:43.468" v="5" actId="2696"/>
          <pc:sldLayoutMkLst>
            <pc:docMk/>
            <pc:sldMasterMk cId="3392616306" sldId="2147483672"/>
            <pc:sldLayoutMk cId="3965705727" sldId="2147483686"/>
          </pc:sldLayoutMkLst>
        </pc:sldLayoutChg>
      </pc:sldMasterChg>
    </pc:docChg>
  </pc:docChgLst>
  <pc:docChgLst>
    <pc:chgData name="edoleh@udel.edu" userId="S::urn:spo:guest#edoleh@udel.edu::" providerId="AD" clId="Web-{346ED94E-12D7-BAA3-0A67-88BE71CACAE0}"/>
    <pc:docChg chg="modSld">
      <pc:chgData name="edoleh@udel.edu" userId="S::urn:spo:guest#edoleh@udel.edu::" providerId="AD" clId="Web-{346ED94E-12D7-BAA3-0A67-88BE71CACAE0}" dt="2024-05-27T17:38:23.872" v="276" actId="1076"/>
      <pc:docMkLst>
        <pc:docMk/>
      </pc:docMkLst>
      <pc:sldChg chg="addSp delSp modSp">
        <pc:chgData name="edoleh@udel.edu" userId="S::urn:spo:guest#edoleh@udel.edu::" providerId="AD" clId="Web-{346ED94E-12D7-BAA3-0A67-88BE71CACAE0}" dt="2024-05-27T17:38:23.872" v="276" actId="1076"/>
        <pc:sldMkLst>
          <pc:docMk/>
          <pc:sldMk cId="895984988" sldId="256"/>
        </pc:sldMkLst>
        <pc:spChg chg="mod">
          <ac:chgData name="edoleh@udel.edu" userId="S::urn:spo:guest#edoleh@udel.edu::" providerId="AD" clId="Web-{346ED94E-12D7-BAA3-0A67-88BE71CACAE0}" dt="2024-05-27T17:00:47.167" v="39" actId="1076"/>
          <ac:spMkLst>
            <pc:docMk/>
            <pc:sldMk cId="895984988" sldId="256"/>
            <ac:spMk id="8" creationId="{CF59314A-0FE4-D9DA-FB03-40E665010B6A}"/>
          </ac:spMkLst>
        </pc:spChg>
        <pc:spChg chg="add del mod">
          <ac:chgData name="edoleh@udel.edu" userId="S::urn:spo:guest#edoleh@udel.edu::" providerId="AD" clId="Web-{346ED94E-12D7-BAA3-0A67-88BE71CACAE0}" dt="2024-05-27T16:59:32.120" v="28"/>
          <ac:spMkLst>
            <pc:docMk/>
            <pc:sldMk cId="895984988" sldId="256"/>
            <ac:spMk id="37" creationId="{9B8683D8-A7BC-3C60-D8A9-2DEB3981CD62}"/>
          </ac:spMkLst>
        </pc:spChg>
        <pc:spChg chg="add mod">
          <ac:chgData name="edoleh@udel.edu" userId="S::urn:spo:guest#edoleh@udel.edu::" providerId="AD" clId="Web-{346ED94E-12D7-BAA3-0A67-88BE71CACAE0}" dt="2024-05-27T17:24:27.617" v="198" actId="1076"/>
          <ac:spMkLst>
            <pc:docMk/>
            <pc:sldMk cId="895984988" sldId="256"/>
            <ac:spMk id="38" creationId="{64E290BA-8413-2A49-E874-D1DF98653183}"/>
          </ac:spMkLst>
        </pc:spChg>
        <pc:spChg chg="mod ord">
          <ac:chgData name="edoleh@udel.edu" userId="S::urn:spo:guest#edoleh@udel.edu::" providerId="AD" clId="Web-{346ED94E-12D7-BAA3-0A67-88BE71CACAE0}" dt="2024-05-27T17:25:25.275" v="205" actId="1076"/>
          <ac:spMkLst>
            <pc:docMk/>
            <pc:sldMk cId="895984988" sldId="256"/>
            <ac:spMk id="56" creationId="{88137588-F185-96F9-AADE-472CDD715AC8}"/>
          </ac:spMkLst>
        </pc:spChg>
        <pc:graphicFrameChg chg="mod">
          <ac:chgData name="edoleh@udel.edu" userId="S::urn:spo:guest#edoleh@udel.edu::" providerId="AD" clId="Web-{346ED94E-12D7-BAA3-0A67-88BE71CACAE0}" dt="2024-05-27T16:34:00.985" v="1" actId="1076"/>
          <ac:graphicFrameMkLst>
            <pc:docMk/>
            <pc:sldMk cId="895984988" sldId="256"/>
            <ac:graphicFrameMk id="78" creationId="{14D8B855-9528-46FE-AC1B-E2381408B739}"/>
          </ac:graphicFrameMkLst>
        </pc:graphicFrameChg>
        <pc:picChg chg="mod">
          <ac:chgData name="edoleh@udel.edu" userId="S::urn:spo:guest#edoleh@udel.edu::" providerId="AD" clId="Web-{346ED94E-12D7-BAA3-0A67-88BE71CACAE0}" dt="2024-05-27T16:59:28.011" v="26" actId="1076"/>
          <ac:picMkLst>
            <pc:docMk/>
            <pc:sldMk cId="895984988" sldId="256"/>
            <ac:picMk id="6" creationId="{69B58355-4844-6DC0-151E-991E31F56B75}"/>
          </ac:picMkLst>
        </pc:picChg>
        <pc:picChg chg="add del mod">
          <ac:chgData name="edoleh@udel.edu" userId="S::urn:spo:guest#edoleh@udel.edu::" providerId="AD" clId="Web-{346ED94E-12D7-BAA3-0A67-88BE71CACAE0}" dt="2024-05-27T17:18:19.362" v="59"/>
          <ac:picMkLst>
            <pc:docMk/>
            <pc:sldMk cId="895984988" sldId="256"/>
            <ac:picMk id="36" creationId="{8B6AAAC1-7513-FC45-9314-6B45CB863163}"/>
          </ac:picMkLst>
        </pc:picChg>
        <pc:picChg chg="add del mod">
          <ac:chgData name="edoleh@udel.edu" userId="S::urn:spo:guest#edoleh@udel.edu::" providerId="AD" clId="Web-{346ED94E-12D7-BAA3-0A67-88BE71CACAE0}" dt="2024-05-27T16:57:38.730" v="22"/>
          <ac:picMkLst>
            <pc:docMk/>
            <pc:sldMk cId="895984988" sldId="256"/>
            <ac:picMk id="36" creationId="{F8B94541-AF4A-CC4B-2415-28CFE195A948}"/>
          </ac:picMkLst>
        </pc:picChg>
        <pc:picChg chg="add del mod ord modCrop">
          <ac:chgData name="edoleh@udel.edu" userId="S::urn:spo:guest#edoleh@udel.edu::" providerId="AD" clId="Web-{346ED94E-12D7-BAA3-0A67-88BE71CACAE0}" dt="2024-05-27T17:23:04.483" v="179"/>
          <ac:picMkLst>
            <pc:docMk/>
            <pc:sldMk cId="895984988" sldId="256"/>
            <ac:picMk id="37" creationId="{3556704D-54F5-EAA4-DCA5-86CB89A0369C}"/>
          </ac:picMkLst>
        </pc:picChg>
        <pc:picChg chg="add del mod modCrop">
          <ac:chgData name="edoleh@udel.edu" userId="S::urn:spo:guest#edoleh@udel.edu::" providerId="AD" clId="Web-{346ED94E-12D7-BAA3-0A67-88BE71CACAE0}" dt="2024-05-27T17:28:43.081" v="210"/>
          <ac:picMkLst>
            <pc:docMk/>
            <pc:sldMk cId="895984988" sldId="256"/>
            <ac:picMk id="39" creationId="{FDFA35B1-E194-6712-AFE1-D452D0432CE4}"/>
          </ac:picMkLst>
        </pc:picChg>
        <pc:picChg chg="del">
          <ac:chgData name="edoleh@udel.edu" userId="S::urn:spo:guest#edoleh@udel.edu::" providerId="AD" clId="Web-{346ED94E-12D7-BAA3-0A67-88BE71CACAE0}" dt="2024-05-27T17:00:29.339" v="36"/>
          <ac:picMkLst>
            <pc:docMk/>
            <pc:sldMk cId="895984988" sldId="256"/>
            <ac:picMk id="45" creationId="{E8BA21F3-646F-86AF-BC13-700CC0A9EE3D}"/>
          </ac:picMkLst>
        </pc:picChg>
        <pc:picChg chg="add del">
          <ac:chgData name="edoleh@udel.edu" userId="S::urn:spo:guest#edoleh@udel.edu::" providerId="AD" clId="Web-{346ED94E-12D7-BAA3-0A67-88BE71CACAE0}" dt="2024-05-27T17:16:05.341" v="42"/>
          <ac:picMkLst>
            <pc:docMk/>
            <pc:sldMk cId="895984988" sldId="256"/>
            <ac:picMk id="55" creationId="{93716517-ECFE-1C41-4356-DFCB38C9CD43}"/>
          </ac:picMkLst>
        </pc:picChg>
        <pc:picChg chg="add mod">
          <ac:chgData name="edoleh@udel.edu" userId="S::urn:spo:guest#edoleh@udel.edu::" providerId="AD" clId="Web-{346ED94E-12D7-BAA3-0A67-88BE71CACAE0}" dt="2024-05-27T17:00:41.823" v="38" actId="1076"/>
          <ac:picMkLst>
            <pc:docMk/>
            <pc:sldMk cId="895984988" sldId="256"/>
            <ac:picMk id="83" creationId="{EE2EEEA9-3233-57D2-67D7-A328D6049BC2}"/>
          </ac:picMkLst>
        </pc:picChg>
        <pc:picChg chg="add del mod ord modCrop">
          <ac:chgData name="edoleh@udel.edu" userId="S::urn:spo:guest#edoleh@udel.edu::" providerId="AD" clId="Web-{346ED94E-12D7-BAA3-0A67-88BE71CACAE0}" dt="2024-05-27T17:33:56.625" v="249"/>
          <ac:picMkLst>
            <pc:docMk/>
            <pc:sldMk cId="895984988" sldId="256"/>
            <ac:picMk id="126" creationId="{0A26C290-8F35-EA31-F60E-BBD0C5DDF44F}"/>
          </ac:picMkLst>
        </pc:picChg>
        <pc:picChg chg="add del mod modCrop">
          <ac:chgData name="edoleh@udel.edu" userId="S::urn:spo:guest#edoleh@udel.edu::" providerId="AD" clId="Web-{346ED94E-12D7-BAA3-0A67-88BE71CACAE0}" dt="2024-05-27T17:38:00.731" v="267"/>
          <ac:picMkLst>
            <pc:docMk/>
            <pc:sldMk cId="895984988" sldId="256"/>
            <ac:picMk id="127" creationId="{A41E3E53-5DCB-09AC-2186-4593A14CFF5B}"/>
          </ac:picMkLst>
        </pc:picChg>
        <pc:picChg chg="add del mod modCrop">
          <ac:chgData name="edoleh@udel.edu" userId="S::urn:spo:guest#edoleh@udel.edu::" providerId="AD" clId="Web-{346ED94E-12D7-BAA3-0A67-88BE71CACAE0}" dt="2024-05-27T17:33:37.233" v="245"/>
          <ac:picMkLst>
            <pc:docMk/>
            <pc:sldMk cId="895984988" sldId="256"/>
            <ac:picMk id="128" creationId="{6AED48C8-10A8-E7B8-981B-3712A2605759}"/>
          </ac:picMkLst>
        </pc:picChg>
        <pc:picChg chg="add del mod">
          <ac:chgData name="edoleh@udel.edu" userId="S::urn:spo:guest#edoleh@udel.edu::" providerId="AD" clId="Web-{346ED94E-12D7-BAA3-0A67-88BE71CACAE0}" dt="2024-05-27T16:35:41.501" v="8"/>
          <ac:picMkLst>
            <pc:docMk/>
            <pc:sldMk cId="895984988" sldId="256"/>
            <ac:picMk id="133" creationId="{02D8D0ED-B687-EC06-37B3-1BCB1172FA1E}"/>
          </ac:picMkLst>
        </pc:picChg>
        <pc:picChg chg="add del mod modCrop">
          <ac:chgData name="edoleh@udel.edu" userId="S::urn:spo:guest#edoleh@udel.edu::" providerId="AD" clId="Web-{346ED94E-12D7-BAA3-0A67-88BE71CACAE0}" dt="2024-05-27T17:30:06.131" v="225"/>
          <ac:picMkLst>
            <pc:docMk/>
            <pc:sldMk cId="895984988" sldId="256"/>
            <ac:picMk id="134" creationId="{E822182D-CFC6-CA61-CB7B-A9287A417C7C}"/>
          </ac:picMkLst>
        </pc:picChg>
        <pc:picChg chg="add del mod modCrop">
          <ac:chgData name="edoleh@udel.edu" userId="S::urn:spo:guest#edoleh@udel.edu::" providerId="AD" clId="Web-{346ED94E-12D7-BAA3-0A67-88BE71CACAE0}" dt="2024-05-27T17:30:20.522" v="230"/>
          <ac:picMkLst>
            <pc:docMk/>
            <pc:sldMk cId="895984988" sldId="256"/>
            <ac:picMk id="135" creationId="{8122AE88-38DC-52C5-9CD0-4E7B2578BA87}"/>
          </ac:picMkLst>
        </pc:picChg>
        <pc:picChg chg="add del mod">
          <ac:chgData name="edoleh@udel.edu" userId="S::urn:spo:guest#edoleh@udel.edu::" providerId="AD" clId="Web-{346ED94E-12D7-BAA3-0A67-88BE71CACAE0}" dt="2024-05-27T17:37:45.963" v="262"/>
          <ac:picMkLst>
            <pc:docMk/>
            <pc:sldMk cId="895984988" sldId="256"/>
            <ac:picMk id="148" creationId="{50DE6A33-F6DB-E254-4196-B98FC8ED1872}"/>
          </ac:picMkLst>
        </pc:picChg>
        <pc:picChg chg="add mod">
          <ac:chgData name="edoleh@udel.edu" userId="S::urn:spo:guest#edoleh@udel.edu::" providerId="AD" clId="Web-{346ED94E-12D7-BAA3-0A67-88BE71CACAE0}" dt="2024-05-27T17:34:22.235" v="255" actId="14100"/>
          <ac:picMkLst>
            <pc:docMk/>
            <pc:sldMk cId="895984988" sldId="256"/>
            <ac:picMk id="166" creationId="{9CCF8CF9-3E3D-DB39-6D92-4D6C2277FB1E}"/>
          </ac:picMkLst>
        </pc:picChg>
        <pc:picChg chg="add mod">
          <ac:chgData name="edoleh@udel.edu" userId="S::urn:spo:guest#edoleh@udel.edu::" providerId="AD" clId="Web-{346ED94E-12D7-BAA3-0A67-88BE71CACAE0}" dt="2024-05-27T17:38:23.872" v="276" actId="1076"/>
          <ac:picMkLst>
            <pc:docMk/>
            <pc:sldMk cId="895984988" sldId="256"/>
            <ac:picMk id="201" creationId="{9E0E5FC4-6B65-3809-6C13-68D0D3A29CE8}"/>
          </ac:picMkLst>
        </pc:picChg>
        <pc:picChg chg="add mod">
          <ac:chgData name="edoleh@udel.edu" userId="S::urn:spo:guest#edoleh@udel.edu::" providerId="AD" clId="Web-{346ED94E-12D7-BAA3-0A67-88BE71CACAE0}" dt="2024-05-27T17:38:19.107" v="275" actId="14100"/>
          <ac:picMkLst>
            <pc:docMk/>
            <pc:sldMk cId="895984988" sldId="256"/>
            <ac:picMk id="202" creationId="{77CB263C-6DF2-3245-D415-4ED306A5FF95}"/>
          </ac:picMkLst>
        </pc:picChg>
      </pc:sldChg>
    </pc:docChg>
  </pc:docChgLst>
  <pc:docChgLst>
    <pc:chgData name="Fu, Qiang" userId="cd39a8ac-ebbf-45f8-b949-2694965de25d" providerId="ADAL" clId="{080B78FE-A098-3346-9CD5-8103023A043B}"/>
    <pc:docChg chg="custSel modSld">
      <pc:chgData name="Fu, Qiang" userId="cd39a8ac-ebbf-45f8-b949-2694965de25d" providerId="ADAL" clId="{080B78FE-A098-3346-9CD5-8103023A043B}" dt="2024-05-28T22:20:51.293" v="102"/>
      <pc:docMkLst>
        <pc:docMk/>
      </pc:docMkLst>
      <pc:sldChg chg="addSp delSp modSp mod">
        <pc:chgData name="Fu, Qiang" userId="cd39a8ac-ebbf-45f8-b949-2694965de25d" providerId="ADAL" clId="{080B78FE-A098-3346-9CD5-8103023A043B}" dt="2024-05-28T22:20:51.293" v="102"/>
        <pc:sldMkLst>
          <pc:docMk/>
          <pc:sldMk cId="895984988" sldId="256"/>
        </pc:sldMkLst>
        <pc:spChg chg="add mod">
          <ac:chgData name="Fu, Qiang" userId="cd39a8ac-ebbf-45f8-b949-2694965de25d" providerId="ADAL" clId="{080B78FE-A098-3346-9CD5-8103023A043B}" dt="2024-05-27T18:32:23.394" v="100" actId="20577"/>
          <ac:spMkLst>
            <pc:docMk/>
            <pc:sldMk cId="895984988" sldId="256"/>
            <ac:spMk id="10" creationId="{244E82CE-8173-CC80-38F0-44A5818CCACD}"/>
          </ac:spMkLst>
        </pc:spChg>
        <pc:spChg chg="mod">
          <ac:chgData name="Fu, Qiang" userId="cd39a8ac-ebbf-45f8-b949-2694965de25d" providerId="ADAL" clId="{080B78FE-A098-3346-9CD5-8103023A043B}" dt="2024-05-26T13:56:53.496" v="8" actId="1076"/>
          <ac:spMkLst>
            <pc:docMk/>
            <pc:sldMk cId="895984988" sldId="256"/>
            <ac:spMk id="19" creationId="{0AAC0F17-5B45-482C-B418-2BB0E42E5DE4}"/>
          </ac:spMkLst>
        </pc:spChg>
        <pc:spChg chg="del">
          <ac:chgData name="Fu, Qiang" userId="cd39a8ac-ebbf-45f8-b949-2694965de25d" providerId="ADAL" clId="{080B78FE-A098-3346-9CD5-8103023A043B}" dt="2024-05-20T13:45:33.971" v="1" actId="478"/>
          <ac:spMkLst>
            <pc:docMk/>
            <pc:sldMk cId="895984988" sldId="256"/>
            <ac:spMk id="25" creationId="{9273FC3A-8AC2-AB98-B1BF-BDDEF3EFFF72}"/>
          </ac:spMkLst>
        </pc:spChg>
        <pc:graphicFrameChg chg="mod">
          <ac:chgData name="Fu, Qiang" userId="cd39a8ac-ebbf-45f8-b949-2694965de25d" providerId="ADAL" clId="{080B78FE-A098-3346-9CD5-8103023A043B}" dt="2024-05-28T22:20:51.293" v="102"/>
          <ac:graphicFrameMkLst>
            <pc:docMk/>
            <pc:sldMk cId="895984988" sldId="256"/>
            <ac:graphicFrameMk id="78" creationId="{14D8B855-9528-46FE-AC1B-E2381408B739}"/>
          </ac:graphicFrameMkLst>
        </pc:graphicFrameChg>
        <pc:graphicFrameChg chg="mod">
          <ac:chgData name="Fu, Qiang" userId="cd39a8ac-ebbf-45f8-b949-2694965de25d" providerId="ADAL" clId="{080B78FE-A098-3346-9CD5-8103023A043B}" dt="2024-05-26T14:13:54.787" v="71" actId="20577"/>
          <ac:graphicFrameMkLst>
            <pc:docMk/>
            <pc:sldMk cId="895984988" sldId="256"/>
            <ac:graphicFrameMk id="120" creationId="{555E3517-30A7-41A5-6EA6-2D622A690AA0}"/>
          </ac:graphicFrameMkLst>
        </pc:graphicFrameChg>
        <pc:picChg chg="add del mod">
          <ac:chgData name="Fu, Qiang" userId="cd39a8ac-ebbf-45f8-b949-2694965de25d" providerId="ADAL" clId="{080B78FE-A098-3346-9CD5-8103023A043B}" dt="2024-05-26T14:01:23.474" v="9" actId="478"/>
          <ac:picMkLst>
            <pc:docMk/>
            <pc:sldMk cId="895984988" sldId="256"/>
            <ac:picMk id="3" creationId="{6A0111A2-B079-89F1-7884-CD0761C3C676}"/>
          </ac:picMkLst>
        </pc:picChg>
        <pc:picChg chg="add mod">
          <ac:chgData name="Fu, Qiang" userId="cd39a8ac-ebbf-45f8-b949-2694965de25d" providerId="ADAL" clId="{080B78FE-A098-3346-9CD5-8103023A043B}" dt="2024-05-26T14:16:22.208" v="91" actId="1037"/>
          <ac:picMkLst>
            <pc:docMk/>
            <pc:sldMk cId="895984988" sldId="256"/>
            <ac:picMk id="6" creationId="{69B58355-4844-6DC0-151E-991E31F56B75}"/>
          </ac:picMkLst>
        </pc:picChg>
        <pc:picChg chg="add mod">
          <ac:chgData name="Fu, Qiang" userId="cd39a8ac-ebbf-45f8-b949-2694965de25d" providerId="ADAL" clId="{080B78FE-A098-3346-9CD5-8103023A043B}" dt="2024-05-26T14:16:22.208" v="91" actId="1037"/>
          <ac:picMkLst>
            <pc:docMk/>
            <pc:sldMk cId="895984988" sldId="256"/>
            <ac:picMk id="9" creationId="{2B2824F8-A1A2-DB97-B6AE-729AD5DCAC8B}"/>
          </ac:picMkLst>
        </pc:picChg>
        <pc:picChg chg="del">
          <ac:chgData name="Fu, Qiang" userId="cd39a8ac-ebbf-45f8-b949-2694965de25d" providerId="ADAL" clId="{080B78FE-A098-3346-9CD5-8103023A043B}" dt="2024-05-20T13:45:31.878" v="0" actId="478"/>
          <ac:picMkLst>
            <pc:docMk/>
            <pc:sldMk cId="895984988" sldId="256"/>
            <ac:picMk id="33" creationId="{14B957EF-B92F-35C2-772B-292FD299CC1C}"/>
          </ac:picMkLst>
        </pc:picChg>
        <pc:picChg chg="del">
          <ac:chgData name="Fu, Qiang" userId="cd39a8ac-ebbf-45f8-b949-2694965de25d" providerId="ADAL" clId="{080B78FE-A098-3346-9CD5-8103023A043B}" dt="2024-05-20T13:45:35.685" v="2" actId="478"/>
          <ac:picMkLst>
            <pc:docMk/>
            <pc:sldMk cId="895984988" sldId="256"/>
            <ac:picMk id="36" creationId="{429C9383-4675-6BF1-4744-25388B5CBEE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77DBB-09FB-4C9D-AA45-125101C6688F}" type="doc">
      <dgm:prSet loTypeId="urn:microsoft.com/office/officeart/2005/8/layout/process4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77368DB-BDA8-4100-A199-3F3D525A6C84}" type="pres">
      <dgm:prSet presAssocID="{52F77DBB-09FB-4C9D-AA45-125101C6688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66146B53-67BB-4949-8F4B-DD994B40542B}" type="presOf" srcId="{52F77DBB-09FB-4C9D-AA45-125101C6688F}" destId="{977368DB-BDA8-4100-A199-3F3D525A6C8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106BB4-A24B-4B6C-A956-96C069AC6619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290DF1-701D-4721-A642-22551CDE6359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altLang="zh-CN" sz="2800" dirty="0">
              <a:solidFill>
                <a:schemeClr val="tx1"/>
              </a:solidFill>
              <a:ea typeface="等线"/>
              <a:cs typeface="Arial"/>
            </a:rPr>
            <a:t>Design</a:t>
          </a:r>
          <a:r>
            <a:rPr lang="zh-CN" altLang="en-US" sz="2800" dirty="0">
              <a:solidFill>
                <a:schemeClr val="tx1"/>
              </a:solidFill>
              <a:ea typeface="等线"/>
              <a:cs typeface="Arial"/>
            </a:rPr>
            <a:t> </a:t>
          </a:r>
          <a:r>
            <a:rPr lang="en-US" altLang="zh-CN" sz="2800" dirty="0">
              <a:solidFill>
                <a:schemeClr val="tx1"/>
              </a:solidFill>
              <a:ea typeface="等线"/>
              <a:cs typeface="Arial"/>
            </a:rPr>
            <a:t>of</a:t>
          </a:r>
          <a:r>
            <a:rPr lang="zh-CN" altLang="en-US" sz="2800" dirty="0">
              <a:solidFill>
                <a:schemeClr val="tx1"/>
              </a:solidFill>
              <a:ea typeface="等线"/>
              <a:cs typeface="Arial"/>
            </a:rPr>
            <a:t> </a:t>
          </a:r>
          <a:r>
            <a:rPr lang="en-US" altLang="zh-CN" sz="2800" dirty="0">
              <a:solidFill>
                <a:schemeClr val="tx1"/>
              </a:solidFill>
              <a:ea typeface="等线"/>
              <a:cs typeface="Arial"/>
            </a:rPr>
            <a:t>Tet-on/off</a:t>
          </a:r>
          <a:r>
            <a:rPr lang="zh-CN" altLang="en-US" sz="2800" dirty="0">
              <a:solidFill>
                <a:schemeClr val="tx1"/>
              </a:solidFill>
              <a:ea typeface="等线"/>
              <a:cs typeface="Arial"/>
            </a:rPr>
            <a:t> </a:t>
          </a:r>
          <a:r>
            <a:rPr lang="en-US" altLang="zh-CN" sz="2800" dirty="0">
              <a:solidFill>
                <a:schemeClr val="tx1"/>
              </a:solidFill>
              <a:ea typeface="等线"/>
              <a:cs typeface="Arial"/>
            </a:rPr>
            <a:t>inducible</a:t>
          </a:r>
          <a:r>
            <a:rPr lang="zh-CN" altLang="en-US" sz="2800" dirty="0">
              <a:solidFill>
                <a:schemeClr val="tx1"/>
              </a:solidFill>
              <a:ea typeface="等线"/>
              <a:cs typeface="Arial"/>
            </a:rPr>
            <a:t> </a:t>
          </a:r>
          <a:r>
            <a:rPr lang="en-US" altLang="zh-CN" sz="2800" dirty="0">
              <a:solidFill>
                <a:schemeClr val="tx1"/>
              </a:solidFill>
              <a:ea typeface="等线"/>
              <a:cs typeface="Arial"/>
            </a:rPr>
            <a:t>circuits (UD)</a:t>
          </a:r>
          <a:endParaRPr lang="en-US" sz="2800" b="0" dirty="0">
            <a:solidFill>
              <a:schemeClr val="tx1"/>
            </a:solidFill>
          </a:endParaRPr>
        </a:p>
      </dgm:t>
    </dgm:pt>
    <dgm:pt modelId="{4CF4367C-2775-40FE-BE73-285DB63B3716}" type="parTrans" cxnId="{8AA0DD96-9F4E-46F3-A01D-83766A608C02}">
      <dgm:prSet/>
      <dgm:spPr/>
      <dgm:t>
        <a:bodyPr/>
        <a:lstStyle/>
        <a:p>
          <a:endParaRPr lang="en-US"/>
        </a:p>
      </dgm:t>
    </dgm:pt>
    <dgm:pt modelId="{4C553F77-A812-4BFF-A4EC-5A4E616D6A14}" type="sibTrans" cxnId="{8AA0DD96-9F4E-46F3-A01D-83766A608C02}">
      <dgm:prSet/>
      <dgm:spPr/>
      <dgm:t>
        <a:bodyPr/>
        <a:lstStyle/>
        <a:p>
          <a:endParaRPr lang="en-US"/>
        </a:p>
      </dgm:t>
    </dgm:pt>
    <dgm:pt modelId="{2B4099F1-453D-4820-86C7-3D0D9E6CA431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sz="2800" dirty="0"/>
            <a:t>Tet off/on switch for 2 AAV cassettes via Golden gate, 1, transfer plasmid, 2, assembly plasmid(UD)</a:t>
          </a:r>
        </a:p>
      </dgm:t>
    </dgm:pt>
    <dgm:pt modelId="{C24B96B5-6B39-4152-8ECD-45BEBA6213A5}" type="parTrans" cxnId="{FD432053-9FCF-4FCD-801B-DB3A790CD692}">
      <dgm:prSet/>
      <dgm:spPr/>
      <dgm:t>
        <a:bodyPr/>
        <a:lstStyle/>
        <a:p>
          <a:endParaRPr lang="en-US"/>
        </a:p>
      </dgm:t>
    </dgm:pt>
    <dgm:pt modelId="{810F0984-78A8-44E8-8507-E4EEF01D3342}" type="sibTrans" cxnId="{FD432053-9FCF-4FCD-801B-DB3A790CD692}">
      <dgm:prSet/>
      <dgm:spPr/>
      <dgm:t>
        <a:bodyPr/>
        <a:lstStyle/>
        <a:p>
          <a:endParaRPr lang="en-US"/>
        </a:p>
      </dgm:t>
    </dgm:pt>
    <dgm:pt modelId="{702DD9E8-C359-4965-9D81-F86CCFFCC8B1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4000" dirty="0"/>
            <a:t>Q3-4 2023</a:t>
          </a:r>
        </a:p>
      </dgm:t>
    </dgm:pt>
    <dgm:pt modelId="{7513A1D6-3ACD-41A2-892E-03876F9450F8}" type="parTrans" cxnId="{565A73FF-9AB9-4B60-BDAF-4D44BEF9FCDD}">
      <dgm:prSet/>
      <dgm:spPr/>
      <dgm:t>
        <a:bodyPr/>
        <a:lstStyle/>
        <a:p>
          <a:endParaRPr lang="en-US"/>
        </a:p>
      </dgm:t>
    </dgm:pt>
    <dgm:pt modelId="{B8CE1F7E-3152-459B-A47E-0E0C102E4127}" type="sibTrans" cxnId="{565A73FF-9AB9-4B60-BDAF-4D44BEF9FCDD}">
      <dgm:prSet/>
      <dgm:spPr/>
      <dgm:t>
        <a:bodyPr/>
        <a:lstStyle/>
        <a:p>
          <a:endParaRPr lang="en-US"/>
        </a:p>
      </dgm:t>
    </dgm:pt>
    <dgm:pt modelId="{601B2364-90EA-4391-93C5-43ABAC9CC16F}">
      <dgm:prSet phldrT="[Text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en-US" sz="4000" dirty="0"/>
            <a:t>Q1-2 2024</a:t>
          </a:r>
        </a:p>
      </dgm:t>
    </dgm:pt>
    <dgm:pt modelId="{BA3A171E-2E68-4B52-97BF-5CCF19009BFD}" type="parTrans" cxnId="{F32E6FBF-9AB6-47D9-A177-F3ADF8A02106}">
      <dgm:prSet/>
      <dgm:spPr/>
      <dgm:t>
        <a:bodyPr/>
        <a:lstStyle/>
        <a:p>
          <a:endParaRPr lang="en-US"/>
        </a:p>
      </dgm:t>
    </dgm:pt>
    <dgm:pt modelId="{F9ACE6FC-E8DF-4C93-B069-7F26ECC3DFCD}" type="sibTrans" cxnId="{F32E6FBF-9AB6-47D9-A177-F3ADF8A02106}">
      <dgm:prSet/>
      <dgm:spPr/>
      <dgm:t>
        <a:bodyPr/>
        <a:lstStyle/>
        <a:p>
          <a:endParaRPr lang="en-US"/>
        </a:p>
      </dgm:t>
    </dgm:pt>
    <dgm:pt modelId="{7A27DDCD-29E1-4733-85C7-69BD44939F8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4000" dirty="0"/>
            <a:t>Q1 2023</a:t>
          </a:r>
        </a:p>
      </dgm:t>
    </dgm:pt>
    <dgm:pt modelId="{4C576868-95AB-4D8A-8F39-21A1304AF32E}" type="parTrans" cxnId="{DC3ABA73-39EC-4451-BB0E-A9A8F7EF293D}">
      <dgm:prSet/>
      <dgm:spPr/>
      <dgm:t>
        <a:bodyPr/>
        <a:lstStyle/>
        <a:p>
          <a:endParaRPr lang="en-US"/>
        </a:p>
      </dgm:t>
    </dgm:pt>
    <dgm:pt modelId="{0D68465A-CFA6-4758-A734-9F6F15910245}" type="sibTrans" cxnId="{DC3ABA73-39EC-4451-BB0E-A9A8F7EF293D}">
      <dgm:prSet/>
      <dgm:spPr/>
      <dgm:t>
        <a:bodyPr/>
        <a:lstStyle/>
        <a:p>
          <a:endParaRPr lang="en-US"/>
        </a:p>
      </dgm:t>
    </dgm:pt>
    <dgm:pt modelId="{A7F522F4-E40C-4C7B-A0EB-FFE80B0F58A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4000" dirty="0"/>
            <a:t>Q2 2023</a:t>
          </a:r>
        </a:p>
      </dgm:t>
    </dgm:pt>
    <dgm:pt modelId="{F071BB36-EFCE-4E5B-A5CD-747107D33327}" type="parTrans" cxnId="{EEA8A619-DCA3-4F26-A39F-8BE5AEE347A9}">
      <dgm:prSet/>
      <dgm:spPr/>
      <dgm:t>
        <a:bodyPr/>
        <a:lstStyle/>
        <a:p>
          <a:endParaRPr lang="en-US"/>
        </a:p>
      </dgm:t>
    </dgm:pt>
    <dgm:pt modelId="{55C50FFE-9FEC-49F9-8AC1-7F164111CD6A}" type="sibTrans" cxnId="{EEA8A619-DCA3-4F26-A39F-8BE5AEE347A9}">
      <dgm:prSet/>
      <dgm:spPr/>
      <dgm:t>
        <a:bodyPr/>
        <a:lstStyle/>
        <a:p>
          <a:endParaRPr lang="en-US"/>
        </a:p>
      </dgm:t>
    </dgm:pt>
    <dgm:pt modelId="{B2568112-D6B9-42C5-BFDF-296A48794D89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sz="2800" dirty="0"/>
            <a:t>Tet off/on switch for the 3</a:t>
          </a:r>
          <a:r>
            <a:rPr lang="en-US" sz="2800" baseline="30000" dirty="0"/>
            <a:t>rd</a:t>
          </a:r>
          <a:r>
            <a:rPr lang="en-US" sz="2800" dirty="0"/>
            <a:t> AAV cassette via Golden gate, 3, replication plasmid(UD)</a:t>
          </a:r>
        </a:p>
      </dgm:t>
    </dgm:pt>
    <dgm:pt modelId="{E382137E-A277-4C66-9B06-A42461514015}" type="parTrans" cxnId="{71A88023-4257-4E5F-B5E0-3FD9340E9D6F}">
      <dgm:prSet/>
      <dgm:spPr/>
      <dgm:t>
        <a:bodyPr/>
        <a:lstStyle/>
        <a:p>
          <a:endParaRPr lang="en-US"/>
        </a:p>
      </dgm:t>
    </dgm:pt>
    <dgm:pt modelId="{C34E220E-8F58-43F6-AA61-310288DB746A}" type="sibTrans" cxnId="{71A88023-4257-4E5F-B5E0-3FD9340E9D6F}">
      <dgm:prSet/>
      <dgm:spPr/>
      <dgm:t>
        <a:bodyPr/>
        <a:lstStyle/>
        <a:p>
          <a:endParaRPr lang="en-US"/>
        </a:p>
      </dgm:t>
    </dgm:pt>
    <dgm:pt modelId="{742AEFA9-625A-471E-BF19-0956666A814D}">
      <dgm:prSet phldrT="[Text]" custT="1"/>
      <dgm:spPr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2800" kern="1200" dirty="0"/>
            <a:t>Enhance the </a:t>
          </a:r>
          <a:r>
            <a:rPr lang="en-US" sz="2800" kern="1200" dirty="0" err="1"/>
            <a:t>Knockin</a:t>
          </a:r>
          <a:r>
            <a:rPr lang="en-US" sz="2800" kern="1200" dirty="0"/>
            <a:t> efficiency </a:t>
          </a:r>
        </a:p>
      </dgm:t>
    </dgm:pt>
    <dgm:pt modelId="{90E27B9A-4563-4266-B818-02D20AAFBC94}" type="parTrans" cxnId="{E0B844C3-CF6B-4F04-A5D9-F6AF593F55A8}">
      <dgm:prSet/>
      <dgm:spPr/>
      <dgm:t>
        <a:bodyPr/>
        <a:lstStyle/>
        <a:p>
          <a:endParaRPr lang="en-US"/>
        </a:p>
      </dgm:t>
    </dgm:pt>
    <dgm:pt modelId="{796A5D4D-3431-4CA1-A405-8F9A82BAE5A6}" type="sibTrans" cxnId="{E0B844C3-CF6B-4F04-A5D9-F6AF593F55A8}">
      <dgm:prSet/>
      <dgm:spPr/>
      <dgm:t>
        <a:bodyPr/>
        <a:lstStyle/>
        <a:p>
          <a:endParaRPr lang="en-US"/>
        </a:p>
      </dgm:t>
    </dgm:pt>
    <dgm:pt modelId="{77BF2A3B-493F-1243-977E-F1DF5839790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sz="2800" dirty="0"/>
            <a:t>Site-specific integration of 2 cassettes (UML)</a:t>
          </a:r>
        </a:p>
      </dgm:t>
    </dgm:pt>
    <dgm:pt modelId="{4894E381-DD2A-BF48-AF56-D70951D61335}" type="parTrans" cxnId="{DFAE1ECD-DEF6-0E48-A4D6-0EE8E68E753D}">
      <dgm:prSet/>
      <dgm:spPr/>
      <dgm:t>
        <a:bodyPr/>
        <a:lstStyle/>
        <a:p>
          <a:endParaRPr lang="en-US"/>
        </a:p>
      </dgm:t>
    </dgm:pt>
    <dgm:pt modelId="{F3D5A7B8-9440-444B-AB63-9D9CA779D3BF}" type="sibTrans" cxnId="{DFAE1ECD-DEF6-0E48-A4D6-0EE8E68E753D}">
      <dgm:prSet/>
      <dgm:spPr/>
      <dgm:t>
        <a:bodyPr/>
        <a:lstStyle/>
        <a:p>
          <a:endParaRPr lang="en-US"/>
        </a:p>
      </dgm:t>
    </dgm:pt>
    <dgm:pt modelId="{53852C58-0064-AA43-87B7-39822C280428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sz="2800" dirty="0"/>
            <a:t>Testing inducible plasmids via transient (UML/UD) </a:t>
          </a:r>
        </a:p>
      </dgm:t>
    </dgm:pt>
    <dgm:pt modelId="{B4BD5D4F-B6F7-9C4B-A4D3-7534DE02DDE1}" type="parTrans" cxnId="{A7D5DE04-F171-CF4C-A690-ECAC9A98B1D5}">
      <dgm:prSet/>
      <dgm:spPr/>
      <dgm:t>
        <a:bodyPr/>
        <a:lstStyle/>
        <a:p>
          <a:endParaRPr lang="en-US"/>
        </a:p>
      </dgm:t>
    </dgm:pt>
    <dgm:pt modelId="{EE71E46C-DBB1-1A46-A0C1-805472859E50}" type="sibTrans" cxnId="{A7D5DE04-F171-CF4C-A690-ECAC9A98B1D5}">
      <dgm:prSet/>
      <dgm:spPr/>
      <dgm:t>
        <a:bodyPr/>
        <a:lstStyle/>
        <a:p>
          <a:endParaRPr lang="en-US"/>
        </a:p>
      </dgm:t>
    </dgm:pt>
    <dgm:pt modelId="{EF258556-8145-494B-BD94-BB4206808D0D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sz="2800" dirty="0"/>
            <a:t>Site-specific integration of the 3</a:t>
          </a:r>
          <a:r>
            <a:rPr lang="en-US" sz="2800" baseline="30000" dirty="0"/>
            <a:t>rd</a:t>
          </a:r>
          <a:r>
            <a:rPr lang="en-US" sz="2800" dirty="0"/>
            <a:t> cassette and develop the baseline of stable cells (UML)</a:t>
          </a:r>
        </a:p>
      </dgm:t>
    </dgm:pt>
    <dgm:pt modelId="{D02E7AAA-0A51-CD45-BAE7-230E712B1539}" type="parTrans" cxnId="{8946B7D9-6447-5947-86C4-69D9C6D688D7}">
      <dgm:prSet/>
      <dgm:spPr/>
      <dgm:t>
        <a:bodyPr/>
        <a:lstStyle/>
        <a:p>
          <a:endParaRPr lang="en-US"/>
        </a:p>
      </dgm:t>
    </dgm:pt>
    <dgm:pt modelId="{EA0B033D-DE38-1F49-8750-256C53878B1E}" type="sibTrans" cxnId="{8946B7D9-6447-5947-86C4-69D9C6D688D7}">
      <dgm:prSet/>
      <dgm:spPr/>
      <dgm:t>
        <a:bodyPr/>
        <a:lstStyle/>
        <a:p>
          <a:endParaRPr lang="en-US"/>
        </a:p>
      </dgm:t>
    </dgm:pt>
    <dgm:pt modelId="{26603CD2-8D3D-BB45-8F84-233FABD5D184}">
      <dgm:prSet custT="1"/>
      <dgm:spPr/>
      <dgm:t>
        <a:bodyPr/>
        <a:lstStyle/>
        <a:p>
          <a:r>
            <a:rPr lang="en-US" sz="4000" dirty="0"/>
            <a:t>Q3-4 2024</a:t>
          </a:r>
        </a:p>
      </dgm:t>
    </dgm:pt>
    <dgm:pt modelId="{3DF18FDF-AD25-5C43-B8E9-42CA2B6C8756}" type="parTrans" cxnId="{274F4090-5BAA-5C49-A2AC-2341C36E58B5}">
      <dgm:prSet/>
      <dgm:spPr/>
      <dgm:t>
        <a:bodyPr/>
        <a:lstStyle/>
        <a:p>
          <a:endParaRPr lang="en-US"/>
        </a:p>
      </dgm:t>
    </dgm:pt>
    <dgm:pt modelId="{CCF4656B-B5C2-E64E-82B5-8DE79071C7A1}" type="sibTrans" cxnId="{274F4090-5BAA-5C49-A2AC-2341C36E58B5}">
      <dgm:prSet/>
      <dgm:spPr/>
      <dgm:t>
        <a:bodyPr/>
        <a:lstStyle/>
        <a:p>
          <a:endParaRPr lang="en-US"/>
        </a:p>
      </dgm:t>
    </dgm:pt>
    <dgm:pt modelId="{821DBA60-43CC-994B-B94A-167CE3F37BC6}">
      <dgm:prSet custT="1"/>
      <dgm:spPr>
        <a:gradFill flip="none" rotWithShape="0">
          <a:gsLst>
            <a:gs pos="0">
              <a:srgbClr val="4472C4">
                <a:lumMod val="60000"/>
                <a:lumOff val="40000"/>
                <a:tint val="66000"/>
                <a:satMod val="160000"/>
              </a:srgbClr>
            </a:gs>
            <a:gs pos="50000">
              <a:srgbClr val="4472C4">
                <a:lumMod val="60000"/>
                <a:lumOff val="40000"/>
                <a:tint val="44500"/>
                <a:satMod val="160000"/>
              </a:srgbClr>
            </a:gs>
            <a:gs pos="100000">
              <a:srgbClr val="4472C4">
                <a:lumMod val="60000"/>
                <a:lumOff val="40000"/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/>
      </dgm:spPr>
      <dgm:t>
        <a:bodyPr spcFirstLastPara="0" vert="horz" wrap="square" lIns="0" tIns="0" rIns="0" bIns="0" numCol="1" spcCol="1270" anchor="t" anchorCtr="0"/>
        <a:lstStyle/>
        <a:p>
          <a:r>
            <a:rPr lang="en-US" sz="2800" dirty="0"/>
            <a:t>Cell line productivity and stability evaluation(UML/UD) </a:t>
          </a:r>
        </a:p>
      </dgm:t>
    </dgm:pt>
    <dgm:pt modelId="{46F3D8EE-06F9-D145-B7F3-4E29D41B1CCD}" type="parTrans" cxnId="{7CB4D93A-728D-8E4C-89C5-59C3BD775767}">
      <dgm:prSet/>
      <dgm:spPr/>
      <dgm:t>
        <a:bodyPr/>
        <a:lstStyle/>
        <a:p>
          <a:endParaRPr lang="en-US"/>
        </a:p>
      </dgm:t>
    </dgm:pt>
    <dgm:pt modelId="{9F74EB1B-B60B-F047-B558-0F4D103BAC57}" type="sibTrans" cxnId="{7CB4D93A-728D-8E4C-89C5-59C3BD775767}">
      <dgm:prSet/>
      <dgm:spPr/>
      <dgm:t>
        <a:bodyPr/>
        <a:lstStyle/>
        <a:p>
          <a:endParaRPr lang="en-US"/>
        </a:p>
      </dgm:t>
    </dgm:pt>
    <dgm:pt modelId="{848B1DA5-32D7-614B-99FB-690A7F75CDDC}">
      <dgm:prSet custT="1"/>
      <dgm:spPr>
        <a:gradFill flip="none" rotWithShape="0">
          <a:gsLst>
            <a:gs pos="0">
              <a:srgbClr val="4472C4">
                <a:lumMod val="60000"/>
                <a:lumOff val="40000"/>
                <a:tint val="66000"/>
                <a:satMod val="160000"/>
              </a:srgbClr>
            </a:gs>
            <a:gs pos="50000">
              <a:srgbClr val="4472C4">
                <a:lumMod val="60000"/>
                <a:lumOff val="40000"/>
                <a:tint val="44500"/>
                <a:satMod val="160000"/>
              </a:srgbClr>
            </a:gs>
            <a:gs pos="100000">
              <a:srgbClr val="4472C4">
                <a:lumMod val="60000"/>
                <a:lumOff val="40000"/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/>
      </dgm:spPr>
      <dgm:t>
        <a:bodyPr spcFirstLastPara="0" vert="horz" wrap="square" lIns="0" tIns="0" rIns="0" bIns="0" numCol="1" spcCol="1270" anchor="t" anchorCtr="0"/>
        <a:lstStyle/>
        <a:p>
          <a:r>
            <a:rPr lang="en-US" sz="2800" dirty="0"/>
            <a:t>AAV production bottlenecks investigation(UD/UML) </a:t>
          </a:r>
        </a:p>
      </dgm:t>
    </dgm:pt>
    <dgm:pt modelId="{C13E6749-1052-954D-A2C8-2C826277CA26}" type="parTrans" cxnId="{0B7B69CA-72D4-124B-8FF0-792FDC3577BA}">
      <dgm:prSet/>
      <dgm:spPr/>
      <dgm:t>
        <a:bodyPr/>
        <a:lstStyle/>
        <a:p>
          <a:endParaRPr lang="en-US"/>
        </a:p>
      </dgm:t>
    </dgm:pt>
    <dgm:pt modelId="{58363EAB-0278-0043-ADBB-FB42F20611EF}" type="sibTrans" cxnId="{0B7B69CA-72D4-124B-8FF0-792FDC3577BA}">
      <dgm:prSet/>
      <dgm:spPr/>
      <dgm:t>
        <a:bodyPr/>
        <a:lstStyle/>
        <a:p>
          <a:endParaRPr lang="en-US"/>
        </a:p>
      </dgm:t>
    </dgm:pt>
    <dgm:pt modelId="{488D4FDC-AF40-764C-8D8D-904C40C55FB2}">
      <dgm:prSet custT="1"/>
      <dgm:spPr>
        <a:gradFill flip="none" rotWithShape="0">
          <a:gsLst>
            <a:gs pos="0">
              <a:srgbClr val="4472C4">
                <a:lumMod val="60000"/>
                <a:lumOff val="40000"/>
                <a:tint val="66000"/>
                <a:satMod val="160000"/>
              </a:srgbClr>
            </a:gs>
            <a:gs pos="50000">
              <a:srgbClr val="4472C4">
                <a:lumMod val="60000"/>
                <a:lumOff val="40000"/>
                <a:tint val="44500"/>
                <a:satMod val="160000"/>
              </a:srgbClr>
            </a:gs>
            <a:gs pos="100000">
              <a:srgbClr val="4472C4">
                <a:lumMod val="60000"/>
                <a:lumOff val="40000"/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/>
      </dgm:spPr>
      <dgm:t>
        <a:bodyPr spcFirstLastPara="0" vert="horz" wrap="square" lIns="0" tIns="0" rIns="0" bIns="0" numCol="1" spcCol="1270" anchor="t" anchorCtr="0"/>
        <a:lstStyle/>
        <a:p>
          <a:r>
            <a:rPr lang="en-US" sz="2800"/>
            <a:t>Other investigations (UML/UD)</a:t>
          </a:r>
        </a:p>
      </dgm:t>
    </dgm:pt>
    <dgm:pt modelId="{69F86B16-9F18-EE4F-A914-863E2A6408AE}" type="parTrans" cxnId="{8B283995-C31B-D946-BE1D-2AB646415A62}">
      <dgm:prSet/>
      <dgm:spPr/>
      <dgm:t>
        <a:bodyPr/>
        <a:lstStyle/>
        <a:p>
          <a:endParaRPr lang="en-US"/>
        </a:p>
      </dgm:t>
    </dgm:pt>
    <dgm:pt modelId="{51367C07-EDA6-E240-A74E-A3F31C8B8851}" type="sibTrans" cxnId="{8B283995-C31B-D946-BE1D-2AB646415A62}">
      <dgm:prSet/>
      <dgm:spPr/>
      <dgm:t>
        <a:bodyPr/>
        <a:lstStyle/>
        <a:p>
          <a:endParaRPr lang="en-US"/>
        </a:p>
      </dgm:t>
    </dgm:pt>
    <dgm:pt modelId="{4B4D35B0-100D-B34C-882E-0EA089CC5A96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sz="2800" dirty="0">
              <a:solidFill>
                <a:schemeClr val="tx1"/>
              </a:solidFill>
            </a:rPr>
            <a:t>Crispr-Cas9 platform development and testing AAVS1, CCR5 and ROSA26 loci (UML)</a:t>
          </a:r>
        </a:p>
      </dgm:t>
    </dgm:pt>
    <dgm:pt modelId="{05375F7F-4A27-0940-A351-52AEAF67C625}" type="sibTrans" cxnId="{5BC8D285-319F-3346-B81D-41E9CE18ABA8}">
      <dgm:prSet/>
      <dgm:spPr/>
      <dgm:t>
        <a:bodyPr/>
        <a:lstStyle/>
        <a:p>
          <a:endParaRPr lang="en-US"/>
        </a:p>
      </dgm:t>
    </dgm:pt>
    <dgm:pt modelId="{48C12057-03D3-FD42-B6EF-E78AB7897028}" type="parTrans" cxnId="{5BC8D285-319F-3346-B81D-41E9CE18ABA8}">
      <dgm:prSet/>
      <dgm:spPr/>
      <dgm:t>
        <a:bodyPr/>
        <a:lstStyle/>
        <a:p>
          <a:endParaRPr lang="en-US"/>
        </a:p>
      </dgm:t>
    </dgm:pt>
    <dgm:pt modelId="{60D8A40B-E974-2B43-A8EA-25088422F608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sz="2800" dirty="0">
              <a:solidFill>
                <a:schemeClr val="tx1"/>
              </a:solidFill>
            </a:rPr>
            <a:t>Analytical methods (qPCR, Elisa, RT-qPCR, WB, proteomics) (UML/UD)</a:t>
          </a:r>
        </a:p>
      </dgm:t>
    </dgm:pt>
    <dgm:pt modelId="{78EC5BF3-BA71-9140-8556-FB6F9EE2BEC5}" type="sibTrans" cxnId="{F1D70ACA-1A71-CD45-AAF0-C390D8EA2105}">
      <dgm:prSet/>
      <dgm:spPr/>
      <dgm:t>
        <a:bodyPr/>
        <a:lstStyle/>
        <a:p>
          <a:endParaRPr lang="en-US"/>
        </a:p>
      </dgm:t>
    </dgm:pt>
    <dgm:pt modelId="{680B872C-03CF-F640-A729-868DE26B108E}" type="parTrans" cxnId="{F1D70ACA-1A71-CD45-AAF0-C390D8EA2105}">
      <dgm:prSet/>
      <dgm:spPr/>
      <dgm:t>
        <a:bodyPr/>
        <a:lstStyle/>
        <a:p>
          <a:endParaRPr lang="en-US"/>
        </a:p>
      </dgm:t>
    </dgm:pt>
    <dgm:pt modelId="{0E3AC5A6-FC97-B248-ABCA-64E4834263B5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Font typeface="Wingdings" pitchFamily="2" charset="2"/>
            <a:buChar char="ü"/>
          </a:pPr>
          <a:r>
            <a:rPr lang="en-US" sz="2800" dirty="0">
              <a:solidFill>
                <a:schemeClr val="tx1"/>
              </a:solidFill>
              <a:cs typeface="Arial"/>
            </a:rPr>
            <a:t>Optimization of gene level and dynamics by engineered inducible variants, Kozak variants</a:t>
          </a:r>
          <a:endParaRPr lang="en-US" sz="2800" dirty="0"/>
        </a:p>
      </dgm:t>
    </dgm:pt>
    <dgm:pt modelId="{FF85E51F-AF4A-074D-8765-5F4B197E7997}" type="parTrans" cxnId="{0EA57FF2-A511-4548-8FF4-234ABEFFCC8F}">
      <dgm:prSet/>
      <dgm:spPr/>
      <dgm:t>
        <a:bodyPr/>
        <a:lstStyle/>
        <a:p>
          <a:endParaRPr lang="en-US"/>
        </a:p>
      </dgm:t>
    </dgm:pt>
    <dgm:pt modelId="{8C68B63F-7E82-0042-A1B6-F51B12A399D6}" type="sibTrans" cxnId="{0EA57FF2-A511-4548-8FF4-234ABEFFCC8F}">
      <dgm:prSet/>
      <dgm:spPr/>
      <dgm:t>
        <a:bodyPr/>
        <a:lstStyle/>
        <a:p>
          <a:endParaRPr lang="en-US"/>
        </a:p>
      </dgm:t>
    </dgm:pt>
    <dgm:pt modelId="{9C540DB0-D8EB-AA4C-BF7B-4CF53549255E}">
      <dgm:prSet custT="1"/>
      <dgm:spPr/>
      <dgm:t>
        <a:bodyPr/>
        <a:lstStyle/>
        <a:p>
          <a:r>
            <a:rPr lang="en-US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Optimization of gene level and dynamics by Kozak, and Degron tags (UD); Evaluate optimized plasmids via transient(UML/UD) </a:t>
          </a:r>
        </a:p>
      </dgm:t>
    </dgm:pt>
    <dgm:pt modelId="{BA8437AB-B541-0444-B6AE-887658B1D0F7}" type="parTrans" cxnId="{BD79E55C-95DA-2743-8F0D-C87A286B8C37}">
      <dgm:prSet/>
      <dgm:spPr/>
      <dgm:t>
        <a:bodyPr/>
        <a:lstStyle/>
        <a:p>
          <a:endParaRPr lang="en-US"/>
        </a:p>
      </dgm:t>
    </dgm:pt>
    <dgm:pt modelId="{0F623AC4-88A1-4A40-AD33-19EAC22FBF87}" type="sibTrans" cxnId="{BD79E55C-95DA-2743-8F0D-C87A286B8C37}">
      <dgm:prSet/>
      <dgm:spPr/>
      <dgm:t>
        <a:bodyPr/>
        <a:lstStyle/>
        <a:p>
          <a:endParaRPr lang="en-US"/>
        </a:p>
      </dgm:t>
    </dgm:pt>
    <dgm:pt modelId="{29F68761-CDF3-F440-822A-9FFE098961D3}">
      <dgm:prSet custT="1"/>
      <dgm:spPr/>
      <dgm:t>
        <a:bodyPr/>
        <a:lstStyle/>
        <a:p>
          <a:r>
            <a:rPr lang="en-US" altLang="zh-CN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Optimized AAV parts integration, The optimized stable cell line(UML)</a:t>
          </a:r>
          <a:endParaRPr lang="en-US" sz="2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61E84EED-8144-4B47-AC74-7229CC836F9C}" type="parTrans" cxnId="{3B6948D8-4075-1A46-8134-2410EEB05DA2}">
      <dgm:prSet/>
      <dgm:spPr/>
      <dgm:t>
        <a:bodyPr/>
        <a:lstStyle/>
        <a:p>
          <a:endParaRPr lang="en-US"/>
        </a:p>
      </dgm:t>
    </dgm:pt>
    <dgm:pt modelId="{B5979FAE-7438-ED48-A719-0EB1313E8480}" type="sibTrans" cxnId="{3B6948D8-4075-1A46-8134-2410EEB05DA2}">
      <dgm:prSet/>
      <dgm:spPr/>
      <dgm:t>
        <a:bodyPr/>
        <a:lstStyle/>
        <a:p>
          <a:endParaRPr lang="en-US"/>
        </a:p>
      </dgm:t>
    </dgm:pt>
    <dgm:pt modelId="{4C1A31ED-7AA9-4432-9401-04E0F4C37935}" type="pres">
      <dgm:prSet presAssocID="{CE106BB4-A24B-4B6C-A956-96C069AC6619}" presName="Name0" presStyleCnt="0">
        <dgm:presLayoutVars>
          <dgm:dir/>
          <dgm:animLvl val="lvl"/>
          <dgm:resizeHandles val="exact"/>
        </dgm:presLayoutVars>
      </dgm:prSet>
      <dgm:spPr/>
    </dgm:pt>
    <dgm:pt modelId="{138010D0-6453-4CC1-9D8C-AE85DF95657D}" type="pres">
      <dgm:prSet presAssocID="{7A27DDCD-29E1-4733-85C7-69BD44939F82}" presName="composite" presStyleCnt="0"/>
      <dgm:spPr/>
    </dgm:pt>
    <dgm:pt modelId="{D8397DA8-D0BF-494C-A6AE-9917F9407F21}" type="pres">
      <dgm:prSet presAssocID="{7A27DDCD-29E1-4733-85C7-69BD44939F82}" presName="parTx" presStyleLbl="node1" presStyleIdx="0" presStyleCnt="5" custScaleY="100000" custLinFactNeighborX="5920" custLinFactNeighborY="-753">
        <dgm:presLayoutVars>
          <dgm:chMax val="0"/>
          <dgm:chPref val="0"/>
          <dgm:bulletEnabled val="1"/>
        </dgm:presLayoutVars>
      </dgm:prSet>
      <dgm:spPr/>
    </dgm:pt>
    <dgm:pt modelId="{3C864F00-40D8-4C43-90CB-3C4F280C464B}" type="pres">
      <dgm:prSet presAssocID="{7A27DDCD-29E1-4733-85C7-69BD44939F82}" presName="desTx" presStyleLbl="revTx" presStyleIdx="0" presStyleCnt="5" custScaleX="109420" custScaleY="102477" custLinFactNeighborX="10155" custLinFactNeighborY="211">
        <dgm:presLayoutVars>
          <dgm:bulletEnabled val="1"/>
        </dgm:presLayoutVars>
      </dgm:prSet>
      <dgm:spPr/>
    </dgm:pt>
    <dgm:pt modelId="{2DA4C3DB-52A3-4A74-AA85-C76300D2A8F4}" type="pres">
      <dgm:prSet presAssocID="{0D68465A-CFA6-4758-A734-9F6F15910245}" presName="space" presStyleCnt="0"/>
      <dgm:spPr/>
    </dgm:pt>
    <dgm:pt modelId="{9AE719F0-5257-47BD-A2C0-113EC4A7F355}" type="pres">
      <dgm:prSet presAssocID="{A7F522F4-E40C-4C7B-A0EB-FFE80B0F58AB}" presName="composite" presStyleCnt="0"/>
      <dgm:spPr/>
    </dgm:pt>
    <dgm:pt modelId="{0995BCD0-8EE1-4811-928B-3A474E6A7417}" type="pres">
      <dgm:prSet presAssocID="{A7F522F4-E40C-4C7B-A0EB-FFE80B0F58AB}" presName="parTx" presStyleLbl="node1" presStyleIdx="1" presStyleCnt="5" custLinFactNeighborX="3774" custLinFactNeighborY="-2960">
        <dgm:presLayoutVars>
          <dgm:chMax val="0"/>
          <dgm:chPref val="0"/>
          <dgm:bulletEnabled val="1"/>
        </dgm:presLayoutVars>
      </dgm:prSet>
      <dgm:spPr/>
    </dgm:pt>
    <dgm:pt modelId="{4ABE4B3E-1F79-46C0-B896-1C1D2FF77FC5}" type="pres">
      <dgm:prSet presAssocID="{A7F522F4-E40C-4C7B-A0EB-FFE80B0F58AB}" presName="desTx" presStyleLbl="revTx" presStyleIdx="1" presStyleCnt="5" custLinFactNeighborX="13223" custLinFactNeighborY="-782">
        <dgm:presLayoutVars>
          <dgm:bulletEnabled val="1"/>
        </dgm:presLayoutVars>
      </dgm:prSet>
      <dgm:spPr/>
    </dgm:pt>
    <dgm:pt modelId="{3BB0DD19-74B0-4EBE-95B4-578C3BD88104}" type="pres">
      <dgm:prSet presAssocID="{55C50FFE-9FEC-49F9-8AC1-7F164111CD6A}" presName="space" presStyleCnt="0"/>
      <dgm:spPr/>
    </dgm:pt>
    <dgm:pt modelId="{89C6F5DD-387A-45EA-975F-72B9F74B5407}" type="pres">
      <dgm:prSet presAssocID="{702DD9E8-C359-4965-9D81-F86CCFFCC8B1}" presName="composite" presStyleCnt="0"/>
      <dgm:spPr/>
    </dgm:pt>
    <dgm:pt modelId="{10913F6C-A1B4-4256-B76C-D9DB5E9D0B69}" type="pres">
      <dgm:prSet presAssocID="{702DD9E8-C359-4965-9D81-F86CCFFCC8B1}" presName="parTx" presStyleLbl="node1" presStyleIdx="2" presStyleCnt="5" custLinFactNeighborX="2145">
        <dgm:presLayoutVars>
          <dgm:chMax val="0"/>
          <dgm:chPref val="0"/>
          <dgm:bulletEnabled val="1"/>
        </dgm:presLayoutVars>
      </dgm:prSet>
      <dgm:spPr/>
    </dgm:pt>
    <dgm:pt modelId="{4F446729-B227-423E-8C0D-96321DC7921A}" type="pres">
      <dgm:prSet presAssocID="{702DD9E8-C359-4965-9D81-F86CCFFCC8B1}" presName="desTx" presStyleLbl="revTx" presStyleIdx="2" presStyleCnt="5" custLinFactNeighborX="11159" custLinFactNeighborY="-1013">
        <dgm:presLayoutVars>
          <dgm:bulletEnabled val="1"/>
        </dgm:presLayoutVars>
      </dgm:prSet>
      <dgm:spPr/>
    </dgm:pt>
    <dgm:pt modelId="{09E478CE-D5A2-4E21-9DCE-8409081CBBCC}" type="pres">
      <dgm:prSet presAssocID="{B8CE1F7E-3152-459B-A47E-0E0C102E4127}" presName="space" presStyleCnt="0"/>
      <dgm:spPr/>
    </dgm:pt>
    <dgm:pt modelId="{98D199A0-B714-4C91-AF00-153718882C66}" type="pres">
      <dgm:prSet presAssocID="{601B2364-90EA-4391-93C5-43ABAC9CC16F}" presName="composite" presStyleCnt="0"/>
      <dgm:spPr/>
    </dgm:pt>
    <dgm:pt modelId="{79AFE0B7-52E5-4D87-B049-53DE9EEE2C73}" type="pres">
      <dgm:prSet presAssocID="{601B2364-90EA-4391-93C5-43ABAC9CC16F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E53AFE20-0469-4912-BD78-5097C07CFF2D}" type="pres">
      <dgm:prSet presAssocID="{601B2364-90EA-4391-93C5-43ABAC9CC16F}" presName="desTx" presStyleLbl="revTx" presStyleIdx="3" presStyleCnt="5" custScaleX="113889" custLinFactNeighborX="8753" custLinFactNeighborY="-782">
        <dgm:presLayoutVars>
          <dgm:bulletEnabled val="1"/>
        </dgm:presLayoutVars>
      </dgm:prSet>
      <dgm:spPr/>
    </dgm:pt>
    <dgm:pt modelId="{0FE197FB-66AF-E147-A74C-73DD75064E62}" type="pres">
      <dgm:prSet presAssocID="{F9ACE6FC-E8DF-4C93-B069-7F26ECC3DFCD}" presName="space" presStyleCnt="0"/>
      <dgm:spPr/>
    </dgm:pt>
    <dgm:pt modelId="{552D66CD-A490-8F46-8023-C3B8F9921DB2}" type="pres">
      <dgm:prSet presAssocID="{26603CD2-8D3D-BB45-8F84-233FABD5D184}" presName="composite" presStyleCnt="0"/>
      <dgm:spPr/>
    </dgm:pt>
    <dgm:pt modelId="{56B698EB-5833-794E-898B-5C3445F5FA4F}" type="pres">
      <dgm:prSet presAssocID="{26603CD2-8D3D-BB45-8F84-233FABD5D184}" presName="par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90AFB81D-3266-FC4F-8320-AAA4F087F017}" type="pres">
      <dgm:prSet presAssocID="{26603CD2-8D3D-BB45-8F84-233FABD5D184}" presName="desTx" presStyleLbl="revTx" presStyleIdx="4" presStyleCnt="5" custScaleY="90353" custLinFactNeighborX="10729">
        <dgm:presLayoutVars>
          <dgm:bulletEnabled val="1"/>
        </dgm:presLayoutVars>
      </dgm:prSet>
      <dgm:spPr>
        <a:xfrm>
          <a:off x="23720091" y="1309317"/>
          <a:ext cx="4868636" cy="4042592"/>
        </a:xfrm>
        <a:prstGeom prst="rect">
          <a:avLst/>
        </a:prstGeom>
      </dgm:spPr>
    </dgm:pt>
  </dgm:ptLst>
  <dgm:cxnLst>
    <dgm:cxn modelId="{A7D5DE04-F171-CF4C-A690-ECAC9A98B1D5}" srcId="{A7F522F4-E40C-4C7B-A0EB-FFE80B0F58AB}" destId="{53852C58-0064-AA43-87B7-39822C280428}" srcOrd="2" destOrd="0" parTransId="{B4BD5D4F-B6F7-9C4B-A4D3-7534DE02DDE1}" sibTransId="{EE71E46C-DBB1-1A46-A0C1-805472859E50}"/>
    <dgm:cxn modelId="{DC847205-CD89-B84F-A9A1-FAD7C8093F2C}" type="presOf" srcId="{9C540DB0-D8EB-AA4C-BF7B-4CF53549255E}" destId="{E53AFE20-0469-4912-BD78-5097C07CFF2D}" srcOrd="0" destOrd="1" presId="urn:microsoft.com/office/officeart/2005/8/layout/chevron1"/>
    <dgm:cxn modelId="{E19BC707-F481-7944-8C35-530005AE2C0F}" type="presOf" srcId="{60D8A40B-E974-2B43-A8EA-25088422F608}" destId="{3C864F00-40D8-4C43-90CB-3C4F280C464B}" srcOrd="0" destOrd="2" presId="urn:microsoft.com/office/officeart/2005/8/layout/chevron1"/>
    <dgm:cxn modelId="{EEA8A619-DCA3-4F26-A39F-8BE5AEE347A9}" srcId="{CE106BB4-A24B-4B6C-A956-96C069AC6619}" destId="{A7F522F4-E40C-4C7B-A0EB-FFE80B0F58AB}" srcOrd="1" destOrd="0" parTransId="{F071BB36-EFCE-4E5B-A5CD-747107D33327}" sibTransId="{55C50FFE-9FEC-49F9-8AC1-7F164111CD6A}"/>
    <dgm:cxn modelId="{71A88023-4257-4E5F-B5E0-3FD9340E9D6F}" srcId="{702DD9E8-C359-4965-9D81-F86CCFFCC8B1}" destId="{B2568112-D6B9-42C5-BFDF-296A48794D89}" srcOrd="0" destOrd="0" parTransId="{E382137E-A277-4C66-9B06-A42461514015}" sibTransId="{C34E220E-8F58-43F6-AA61-310288DB746A}"/>
    <dgm:cxn modelId="{40208128-E1A1-0548-9C72-9626B1F3143F}" type="presOf" srcId="{488D4FDC-AF40-764C-8D8D-904C40C55FB2}" destId="{90AFB81D-3266-FC4F-8320-AAA4F087F017}" srcOrd="0" destOrd="2" presId="urn:microsoft.com/office/officeart/2005/8/layout/chevron1"/>
    <dgm:cxn modelId="{7CB4D93A-728D-8E4C-89C5-59C3BD775767}" srcId="{26603CD2-8D3D-BB45-8F84-233FABD5D184}" destId="{821DBA60-43CC-994B-B94A-167CE3F37BC6}" srcOrd="0" destOrd="0" parTransId="{46F3D8EE-06F9-D145-B7F3-4E29D41B1CCD}" sibTransId="{9F74EB1B-B60B-F047-B558-0F4D103BAC57}"/>
    <dgm:cxn modelId="{FCC3C747-3C89-E54A-9ABF-C9052458FB15}" type="presOf" srcId="{29F68761-CDF3-F440-822A-9FFE098961D3}" destId="{E53AFE20-0469-4912-BD78-5097C07CFF2D}" srcOrd="0" destOrd="2" presId="urn:microsoft.com/office/officeart/2005/8/layout/chevron1"/>
    <dgm:cxn modelId="{2D9C834A-BEFC-9347-9A0B-9BBDECA91F58}" type="presOf" srcId="{821DBA60-43CC-994B-B94A-167CE3F37BC6}" destId="{90AFB81D-3266-FC4F-8320-AAA4F087F017}" srcOrd="0" destOrd="0" presId="urn:microsoft.com/office/officeart/2005/8/layout/chevron1"/>
    <dgm:cxn modelId="{83DB2950-23E9-0A47-B545-4370280A7BF7}" type="presOf" srcId="{0E3AC5A6-FC97-B248-ABCA-64E4834263B5}" destId="{4F446729-B227-423E-8C0D-96321DC7921A}" srcOrd="0" destOrd="2" presId="urn:microsoft.com/office/officeart/2005/8/layout/chevron1"/>
    <dgm:cxn modelId="{FD432053-9FCF-4FCD-801B-DB3A790CD692}" srcId="{A7F522F4-E40C-4C7B-A0EB-FFE80B0F58AB}" destId="{2B4099F1-453D-4820-86C7-3D0D9E6CA431}" srcOrd="0" destOrd="0" parTransId="{C24B96B5-6B39-4152-8ECD-45BEBA6213A5}" sibTransId="{810F0984-78A8-44E8-8507-E4EEF01D3342}"/>
    <dgm:cxn modelId="{BD79E55C-95DA-2743-8F0D-C87A286B8C37}" srcId="{601B2364-90EA-4391-93C5-43ABAC9CC16F}" destId="{9C540DB0-D8EB-AA4C-BF7B-4CF53549255E}" srcOrd="1" destOrd="0" parTransId="{BA8437AB-B541-0444-B6AE-887658B1D0F7}" sibTransId="{0F623AC4-88A1-4A40-AD33-19EAC22FBF87}"/>
    <dgm:cxn modelId="{DC3ABA73-39EC-4451-BB0E-A9A8F7EF293D}" srcId="{CE106BB4-A24B-4B6C-A956-96C069AC6619}" destId="{7A27DDCD-29E1-4733-85C7-69BD44939F82}" srcOrd="0" destOrd="0" parTransId="{4C576868-95AB-4D8A-8F39-21A1304AF32E}" sibTransId="{0D68465A-CFA6-4758-A734-9F6F15910245}"/>
    <dgm:cxn modelId="{32C3A083-54DF-41FE-AB41-9C0708A94615}" type="presOf" srcId="{B2568112-D6B9-42C5-BFDF-296A48794D89}" destId="{4F446729-B227-423E-8C0D-96321DC7921A}" srcOrd="0" destOrd="0" presId="urn:microsoft.com/office/officeart/2005/8/layout/chevron1"/>
    <dgm:cxn modelId="{5BC8D285-319F-3346-B81D-41E9CE18ABA8}" srcId="{7A27DDCD-29E1-4733-85C7-69BD44939F82}" destId="{4B4D35B0-100D-B34C-882E-0EA089CC5A96}" srcOrd="1" destOrd="0" parTransId="{48C12057-03D3-FD42-B6EF-E78AB7897028}" sibTransId="{05375F7F-4A27-0940-A351-52AEAF67C625}"/>
    <dgm:cxn modelId="{FB630488-2F44-4159-A135-06EFAAE8F8EA}" type="presOf" srcId="{601B2364-90EA-4391-93C5-43ABAC9CC16F}" destId="{79AFE0B7-52E5-4D87-B049-53DE9EEE2C73}" srcOrd="0" destOrd="0" presId="urn:microsoft.com/office/officeart/2005/8/layout/chevron1"/>
    <dgm:cxn modelId="{99F4C08D-8E49-B24D-B97A-4E5FCCC2B2BD}" type="presOf" srcId="{4B4D35B0-100D-B34C-882E-0EA089CC5A96}" destId="{3C864F00-40D8-4C43-90CB-3C4F280C464B}" srcOrd="0" destOrd="1" presId="urn:microsoft.com/office/officeart/2005/8/layout/chevron1"/>
    <dgm:cxn modelId="{274F4090-5BAA-5C49-A2AC-2341C36E58B5}" srcId="{CE106BB4-A24B-4B6C-A956-96C069AC6619}" destId="{26603CD2-8D3D-BB45-8F84-233FABD5D184}" srcOrd="4" destOrd="0" parTransId="{3DF18FDF-AD25-5C43-B8E9-42CA2B6C8756}" sibTransId="{CCF4656B-B5C2-E64E-82B5-8DE79071C7A1}"/>
    <dgm:cxn modelId="{8B283995-C31B-D946-BE1D-2AB646415A62}" srcId="{26603CD2-8D3D-BB45-8F84-233FABD5D184}" destId="{488D4FDC-AF40-764C-8D8D-904C40C55FB2}" srcOrd="2" destOrd="0" parTransId="{69F86B16-9F18-EE4F-A914-863E2A6408AE}" sibTransId="{51367C07-EDA6-E240-A74E-A3F31C8B8851}"/>
    <dgm:cxn modelId="{8AA0DD96-9F4E-46F3-A01D-83766A608C02}" srcId="{7A27DDCD-29E1-4733-85C7-69BD44939F82}" destId="{56290DF1-701D-4721-A642-22551CDE6359}" srcOrd="0" destOrd="0" parTransId="{4CF4367C-2775-40FE-BE73-285DB63B3716}" sibTransId="{4C553F77-A812-4BFF-A4EC-5A4E616D6A14}"/>
    <dgm:cxn modelId="{D68DC69D-7DB9-3D49-8A6E-C83F46513623}" type="presOf" srcId="{77BF2A3B-493F-1243-977E-F1DF58397904}" destId="{4ABE4B3E-1F79-46C0-B896-1C1D2FF77FC5}" srcOrd="0" destOrd="1" presId="urn:microsoft.com/office/officeart/2005/8/layout/chevron1"/>
    <dgm:cxn modelId="{651F509F-0254-40BF-81C5-7A02B99DC64C}" type="presOf" srcId="{742AEFA9-625A-471E-BF19-0956666A814D}" destId="{E53AFE20-0469-4912-BD78-5097C07CFF2D}" srcOrd="0" destOrd="0" presId="urn:microsoft.com/office/officeart/2005/8/layout/chevron1"/>
    <dgm:cxn modelId="{515C34A4-CA90-474A-A10B-DC7FA6C3A34C}" type="presOf" srcId="{CE106BB4-A24B-4B6C-A956-96C069AC6619}" destId="{4C1A31ED-7AA9-4432-9401-04E0F4C37935}" srcOrd="0" destOrd="0" presId="urn:microsoft.com/office/officeart/2005/8/layout/chevron1"/>
    <dgm:cxn modelId="{A09EA2B7-4394-434B-B970-A8B745DA5A2F}" type="presOf" srcId="{2B4099F1-453D-4820-86C7-3D0D9E6CA431}" destId="{4ABE4B3E-1F79-46C0-B896-1C1D2FF77FC5}" srcOrd="0" destOrd="0" presId="urn:microsoft.com/office/officeart/2005/8/layout/chevron1"/>
    <dgm:cxn modelId="{4C91AABC-829E-734F-8734-04BD38AD9E02}" type="presOf" srcId="{848B1DA5-32D7-614B-99FB-690A7F75CDDC}" destId="{90AFB81D-3266-FC4F-8320-AAA4F087F017}" srcOrd="0" destOrd="1" presId="urn:microsoft.com/office/officeart/2005/8/layout/chevron1"/>
    <dgm:cxn modelId="{F32E6FBF-9AB6-47D9-A177-F3ADF8A02106}" srcId="{CE106BB4-A24B-4B6C-A956-96C069AC6619}" destId="{601B2364-90EA-4391-93C5-43ABAC9CC16F}" srcOrd="3" destOrd="0" parTransId="{BA3A171E-2E68-4B52-97BF-5CCF19009BFD}" sibTransId="{F9ACE6FC-E8DF-4C93-B069-7F26ECC3DFCD}"/>
    <dgm:cxn modelId="{E0B844C3-CF6B-4F04-A5D9-F6AF593F55A8}" srcId="{601B2364-90EA-4391-93C5-43ABAC9CC16F}" destId="{742AEFA9-625A-471E-BF19-0956666A814D}" srcOrd="0" destOrd="0" parTransId="{90E27B9A-4563-4266-B818-02D20AAFBC94}" sibTransId="{796A5D4D-3431-4CA1-A405-8F9A82BAE5A6}"/>
    <dgm:cxn modelId="{ED9195C5-C18C-4B04-9B0D-BE1A22E77A92}" type="presOf" srcId="{A7F522F4-E40C-4C7B-A0EB-FFE80B0F58AB}" destId="{0995BCD0-8EE1-4811-928B-3A474E6A7417}" srcOrd="0" destOrd="0" presId="urn:microsoft.com/office/officeart/2005/8/layout/chevron1"/>
    <dgm:cxn modelId="{F1D70ACA-1A71-CD45-AAF0-C390D8EA2105}" srcId="{7A27DDCD-29E1-4733-85C7-69BD44939F82}" destId="{60D8A40B-E974-2B43-A8EA-25088422F608}" srcOrd="2" destOrd="0" parTransId="{680B872C-03CF-F640-A729-868DE26B108E}" sibTransId="{78EC5BF3-BA71-9140-8556-FB6F9EE2BEC5}"/>
    <dgm:cxn modelId="{67F237CA-4710-48C1-81B9-35506C1466BE}" type="presOf" srcId="{702DD9E8-C359-4965-9D81-F86CCFFCC8B1}" destId="{10913F6C-A1B4-4256-B76C-D9DB5E9D0B69}" srcOrd="0" destOrd="0" presId="urn:microsoft.com/office/officeart/2005/8/layout/chevron1"/>
    <dgm:cxn modelId="{0B7B69CA-72D4-124B-8FF0-792FDC3577BA}" srcId="{26603CD2-8D3D-BB45-8F84-233FABD5D184}" destId="{848B1DA5-32D7-614B-99FB-690A7F75CDDC}" srcOrd="1" destOrd="0" parTransId="{C13E6749-1052-954D-A2C8-2C826277CA26}" sibTransId="{58363EAB-0278-0043-ADBB-FB42F20611EF}"/>
    <dgm:cxn modelId="{DFAE1ECD-DEF6-0E48-A4D6-0EE8E68E753D}" srcId="{A7F522F4-E40C-4C7B-A0EB-FFE80B0F58AB}" destId="{77BF2A3B-493F-1243-977E-F1DF58397904}" srcOrd="1" destOrd="0" parTransId="{4894E381-DD2A-BF48-AF56-D70951D61335}" sibTransId="{F3D5A7B8-9440-444B-AB63-9D9CA779D3BF}"/>
    <dgm:cxn modelId="{DB6D4BCD-F95D-6744-A498-869D2F1934FC}" type="presOf" srcId="{26603CD2-8D3D-BB45-8F84-233FABD5D184}" destId="{56B698EB-5833-794E-898B-5C3445F5FA4F}" srcOrd="0" destOrd="0" presId="urn:microsoft.com/office/officeart/2005/8/layout/chevron1"/>
    <dgm:cxn modelId="{3B6948D8-4075-1A46-8134-2410EEB05DA2}" srcId="{601B2364-90EA-4391-93C5-43ABAC9CC16F}" destId="{29F68761-CDF3-F440-822A-9FFE098961D3}" srcOrd="2" destOrd="0" parTransId="{61E84EED-8144-4B47-AC74-7229CC836F9C}" sibTransId="{B5979FAE-7438-ED48-A719-0EB1313E8480}"/>
    <dgm:cxn modelId="{8946B7D9-6447-5947-86C4-69D9C6D688D7}" srcId="{702DD9E8-C359-4965-9D81-F86CCFFCC8B1}" destId="{EF258556-8145-494B-BD94-BB4206808D0D}" srcOrd="1" destOrd="0" parTransId="{D02E7AAA-0A51-CD45-BAE7-230E712B1539}" sibTransId="{EA0B033D-DE38-1F49-8750-256C53878B1E}"/>
    <dgm:cxn modelId="{0408A5DD-441C-4D84-A6D8-C0D0000FEC06}" type="presOf" srcId="{7A27DDCD-29E1-4733-85C7-69BD44939F82}" destId="{D8397DA8-D0BF-494C-A6AE-9917F9407F21}" srcOrd="0" destOrd="0" presId="urn:microsoft.com/office/officeart/2005/8/layout/chevron1"/>
    <dgm:cxn modelId="{7739A1DF-C9BB-F244-BAD5-2ED118D3F965}" type="presOf" srcId="{53852C58-0064-AA43-87B7-39822C280428}" destId="{4ABE4B3E-1F79-46C0-B896-1C1D2FF77FC5}" srcOrd="0" destOrd="2" presId="urn:microsoft.com/office/officeart/2005/8/layout/chevron1"/>
    <dgm:cxn modelId="{0EA57FF2-A511-4548-8FF4-234ABEFFCC8F}" srcId="{702DD9E8-C359-4965-9D81-F86CCFFCC8B1}" destId="{0E3AC5A6-FC97-B248-ABCA-64E4834263B5}" srcOrd="2" destOrd="0" parTransId="{FF85E51F-AF4A-074D-8765-5F4B197E7997}" sibTransId="{8C68B63F-7E82-0042-A1B6-F51B12A399D6}"/>
    <dgm:cxn modelId="{1E3529F3-EE20-C64D-B26B-0797735504CD}" type="presOf" srcId="{EF258556-8145-494B-BD94-BB4206808D0D}" destId="{4F446729-B227-423E-8C0D-96321DC7921A}" srcOrd="0" destOrd="1" presId="urn:microsoft.com/office/officeart/2005/8/layout/chevron1"/>
    <dgm:cxn modelId="{2F7541F6-9A14-467D-B249-DC05F3F2DAE9}" type="presOf" srcId="{56290DF1-701D-4721-A642-22551CDE6359}" destId="{3C864F00-40D8-4C43-90CB-3C4F280C464B}" srcOrd="0" destOrd="0" presId="urn:microsoft.com/office/officeart/2005/8/layout/chevron1"/>
    <dgm:cxn modelId="{565A73FF-9AB9-4B60-BDAF-4D44BEF9FCDD}" srcId="{CE106BB4-A24B-4B6C-A956-96C069AC6619}" destId="{702DD9E8-C359-4965-9D81-F86CCFFCC8B1}" srcOrd="2" destOrd="0" parTransId="{7513A1D6-3ACD-41A2-892E-03876F9450F8}" sibTransId="{B8CE1F7E-3152-459B-A47E-0E0C102E4127}"/>
    <dgm:cxn modelId="{4DC286BF-7424-4088-9B63-669CF502A0A1}" type="presParOf" srcId="{4C1A31ED-7AA9-4432-9401-04E0F4C37935}" destId="{138010D0-6453-4CC1-9D8C-AE85DF95657D}" srcOrd="0" destOrd="0" presId="urn:microsoft.com/office/officeart/2005/8/layout/chevron1"/>
    <dgm:cxn modelId="{46DE9BE5-679A-46C4-9A0E-CB1364823788}" type="presParOf" srcId="{138010D0-6453-4CC1-9D8C-AE85DF95657D}" destId="{D8397DA8-D0BF-494C-A6AE-9917F9407F21}" srcOrd="0" destOrd="0" presId="urn:microsoft.com/office/officeart/2005/8/layout/chevron1"/>
    <dgm:cxn modelId="{4B0A17D7-3A8C-4722-9E4F-2DF0B4B3D458}" type="presParOf" srcId="{138010D0-6453-4CC1-9D8C-AE85DF95657D}" destId="{3C864F00-40D8-4C43-90CB-3C4F280C464B}" srcOrd="1" destOrd="0" presId="urn:microsoft.com/office/officeart/2005/8/layout/chevron1"/>
    <dgm:cxn modelId="{D0234575-EA96-4966-BB54-ACD8943FF241}" type="presParOf" srcId="{4C1A31ED-7AA9-4432-9401-04E0F4C37935}" destId="{2DA4C3DB-52A3-4A74-AA85-C76300D2A8F4}" srcOrd="1" destOrd="0" presId="urn:microsoft.com/office/officeart/2005/8/layout/chevron1"/>
    <dgm:cxn modelId="{9096D1B9-F051-4F0A-839E-3B5647CED0EE}" type="presParOf" srcId="{4C1A31ED-7AA9-4432-9401-04E0F4C37935}" destId="{9AE719F0-5257-47BD-A2C0-113EC4A7F355}" srcOrd="2" destOrd="0" presId="urn:microsoft.com/office/officeart/2005/8/layout/chevron1"/>
    <dgm:cxn modelId="{BE78CFA1-6D40-496A-A3D6-D49953335F28}" type="presParOf" srcId="{9AE719F0-5257-47BD-A2C0-113EC4A7F355}" destId="{0995BCD0-8EE1-4811-928B-3A474E6A7417}" srcOrd="0" destOrd="0" presId="urn:microsoft.com/office/officeart/2005/8/layout/chevron1"/>
    <dgm:cxn modelId="{23DC85B7-DED7-4769-B55E-FDE83F27F5B9}" type="presParOf" srcId="{9AE719F0-5257-47BD-A2C0-113EC4A7F355}" destId="{4ABE4B3E-1F79-46C0-B896-1C1D2FF77FC5}" srcOrd="1" destOrd="0" presId="urn:microsoft.com/office/officeart/2005/8/layout/chevron1"/>
    <dgm:cxn modelId="{DC05D154-B4F8-4A59-A0E8-1AC2F5935C3A}" type="presParOf" srcId="{4C1A31ED-7AA9-4432-9401-04E0F4C37935}" destId="{3BB0DD19-74B0-4EBE-95B4-578C3BD88104}" srcOrd="3" destOrd="0" presId="urn:microsoft.com/office/officeart/2005/8/layout/chevron1"/>
    <dgm:cxn modelId="{C2F7FE43-AA45-48C1-8870-C1C806430ECD}" type="presParOf" srcId="{4C1A31ED-7AA9-4432-9401-04E0F4C37935}" destId="{89C6F5DD-387A-45EA-975F-72B9F74B5407}" srcOrd="4" destOrd="0" presId="urn:microsoft.com/office/officeart/2005/8/layout/chevron1"/>
    <dgm:cxn modelId="{6F651CFC-05BF-4A3B-9BE6-CA2AF4E63311}" type="presParOf" srcId="{89C6F5DD-387A-45EA-975F-72B9F74B5407}" destId="{10913F6C-A1B4-4256-B76C-D9DB5E9D0B69}" srcOrd="0" destOrd="0" presId="urn:microsoft.com/office/officeart/2005/8/layout/chevron1"/>
    <dgm:cxn modelId="{25B3881E-2481-4432-A154-988BF304F301}" type="presParOf" srcId="{89C6F5DD-387A-45EA-975F-72B9F74B5407}" destId="{4F446729-B227-423E-8C0D-96321DC7921A}" srcOrd="1" destOrd="0" presId="urn:microsoft.com/office/officeart/2005/8/layout/chevron1"/>
    <dgm:cxn modelId="{C15516C8-3060-4587-9DBD-2F5143272FA4}" type="presParOf" srcId="{4C1A31ED-7AA9-4432-9401-04E0F4C37935}" destId="{09E478CE-D5A2-4E21-9DCE-8409081CBBCC}" srcOrd="5" destOrd="0" presId="urn:microsoft.com/office/officeart/2005/8/layout/chevron1"/>
    <dgm:cxn modelId="{A9056F33-99C6-4F1B-A87F-D9934D506025}" type="presParOf" srcId="{4C1A31ED-7AA9-4432-9401-04E0F4C37935}" destId="{98D199A0-B714-4C91-AF00-153718882C66}" srcOrd="6" destOrd="0" presId="urn:microsoft.com/office/officeart/2005/8/layout/chevron1"/>
    <dgm:cxn modelId="{1FA190EE-CCD8-4BDE-A804-B68FC9A7C3FE}" type="presParOf" srcId="{98D199A0-B714-4C91-AF00-153718882C66}" destId="{79AFE0B7-52E5-4D87-B049-53DE9EEE2C73}" srcOrd="0" destOrd="0" presId="urn:microsoft.com/office/officeart/2005/8/layout/chevron1"/>
    <dgm:cxn modelId="{CDE648D5-1E5F-4A58-82CE-71DF947AB153}" type="presParOf" srcId="{98D199A0-B714-4C91-AF00-153718882C66}" destId="{E53AFE20-0469-4912-BD78-5097C07CFF2D}" srcOrd="1" destOrd="0" presId="urn:microsoft.com/office/officeart/2005/8/layout/chevron1"/>
    <dgm:cxn modelId="{9125FB3A-A515-4D4B-A0F8-2F3DEF5D0706}" type="presParOf" srcId="{4C1A31ED-7AA9-4432-9401-04E0F4C37935}" destId="{0FE197FB-66AF-E147-A74C-73DD75064E62}" srcOrd="7" destOrd="0" presId="urn:microsoft.com/office/officeart/2005/8/layout/chevron1"/>
    <dgm:cxn modelId="{802CF714-6BAE-D243-A762-F6BB91A72617}" type="presParOf" srcId="{4C1A31ED-7AA9-4432-9401-04E0F4C37935}" destId="{552D66CD-A490-8F46-8023-C3B8F9921DB2}" srcOrd="8" destOrd="0" presId="urn:microsoft.com/office/officeart/2005/8/layout/chevron1"/>
    <dgm:cxn modelId="{D26E0CFA-6953-B549-92FB-BE38CC9432AE}" type="presParOf" srcId="{552D66CD-A490-8F46-8023-C3B8F9921DB2}" destId="{56B698EB-5833-794E-898B-5C3445F5FA4F}" srcOrd="0" destOrd="0" presId="urn:microsoft.com/office/officeart/2005/8/layout/chevron1"/>
    <dgm:cxn modelId="{DFD36D82-FDCB-444F-8C85-A99458C93EE3}" type="presParOf" srcId="{552D66CD-A490-8F46-8023-C3B8F9921DB2}" destId="{90AFB81D-3266-FC4F-8320-AAA4F087F017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F77DBB-09FB-4C9D-AA45-125101C6688F}" type="doc">
      <dgm:prSet loTypeId="urn:microsoft.com/office/officeart/2005/8/layout/process4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B87536-8F7B-4079-873F-69F8DF69C20D}">
      <dgm:prSet phldrT="[Text]"/>
      <dgm:spPr/>
      <dgm:t>
        <a:bodyPr/>
        <a:lstStyle/>
        <a:p>
          <a:r>
            <a:rPr lang="en-US" b="1" dirty="0"/>
            <a:t>Stage 1. Develop the baseline stable producer</a:t>
          </a:r>
        </a:p>
      </dgm:t>
    </dgm:pt>
    <dgm:pt modelId="{EEA07012-0DC7-462F-9E41-FBDB779FF926}" type="parTrans" cxnId="{76D84E04-D3F0-45EB-8F67-ADF4C54B09F1}">
      <dgm:prSet/>
      <dgm:spPr/>
      <dgm:t>
        <a:bodyPr/>
        <a:lstStyle/>
        <a:p>
          <a:endParaRPr lang="en-US"/>
        </a:p>
      </dgm:t>
    </dgm:pt>
    <dgm:pt modelId="{F1A2D5A3-3C8F-49A4-BF92-F87EA742BCC2}" type="sibTrans" cxnId="{76D84E04-D3F0-45EB-8F67-ADF4C54B09F1}">
      <dgm:prSet/>
      <dgm:spPr/>
      <dgm:t>
        <a:bodyPr/>
        <a:lstStyle/>
        <a:p>
          <a:endParaRPr lang="en-US"/>
        </a:p>
      </dgm:t>
    </dgm:pt>
    <dgm:pt modelId="{96620BDB-2AE2-4DAD-84D1-B2BE8ABD73AE}">
      <dgm:prSet phldrT="[Text]" custT="1"/>
      <dgm:spPr/>
      <dgm:t>
        <a:bodyPr/>
        <a:lstStyle/>
        <a:p>
          <a:r>
            <a:rPr lang="en-US" sz="2800" dirty="0"/>
            <a:t>Integrate the three inducible </a:t>
          </a:r>
          <a:r>
            <a:rPr lang="en-US" sz="2800" dirty="0" err="1"/>
            <a:t>rAAV</a:t>
          </a:r>
          <a:r>
            <a:rPr lang="en-US" sz="2800" dirty="0"/>
            <a:t> plasmids into the safe harbor site of HEK293 cells </a:t>
          </a:r>
        </a:p>
      </dgm:t>
    </dgm:pt>
    <dgm:pt modelId="{CD1C9979-8508-4F1D-BB8B-651B8471FC5C}" type="parTrans" cxnId="{33180E6A-E9B3-46DF-B86F-A4725227338F}">
      <dgm:prSet/>
      <dgm:spPr/>
      <dgm:t>
        <a:bodyPr/>
        <a:lstStyle/>
        <a:p>
          <a:endParaRPr lang="en-US"/>
        </a:p>
      </dgm:t>
    </dgm:pt>
    <dgm:pt modelId="{B6F80A40-25DF-4B1F-922C-02BC7AEF10CC}" type="sibTrans" cxnId="{33180E6A-E9B3-46DF-B86F-A4725227338F}">
      <dgm:prSet/>
      <dgm:spPr/>
      <dgm:t>
        <a:bodyPr/>
        <a:lstStyle/>
        <a:p>
          <a:endParaRPr lang="en-US"/>
        </a:p>
      </dgm:t>
    </dgm:pt>
    <dgm:pt modelId="{692D4616-618E-4D25-964B-D6801D71E8FA}">
      <dgm:prSet phldrT="[Text]"/>
      <dgm:spPr/>
      <dgm:t>
        <a:bodyPr/>
        <a:lstStyle/>
        <a:p>
          <a:r>
            <a:rPr lang="en-US" b="1"/>
            <a:t>Stage 2. Develop the optimized stable producer</a:t>
          </a:r>
        </a:p>
      </dgm:t>
    </dgm:pt>
    <dgm:pt modelId="{8F0EBB4D-3B85-43B5-A55C-4003634E4490}" type="parTrans" cxnId="{F162C84A-74C4-4E26-9097-DE646EE31583}">
      <dgm:prSet/>
      <dgm:spPr/>
      <dgm:t>
        <a:bodyPr/>
        <a:lstStyle/>
        <a:p>
          <a:endParaRPr lang="en-US"/>
        </a:p>
      </dgm:t>
    </dgm:pt>
    <dgm:pt modelId="{A0BFB519-E55E-4455-8A36-A443B71E6AA1}" type="sibTrans" cxnId="{F162C84A-74C4-4E26-9097-DE646EE31583}">
      <dgm:prSet/>
      <dgm:spPr/>
      <dgm:t>
        <a:bodyPr/>
        <a:lstStyle/>
        <a:p>
          <a:endParaRPr lang="en-US"/>
        </a:p>
      </dgm:t>
    </dgm:pt>
    <dgm:pt modelId="{477877FD-247E-4F36-A6E0-25F212EFED1A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800"/>
            <a:t>Optimize the baseline producer via promoter engineering</a:t>
          </a:r>
        </a:p>
      </dgm:t>
    </dgm:pt>
    <dgm:pt modelId="{F4391383-9D7D-4294-8088-E5A0C0521903}" type="sibTrans" cxnId="{926EAB0B-4D3B-4D7D-A913-51ECFFDB7707}">
      <dgm:prSet/>
      <dgm:spPr/>
      <dgm:t>
        <a:bodyPr/>
        <a:lstStyle/>
        <a:p>
          <a:endParaRPr lang="en-US"/>
        </a:p>
      </dgm:t>
    </dgm:pt>
    <dgm:pt modelId="{7CC61399-51A6-49C6-A5E4-C066F4AC138A}" type="parTrans" cxnId="{926EAB0B-4D3B-4D7D-A913-51ECFFDB7707}">
      <dgm:prSet/>
      <dgm:spPr/>
      <dgm:t>
        <a:bodyPr/>
        <a:lstStyle/>
        <a:p>
          <a:endParaRPr lang="en-US"/>
        </a:p>
      </dgm:t>
    </dgm:pt>
    <dgm:pt modelId="{977368DB-BDA8-4100-A199-3F3D525A6C84}" type="pres">
      <dgm:prSet presAssocID="{52F77DBB-09FB-4C9D-AA45-125101C6688F}" presName="Name0" presStyleCnt="0">
        <dgm:presLayoutVars>
          <dgm:dir/>
          <dgm:animLvl val="lvl"/>
          <dgm:resizeHandles val="exact"/>
        </dgm:presLayoutVars>
      </dgm:prSet>
      <dgm:spPr/>
    </dgm:pt>
    <dgm:pt modelId="{66AEB6E6-E613-482F-8FE9-3EB16AFB1075}" type="pres">
      <dgm:prSet presAssocID="{692D4616-618E-4D25-964B-D6801D71E8FA}" presName="boxAndChildren" presStyleCnt="0"/>
      <dgm:spPr/>
    </dgm:pt>
    <dgm:pt modelId="{8D45D6C1-A2EA-4763-AD9A-C15E763AE8AD}" type="pres">
      <dgm:prSet presAssocID="{692D4616-618E-4D25-964B-D6801D71E8FA}" presName="parentTextBox" presStyleLbl="node1" presStyleIdx="0" presStyleCnt="2"/>
      <dgm:spPr/>
    </dgm:pt>
    <dgm:pt modelId="{FC6EE38E-B20E-423E-9B4F-2D67C0970AA8}" type="pres">
      <dgm:prSet presAssocID="{692D4616-618E-4D25-964B-D6801D71E8FA}" presName="entireBox" presStyleLbl="node1" presStyleIdx="0" presStyleCnt="2"/>
      <dgm:spPr/>
    </dgm:pt>
    <dgm:pt modelId="{6511366B-F473-4470-B3C5-F4F6D99C401E}" type="pres">
      <dgm:prSet presAssocID="{692D4616-618E-4D25-964B-D6801D71E8FA}" presName="descendantBox" presStyleCnt="0"/>
      <dgm:spPr/>
    </dgm:pt>
    <dgm:pt modelId="{3BC1C7BE-1221-4001-926B-EBA48EFF2BDE}" type="pres">
      <dgm:prSet presAssocID="{477877FD-247E-4F36-A6E0-25F212EFED1A}" presName="childTextBox" presStyleLbl="fgAccFollowNode1" presStyleIdx="0" presStyleCnt="2">
        <dgm:presLayoutVars>
          <dgm:bulletEnabled val="1"/>
        </dgm:presLayoutVars>
      </dgm:prSet>
      <dgm:spPr/>
    </dgm:pt>
    <dgm:pt modelId="{054097E9-3FC2-4655-8ADA-F87BE4C2C109}" type="pres">
      <dgm:prSet presAssocID="{F1A2D5A3-3C8F-49A4-BF92-F87EA742BCC2}" presName="sp" presStyleCnt="0"/>
      <dgm:spPr/>
    </dgm:pt>
    <dgm:pt modelId="{D2C521E2-F884-4351-9FAC-75140703C8B8}" type="pres">
      <dgm:prSet presAssocID="{24B87536-8F7B-4079-873F-69F8DF69C20D}" presName="arrowAndChildren" presStyleCnt="0"/>
      <dgm:spPr/>
    </dgm:pt>
    <dgm:pt modelId="{721C1024-E817-4DF5-857E-C91D480B4A7C}" type="pres">
      <dgm:prSet presAssocID="{24B87536-8F7B-4079-873F-69F8DF69C20D}" presName="parentTextArrow" presStyleLbl="node1" presStyleIdx="0" presStyleCnt="2"/>
      <dgm:spPr/>
    </dgm:pt>
    <dgm:pt modelId="{35943703-E244-4755-A34C-6D61968696F7}" type="pres">
      <dgm:prSet presAssocID="{24B87536-8F7B-4079-873F-69F8DF69C20D}" presName="arrow" presStyleLbl="node1" presStyleIdx="1" presStyleCnt="2" custLinFactNeighborX="6122" custLinFactNeighborY="-74"/>
      <dgm:spPr/>
    </dgm:pt>
    <dgm:pt modelId="{C9A99C63-540F-424E-90D2-064A151248FB}" type="pres">
      <dgm:prSet presAssocID="{24B87536-8F7B-4079-873F-69F8DF69C20D}" presName="descendantArrow" presStyleCnt="0"/>
      <dgm:spPr/>
    </dgm:pt>
    <dgm:pt modelId="{3758F3E2-AE2D-4988-8300-70436DD6365E}" type="pres">
      <dgm:prSet presAssocID="{96620BDB-2AE2-4DAD-84D1-B2BE8ABD73AE}" presName="childTextArrow" presStyleLbl="fgAccFollowNode1" presStyleIdx="1" presStyleCnt="2" custLinFactNeighborX="4657" custLinFactNeighborY="24">
        <dgm:presLayoutVars>
          <dgm:bulletEnabled val="1"/>
        </dgm:presLayoutVars>
      </dgm:prSet>
      <dgm:spPr/>
    </dgm:pt>
  </dgm:ptLst>
  <dgm:cxnLst>
    <dgm:cxn modelId="{76D84E04-D3F0-45EB-8F67-ADF4C54B09F1}" srcId="{52F77DBB-09FB-4C9D-AA45-125101C6688F}" destId="{24B87536-8F7B-4079-873F-69F8DF69C20D}" srcOrd="0" destOrd="0" parTransId="{EEA07012-0DC7-462F-9E41-FBDB779FF926}" sibTransId="{F1A2D5A3-3C8F-49A4-BF92-F87EA742BCC2}"/>
    <dgm:cxn modelId="{926EAB0B-4D3B-4D7D-A913-51ECFFDB7707}" srcId="{692D4616-618E-4D25-964B-D6801D71E8FA}" destId="{477877FD-247E-4F36-A6E0-25F212EFED1A}" srcOrd="0" destOrd="0" parTransId="{7CC61399-51A6-49C6-A5E4-C066F4AC138A}" sibTransId="{F4391383-9D7D-4294-8088-E5A0C0521903}"/>
    <dgm:cxn modelId="{F162C84A-74C4-4E26-9097-DE646EE31583}" srcId="{52F77DBB-09FB-4C9D-AA45-125101C6688F}" destId="{692D4616-618E-4D25-964B-D6801D71E8FA}" srcOrd="1" destOrd="0" parTransId="{8F0EBB4D-3B85-43B5-A55C-4003634E4490}" sibTransId="{A0BFB519-E55E-4455-8A36-A443B71E6AA1}"/>
    <dgm:cxn modelId="{A3DF934B-7169-4214-B1AB-634EB4AAD9F8}" type="presOf" srcId="{692D4616-618E-4D25-964B-D6801D71E8FA}" destId="{8D45D6C1-A2EA-4763-AD9A-C15E763AE8AD}" srcOrd="0" destOrd="0" presId="urn:microsoft.com/office/officeart/2005/8/layout/process4"/>
    <dgm:cxn modelId="{66146B53-67BB-4949-8F4B-DD994B40542B}" type="presOf" srcId="{52F77DBB-09FB-4C9D-AA45-125101C6688F}" destId="{977368DB-BDA8-4100-A199-3F3D525A6C84}" srcOrd="0" destOrd="0" presId="urn:microsoft.com/office/officeart/2005/8/layout/process4"/>
    <dgm:cxn modelId="{0F327B59-C875-4198-A5AF-D7531F991302}" type="presOf" srcId="{96620BDB-2AE2-4DAD-84D1-B2BE8ABD73AE}" destId="{3758F3E2-AE2D-4988-8300-70436DD6365E}" srcOrd="0" destOrd="0" presId="urn:microsoft.com/office/officeart/2005/8/layout/process4"/>
    <dgm:cxn modelId="{33180E6A-E9B3-46DF-B86F-A4725227338F}" srcId="{24B87536-8F7B-4079-873F-69F8DF69C20D}" destId="{96620BDB-2AE2-4DAD-84D1-B2BE8ABD73AE}" srcOrd="0" destOrd="0" parTransId="{CD1C9979-8508-4F1D-BB8B-651B8471FC5C}" sibTransId="{B6F80A40-25DF-4B1F-922C-02BC7AEF10CC}"/>
    <dgm:cxn modelId="{6B8A5A6C-DECC-4845-BF89-5E684FD7FD73}" type="presOf" srcId="{24B87536-8F7B-4079-873F-69F8DF69C20D}" destId="{35943703-E244-4755-A34C-6D61968696F7}" srcOrd="1" destOrd="0" presId="urn:microsoft.com/office/officeart/2005/8/layout/process4"/>
    <dgm:cxn modelId="{66041E94-DA39-4D99-B944-1578D18B0957}" type="presOf" srcId="{692D4616-618E-4D25-964B-D6801D71E8FA}" destId="{FC6EE38E-B20E-423E-9B4F-2D67C0970AA8}" srcOrd="1" destOrd="0" presId="urn:microsoft.com/office/officeart/2005/8/layout/process4"/>
    <dgm:cxn modelId="{31B695A2-0785-4138-8AC6-FD923FDE38F7}" type="presOf" srcId="{24B87536-8F7B-4079-873F-69F8DF69C20D}" destId="{721C1024-E817-4DF5-857E-C91D480B4A7C}" srcOrd="0" destOrd="0" presId="urn:microsoft.com/office/officeart/2005/8/layout/process4"/>
    <dgm:cxn modelId="{01DB8EC9-65CE-470B-A849-24EB776DCC0F}" type="presOf" srcId="{477877FD-247E-4F36-A6E0-25F212EFED1A}" destId="{3BC1C7BE-1221-4001-926B-EBA48EFF2BDE}" srcOrd="0" destOrd="0" presId="urn:microsoft.com/office/officeart/2005/8/layout/process4"/>
    <dgm:cxn modelId="{E460C5CE-0279-4121-BE2A-20224F9A13C7}" type="presParOf" srcId="{977368DB-BDA8-4100-A199-3F3D525A6C84}" destId="{66AEB6E6-E613-482F-8FE9-3EB16AFB1075}" srcOrd="0" destOrd="0" presId="urn:microsoft.com/office/officeart/2005/8/layout/process4"/>
    <dgm:cxn modelId="{99E077A2-3147-48E3-B010-20A57ACA64E4}" type="presParOf" srcId="{66AEB6E6-E613-482F-8FE9-3EB16AFB1075}" destId="{8D45D6C1-A2EA-4763-AD9A-C15E763AE8AD}" srcOrd="0" destOrd="0" presId="urn:microsoft.com/office/officeart/2005/8/layout/process4"/>
    <dgm:cxn modelId="{668AE7D0-1485-4775-992F-D7BD5AAB7856}" type="presParOf" srcId="{66AEB6E6-E613-482F-8FE9-3EB16AFB1075}" destId="{FC6EE38E-B20E-423E-9B4F-2D67C0970AA8}" srcOrd="1" destOrd="0" presId="urn:microsoft.com/office/officeart/2005/8/layout/process4"/>
    <dgm:cxn modelId="{0DF197C4-EA29-4578-B9C8-C2164DD33BEA}" type="presParOf" srcId="{66AEB6E6-E613-482F-8FE9-3EB16AFB1075}" destId="{6511366B-F473-4470-B3C5-F4F6D99C401E}" srcOrd="2" destOrd="0" presId="urn:microsoft.com/office/officeart/2005/8/layout/process4"/>
    <dgm:cxn modelId="{890E71B4-D10D-41CC-AEBD-AE2BFCDFA1CB}" type="presParOf" srcId="{6511366B-F473-4470-B3C5-F4F6D99C401E}" destId="{3BC1C7BE-1221-4001-926B-EBA48EFF2BDE}" srcOrd="0" destOrd="0" presId="urn:microsoft.com/office/officeart/2005/8/layout/process4"/>
    <dgm:cxn modelId="{8FCEE6C0-E685-403E-93DD-3030281398E5}" type="presParOf" srcId="{977368DB-BDA8-4100-A199-3F3D525A6C84}" destId="{054097E9-3FC2-4655-8ADA-F87BE4C2C109}" srcOrd="1" destOrd="0" presId="urn:microsoft.com/office/officeart/2005/8/layout/process4"/>
    <dgm:cxn modelId="{C6FD3FCE-9A18-4DE0-88BF-82F8A9CA8FF7}" type="presParOf" srcId="{977368DB-BDA8-4100-A199-3F3D525A6C84}" destId="{D2C521E2-F884-4351-9FAC-75140703C8B8}" srcOrd="2" destOrd="0" presId="urn:microsoft.com/office/officeart/2005/8/layout/process4"/>
    <dgm:cxn modelId="{5957CC57-66C2-4468-A4F6-E6E05567DFAC}" type="presParOf" srcId="{D2C521E2-F884-4351-9FAC-75140703C8B8}" destId="{721C1024-E817-4DF5-857E-C91D480B4A7C}" srcOrd="0" destOrd="0" presId="urn:microsoft.com/office/officeart/2005/8/layout/process4"/>
    <dgm:cxn modelId="{C25CE6C2-220A-402C-8FB1-CA7030B4B7C0}" type="presParOf" srcId="{D2C521E2-F884-4351-9FAC-75140703C8B8}" destId="{35943703-E244-4755-A34C-6D61968696F7}" srcOrd="1" destOrd="0" presId="urn:microsoft.com/office/officeart/2005/8/layout/process4"/>
    <dgm:cxn modelId="{A862C7E6-2D16-447D-A4DD-B663A38DB039}" type="presParOf" srcId="{D2C521E2-F884-4351-9FAC-75140703C8B8}" destId="{C9A99C63-540F-424E-90D2-064A151248FB}" srcOrd="2" destOrd="0" presId="urn:microsoft.com/office/officeart/2005/8/layout/process4"/>
    <dgm:cxn modelId="{6E3FEFEE-C921-406F-B89B-0BD0637E696F}" type="presParOf" srcId="{C9A99C63-540F-424E-90D2-064A151248FB}" destId="{3758F3E2-AE2D-4988-8300-70436DD6365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97DA8-D0BF-494C-A6AE-9917F9407F21}">
      <dsp:nvSpPr>
        <dsp:cNvPr id="0" name=""/>
        <dsp:cNvSpPr/>
      </dsp:nvSpPr>
      <dsp:spPr>
        <a:xfrm>
          <a:off x="645407" y="0"/>
          <a:ext cx="6528967" cy="2052000"/>
        </a:xfrm>
        <a:prstGeom prst="chevron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Q1 2023</a:t>
          </a:r>
        </a:p>
      </dsp:txBody>
      <dsp:txXfrm>
        <a:off x="1671407" y="0"/>
        <a:ext cx="4476967" cy="2052000"/>
      </dsp:txXfrm>
    </dsp:sp>
    <dsp:sp modelId="{3C864F00-40D8-4C43-90CB-3C4F280C464B}">
      <dsp:nvSpPr>
        <dsp:cNvPr id="0" name=""/>
        <dsp:cNvSpPr/>
      </dsp:nvSpPr>
      <dsp:spPr>
        <a:xfrm>
          <a:off x="543294" y="2283267"/>
          <a:ext cx="5715197" cy="374462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altLang="zh-CN" sz="2800" kern="1200" dirty="0">
              <a:solidFill>
                <a:schemeClr val="tx1"/>
              </a:solidFill>
              <a:ea typeface="等线"/>
              <a:cs typeface="Arial"/>
            </a:rPr>
            <a:t>Design</a:t>
          </a:r>
          <a:r>
            <a:rPr lang="zh-CN" altLang="en-US" sz="2800" kern="1200" dirty="0">
              <a:solidFill>
                <a:schemeClr val="tx1"/>
              </a:solidFill>
              <a:ea typeface="等线"/>
              <a:cs typeface="Arial"/>
            </a:rPr>
            <a:t> </a:t>
          </a:r>
          <a:r>
            <a:rPr lang="en-US" altLang="zh-CN" sz="2800" kern="1200" dirty="0">
              <a:solidFill>
                <a:schemeClr val="tx1"/>
              </a:solidFill>
              <a:ea typeface="等线"/>
              <a:cs typeface="Arial"/>
            </a:rPr>
            <a:t>of</a:t>
          </a:r>
          <a:r>
            <a:rPr lang="zh-CN" altLang="en-US" sz="2800" kern="1200" dirty="0">
              <a:solidFill>
                <a:schemeClr val="tx1"/>
              </a:solidFill>
              <a:ea typeface="等线"/>
              <a:cs typeface="Arial"/>
            </a:rPr>
            <a:t> </a:t>
          </a:r>
          <a:r>
            <a:rPr lang="en-US" altLang="zh-CN" sz="2800" kern="1200" dirty="0">
              <a:solidFill>
                <a:schemeClr val="tx1"/>
              </a:solidFill>
              <a:ea typeface="等线"/>
              <a:cs typeface="Arial"/>
            </a:rPr>
            <a:t>Tet-on/off</a:t>
          </a:r>
          <a:r>
            <a:rPr lang="zh-CN" altLang="en-US" sz="2800" kern="1200" dirty="0">
              <a:solidFill>
                <a:schemeClr val="tx1"/>
              </a:solidFill>
              <a:ea typeface="等线"/>
              <a:cs typeface="Arial"/>
            </a:rPr>
            <a:t> </a:t>
          </a:r>
          <a:r>
            <a:rPr lang="en-US" altLang="zh-CN" sz="2800" kern="1200" dirty="0">
              <a:solidFill>
                <a:schemeClr val="tx1"/>
              </a:solidFill>
              <a:ea typeface="等线"/>
              <a:cs typeface="Arial"/>
            </a:rPr>
            <a:t>inducible</a:t>
          </a:r>
          <a:r>
            <a:rPr lang="zh-CN" altLang="en-US" sz="2800" kern="1200" dirty="0">
              <a:solidFill>
                <a:schemeClr val="tx1"/>
              </a:solidFill>
              <a:ea typeface="等线"/>
              <a:cs typeface="Arial"/>
            </a:rPr>
            <a:t> </a:t>
          </a:r>
          <a:r>
            <a:rPr lang="en-US" altLang="zh-CN" sz="2800" kern="1200" dirty="0">
              <a:solidFill>
                <a:schemeClr val="tx1"/>
              </a:solidFill>
              <a:ea typeface="等线"/>
              <a:cs typeface="Arial"/>
            </a:rPr>
            <a:t>circuits (UD)</a:t>
          </a:r>
          <a:endParaRPr lang="en-US" sz="2800" b="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2800" kern="1200" dirty="0">
              <a:solidFill>
                <a:schemeClr val="tx1"/>
              </a:solidFill>
            </a:rPr>
            <a:t>Crispr-Cas9 platform development and testing AAVS1, CCR5 and ROSA26 loci (UML)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2800" kern="1200" dirty="0">
              <a:solidFill>
                <a:schemeClr val="tx1"/>
              </a:solidFill>
            </a:rPr>
            <a:t>Analytical methods (qPCR, Elisa, RT-qPCR, WB, proteomics) (UML/UD)</a:t>
          </a:r>
        </a:p>
      </dsp:txBody>
      <dsp:txXfrm>
        <a:off x="543294" y="2283267"/>
        <a:ext cx="5715197" cy="3744621"/>
      </dsp:txXfrm>
    </dsp:sp>
    <dsp:sp modelId="{0995BCD0-8EE1-4811-928B-3A474E6A7417}">
      <dsp:nvSpPr>
        <dsp:cNvPr id="0" name=""/>
        <dsp:cNvSpPr/>
      </dsp:nvSpPr>
      <dsp:spPr>
        <a:xfrm>
          <a:off x="6818263" y="0"/>
          <a:ext cx="6528967" cy="2052000"/>
        </a:xfrm>
        <a:prstGeom prst="chevron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Q2 2023</a:t>
          </a:r>
        </a:p>
      </dsp:txBody>
      <dsp:txXfrm>
        <a:off x="7844263" y="0"/>
        <a:ext cx="4476967" cy="2052000"/>
      </dsp:txXfrm>
    </dsp:sp>
    <dsp:sp modelId="{4ABE4B3E-1F79-46C0-B896-1C1D2FF77FC5}">
      <dsp:nvSpPr>
        <dsp:cNvPr id="0" name=""/>
        <dsp:cNvSpPr/>
      </dsp:nvSpPr>
      <dsp:spPr>
        <a:xfrm>
          <a:off x="7262520" y="2314866"/>
          <a:ext cx="5223174" cy="365410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2800" kern="1200" dirty="0"/>
            <a:t>Tet off/on switch for 2 AAV cassettes via Golden gate, 1, transfer plasmid, 2, assembly plasmid(UD)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2800" kern="1200" dirty="0"/>
            <a:t>Site-specific integration of 2 cassettes (UML)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2800" kern="1200" dirty="0"/>
            <a:t>Testing inducible plasmids via transient (UML/UD) </a:t>
          </a:r>
        </a:p>
      </dsp:txBody>
      <dsp:txXfrm>
        <a:off x="7262520" y="2314866"/>
        <a:ext cx="5223174" cy="3654109"/>
      </dsp:txXfrm>
    </dsp:sp>
    <dsp:sp modelId="{10913F6C-A1B4-4256-B76C-D9DB5E9D0B69}">
      <dsp:nvSpPr>
        <dsp:cNvPr id="0" name=""/>
        <dsp:cNvSpPr/>
      </dsp:nvSpPr>
      <dsp:spPr>
        <a:xfrm>
          <a:off x="13024874" y="34941"/>
          <a:ext cx="6528967" cy="2052000"/>
        </a:xfrm>
        <a:prstGeom prst="chevron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Q3-4 2023</a:t>
          </a:r>
        </a:p>
      </dsp:txBody>
      <dsp:txXfrm>
        <a:off x="14050874" y="34941"/>
        <a:ext cx="4476967" cy="2052000"/>
      </dsp:txXfrm>
    </dsp:sp>
    <dsp:sp modelId="{4F446729-B227-423E-8C0D-96321DC7921A}">
      <dsp:nvSpPr>
        <dsp:cNvPr id="0" name=""/>
        <dsp:cNvSpPr/>
      </dsp:nvSpPr>
      <dsp:spPr>
        <a:xfrm>
          <a:off x="13467681" y="2306425"/>
          <a:ext cx="5223174" cy="365410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2800" kern="1200" dirty="0"/>
            <a:t>Tet off/on switch for the 3</a:t>
          </a:r>
          <a:r>
            <a:rPr lang="en-US" sz="2800" kern="1200" baseline="30000" dirty="0"/>
            <a:t>rd</a:t>
          </a:r>
          <a:r>
            <a:rPr lang="en-US" sz="2800" kern="1200" dirty="0"/>
            <a:t> AAV cassette via Golden gate, 3, replication plasmid(UD)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2800" kern="1200" dirty="0"/>
            <a:t>Site-specific integration of the 3</a:t>
          </a:r>
          <a:r>
            <a:rPr lang="en-US" sz="2800" kern="1200" baseline="30000" dirty="0"/>
            <a:t>rd</a:t>
          </a:r>
          <a:r>
            <a:rPr lang="en-US" sz="2800" kern="1200" dirty="0"/>
            <a:t> cassette and develop the baseline of stable cells (UML)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2800" kern="1200" dirty="0">
              <a:solidFill>
                <a:schemeClr val="tx1"/>
              </a:solidFill>
              <a:cs typeface="Arial"/>
            </a:rPr>
            <a:t>Optimization of gene level and dynamics by engineered inducible variants, Kozak variants</a:t>
          </a:r>
          <a:endParaRPr lang="en-US" sz="2800" kern="1200" dirty="0"/>
        </a:p>
      </dsp:txBody>
      <dsp:txXfrm>
        <a:off x="13467681" y="2306425"/>
        <a:ext cx="5223174" cy="3654109"/>
      </dsp:txXfrm>
    </dsp:sp>
    <dsp:sp modelId="{79AFE0B7-52E5-4D87-B049-53DE9EEE2C73}">
      <dsp:nvSpPr>
        <dsp:cNvPr id="0" name=""/>
        <dsp:cNvSpPr/>
      </dsp:nvSpPr>
      <dsp:spPr>
        <a:xfrm>
          <a:off x="19560518" y="34941"/>
          <a:ext cx="6528967" cy="2052000"/>
        </a:xfrm>
        <a:prstGeom prst="chevron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08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Q1-2 2024</a:t>
          </a:r>
        </a:p>
      </dsp:txBody>
      <dsp:txXfrm>
        <a:off x="20586518" y="34941"/>
        <a:ext cx="4476967" cy="2052000"/>
      </dsp:txXfrm>
    </dsp:sp>
    <dsp:sp modelId="{E53AFE20-0469-4912-BD78-5097C07CFF2D}">
      <dsp:nvSpPr>
        <dsp:cNvPr id="0" name=""/>
        <dsp:cNvSpPr/>
      </dsp:nvSpPr>
      <dsp:spPr>
        <a:xfrm>
          <a:off x="19654979" y="2314866"/>
          <a:ext cx="5948620" cy="3654109"/>
        </a:xfrm>
        <a:prstGeom prst="rect">
          <a:avLst/>
        </a:prstGeom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Enhance the </a:t>
          </a:r>
          <a:r>
            <a:rPr lang="en-US" sz="2800" kern="1200" dirty="0" err="1"/>
            <a:t>Knockin</a:t>
          </a:r>
          <a:r>
            <a:rPr lang="en-US" sz="2800" kern="1200" dirty="0"/>
            <a:t> efficiency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Optimization of gene level and dynamics by Kozak, and Degron tags (UD); Evaluate optimized plasmids via transient(UML/UD) 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Optimized AAV parts integration, The optimized stable cell line(UML)</a:t>
          </a:r>
          <a:endParaRPr lang="en-US" sz="28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9654979" y="2314866"/>
        <a:ext cx="5948620" cy="3654109"/>
      </dsp:txXfrm>
    </dsp:sp>
    <dsp:sp modelId="{56B698EB-5833-794E-898B-5C3445F5FA4F}">
      <dsp:nvSpPr>
        <dsp:cNvPr id="0" name=""/>
        <dsp:cNvSpPr/>
      </dsp:nvSpPr>
      <dsp:spPr>
        <a:xfrm>
          <a:off x="25873486" y="123069"/>
          <a:ext cx="6528967" cy="205200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Q3-4 2024</a:t>
          </a:r>
        </a:p>
      </dsp:txBody>
      <dsp:txXfrm>
        <a:off x="26899486" y="123069"/>
        <a:ext cx="4476967" cy="2052000"/>
      </dsp:txXfrm>
    </dsp:sp>
    <dsp:sp modelId="{90AFB81D-3266-FC4F-8320-AAA4F087F017}">
      <dsp:nvSpPr>
        <dsp:cNvPr id="0" name=""/>
        <dsp:cNvSpPr/>
      </dsp:nvSpPr>
      <dsp:spPr>
        <a:xfrm>
          <a:off x="26433880" y="2607825"/>
          <a:ext cx="5223174" cy="3301597"/>
        </a:xfrm>
        <a:prstGeom prst="rect">
          <a:avLst/>
        </a:prstGeom>
        <a:gradFill flip="none" rotWithShape="0">
          <a:gsLst>
            <a:gs pos="0">
              <a:srgbClr val="4472C4">
                <a:lumMod val="60000"/>
                <a:lumOff val="40000"/>
                <a:tint val="66000"/>
                <a:satMod val="160000"/>
              </a:srgbClr>
            </a:gs>
            <a:gs pos="50000">
              <a:srgbClr val="4472C4">
                <a:lumMod val="60000"/>
                <a:lumOff val="40000"/>
                <a:tint val="44500"/>
                <a:satMod val="160000"/>
              </a:srgbClr>
            </a:gs>
            <a:gs pos="100000">
              <a:srgbClr val="4472C4">
                <a:lumMod val="60000"/>
                <a:lumOff val="40000"/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Cell line productivity and stability evaluation(UML/UD) 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AAV production bottlenecks investigation(UD/UML) 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Other investigations (UML/UD)</a:t>
          </a:r>
        </a:p>
      </dsp:txBody>
      <dsp:txXfrm>
        <a:off x="26433880" y="2607825"/>
        <a:ext cx="5223174" cy="3301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EE38E-B20E-423E-9B4F-2D67C0970AA8}">
      <dsp:nvSpPr>
        <dsp:cNvPr id="0" name=""/>
        <dsp:cNvSpPr/>
      </dsp:nvSpPr>
      <dsp:spPr>
        <a:xfrm>
          <a:off x="0" y="3958919"/>
          <a:ext cx="7987878" cy="259747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Stage 2. Develop the optimized stable producer</a:t>
          </a:r>
        </a:p>
      </dsp:txBody>
      <dsp:txXfrm>
        <a:off x="0" y="3958919"/>
        <a:ext cx="7987878" cy="1402639"/>
      </dsp:txXfrm>
    </dsp:sp>
    <dsp:sp modelId="{3BC1C7BE-1221-4001-926B-EBA48EFF2BDE}">
      <dsp:nvSpPr>
        <dsp:cNvPr id="0" name=""/>
        <dsp:cNvSpPr/>
      </dsp:nvSpPr>
      <dsp:spPr>
        <a:xfrm>
          <a:off x="0" y="5309608"/>
          <a:ext cx="7987878" cy="119484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800" kern="1200"/>
            <a:t>Optimize the baseline producer via promoter engineering</a:t>
          </a:r>
        </a:p>
      </dsp:txBody>
      <dsp:txXfrm>
        <a:off x="0" y="5309608"/>
        <a:ext cx="7987878" cy="1194840"/>
      </dsp:txXfrm>
    </dsp:sp>
    <dsp:sp modelId="{35943703-E244-4755-A34C-6D61968696F7}">
      <dsp:nvSpPr>
        <dsp:cNvPr id="0" name=""/>
        <dsp:cNvSpPr/>
      </dsp:nvSpPr>
      <dsp:spPr>
        <a:xfrm rot="10800000">
          <a:off x="0" y="1"/>
          <a:ext cx="7987878" cy="3994923"/>
        </a:xfrm>
        <a:prstGeom prst="upArrowCallou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Stage 1. Develop the baseline stable producer</a:t>
          </a:r>
        </a:p>
      </dsp:txBody>
      <dsp:txXfrm rot="-10800000">
        <a:off x="0" y="1"/>
        <a:ext cx="7987878" cy="1402218"/>
      </dsp:txXfrm>
    </dsp:sp>
    <dsp:sp modelId="{3758F3E2-AE2D-4988-8300-70436DD6365E}">
      <dsp:nvSpPr>
        <dsp:cNvPr id="0" name=""/>
        <dsp:cNvSpPr/>
      </dsp:nvSpPr>
      <dsp:spPr>
        <a:xfrm>
          <a:off x="0" y="1405462"/>
          <a:ext cx="7987878" cy="1194482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Integrate the three inducible </a:t>
          </a:r>
          <a:r>
            <a:rPr lang="en-US" sz="2800" kern="1200" dirty="0" err="1"/>
            <a:t>rAAV</a:t>
          </a:r>
          <a:r>
            <a:rPr lang="en-US" sz="2800" kern="1200" dirty="0"/>
            <a:t> plasmids into the safe harbor site of HEK293 cells </a:t>
          </a:r>
        </a:p>
      </dsp:txBody>
      <dsp:txXfrm>
        <a:off x="0" y="1405462"/>
        <a:ext cx="7987878" cy="1194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45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745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7D943B8-0F4A-4395-859E-DCCF4BD91FEC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55950" y="914400"/>
            <a:ext cx="328930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41"/>
            <a:ext cx="7680960" cy="288035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8"/>
            <a:ext cx="4160520" cy="36745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8"/>
            <a:ext cx="4160520" cy="36745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504E8F5-B638-4BDC-8F43-6D3845559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4E8F5-B638-4BDC-8F43-6D3845559C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94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8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1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1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4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39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7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3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F62A3-18D6-4031-8AB5-A612AED0A130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D1F7-A77F-4FB5-83A7-CDB8F60EE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1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.jpeg"/><Relationship Id="rId18" Type="http://schemas.openxmlformats.org/officeDocument/2006/relationships/diagramLayout" Target="../diagrams/layout3.xml"/><Relationship Id="rId26" Type="http://schemas.openxmlformats.org/officeDocument/2006/relationships/image" Target="../media/image9.png"/><Relationship Id="rId3" Type="http://schemas.openxmlformats.org/officeDocument/2006/relationships/diagramData" Target="../diagrams/data1.xml"/><Relationship Id="rId21" Type="http://schemas.microsoft.com/office/2007/relationships/diagramDrawing" Target="../diagrams/drawing3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diagramData" Target="../diagrams/data3.xml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20" Type="http://schemas.openxmlformats.org/officeDocument/2006/relationships/diagramColors" Target="../diagrams/colors3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.png"/><Relationship Id="rId23" Type="http://schemas.openxmlformats.org/officeDocument/2006/relationships/image" Target="../media/image6.png"/><Relationship Id="rId28" Type="http://schemas.openxmlformats.org/officeDocument/2006/relationships/image" Target="../media/image11.png"/><Relationship Id="rId10" Type="http://schemas.openxmlformats.org/officeDocument/2006/relationships/diagramQuickStyle" Target="../diagrams/quickStyle2.xml"/><Relationship Id="rId19" Type="http://schemas.openxmlformats.org/officeDocument/2006/relationships/diagramQuickStyle" Target="../diagrams/quickStyle3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.png"/><Relationship Id="rId22" Type="http://schemas.openxmlformats.org/officeDocument/2006/relationships/image" Target="../media/image5.png"/><Relationship Id="rId2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C50EB8-22C8-4B02-AC28-37E1DAE5A6CD}"/>
              </a:ext>
            </a:extLst>
          </p:cNvPr>
          <p:cNvSpPr/>
          <p:nvPr/>
        </p:nvSpPr>
        <p:spPr>
          <a:xfrm>
            <a:off x="0" y="45721"/>
            <a:ext cx="43891200" cy="50589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sz="5400" b="1" dirty="0"/>
          </a:p>
          <a:p>
            <a:pPr algn="ctr"/>
            <a:endParaRPr lang="en-US" sz="5400" b="1" dirty="0"/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                                             Qiang Fu (UML), Emily Doleh (UD),  </a:t>
            </a:r>
            <a:r>
              <a:rPr lang="en-US" sz="5400" b="1" dirty="0" err="1"/>
              <a:t>Yongdan</a:t>
            </a:r>
            <a:r>
              <a:rPr lang="en-US" sz="5400" b="1" dirty="0"/>
              <a:t> Wang (UML)</a:t>
            </a:r>
            <a:endParaRPr lang="en-US" sz="5400" b="1" dirty="0">
              <a:latin typeface="+mj-lt"/>
            </a:endParaRPr>
          </a:p>
          <a:p>
            <a:pPr algn="ctr"/>
            <a:r>
              <a:rPr lang="en-US" sz="5400" b="1" dirty="0">
                <a:latin typeface="+mj-lt"/>
              </a:rPr>
              <a:t>                                           Dr. </a:t>
            </a:r>
            <a:r>
              <a:rPr lang="en-US" sz="5400" b="1" dirty="0" err="1">
                <a:latin typeface="+mj-lt"/>
              </a:rPr>
              <a:t>Seongkyu</a:t>
            </a:r>
            <a:r>
              <a:rPr lang="en-US" sz="5400" b="1" dirty="0">
                <a:latin typeface="+mj-lt"/>
              </a:rPr>
              <a:t> Yoon (PI) / Dr. Mark Blenner (Co-PI)</a:t>
            </a:r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A1D57E-D039-4A91-89A4-8E555005BCCA}"/>
              </a:ext>
            </a:extLst>
          </p:cNvPr>
          <p:cNvSpPr/>
          <p:nvPr/>
        </p:nvSpPr>
        <p:spPr>
          <a:xfrm>
            <a:off x="1" y="6562164"/>
            <a:ext cx="18969461" cy="675632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79A2E4-0294-48D8-832C-12AF382D8319}"/>
              </a:ext>
            </a:extLst>
          </p:cNvPr>
          <p:cNvSpPr/>
          <p:nvPr/>
        </p:nvSpPr>
        <p:spPr>
          <a:xfrm>
            <a:off x="0" y="5166476"/>
            <a:ext cx="18821400" cy="13956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/>
              <a:t>Project Overview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1490F0-AF07-4F43-A68B-F2346420CF4C}"/>
              </a:ext>
            </a:extLst>
          </p:cNvPr>
          <p:cNvSpPr/>
          <p:nvPr/>
        </p:nvSpPr>
        <p:spPr>
          <a:xfrm>
            <a:off x="19117524" y="6553858"/>
            <a:ext cx="24729972" cy="684827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58A2FA-7151-4152-AFEE-F4E2167AC4F9}"/>
              </a:ext>
            </a:extLst>
          </p:cNvPr>
          <p:cNvSpPr/>
          <p:nvPr/>
        </p:nvSpPr>
        <p:spPr>
          <a:xfrm>
            <a:off x="18821401" y="5158170"/>
            <a:ext cx="25016012" cy="13956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/>
              <a:t>Research Approach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AC0F17-5B45-482C-B418-2BB0E42E5DE4}"/>
              </a:ext>
            </a:extLst>
          </p:cNvPr>
          <p:cNvSpPr/>
          <p:nvPr/>
        </p:nvSpPr>
        <p:spPr>
          <a:xfrm>
            <a:off x="82175" y="14780531"/>
            <a:ext cx="43891198" cy="106410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52AA65-BCBD-4BBF-BF61-26E6E16E5FB6}"/>
              </a:ext>
            </a:extLst>
          </p:cNvPr>
          <p:cNvSpPr/>
          <p:nvPr/>
        </p:nvSpPr>
        <p:spPr>
          <a:xfrm>
            <a:off x="0" y="13310188"/>
            <a:ext cx="43837412" cy="14494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/>
              <a:t>Recent Results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91D9A43-B2B4-4BEC-BF2C-24A1931F943A}"/>
              </a:ext>
            </a:extLst>
          </p:cNvPr>
          <p:cNvSpPr/>
          <p:nvPr/>
        </p:nvSpPr>
        <p:spPr>
          <a:xfrm>
            <a:off x="11123109" y="25267302"/>
            <a:ext cx="32743598" cy="15598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/>
              <a:t>Milestones and Timelines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0F50F8-741D-47DA-A65F-D2149527D923}"/>
              </a:ext>
            </a:extLst>
          </p:cNvPr>
          <p:cNvSpPr/>
          <p:nvPr/>
        </p:nvSpPr>
        <p:spPr>
          <a:xfrm>
            <a:off x="11147601" y="26916217"/>
            <a:ext cx="32743597" cy="597905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B77DB55-2CC4-421F-AC5E-260729B985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332944"/>
              </p:ext>
            </p:extLst>
          </p:nvPr>
        </p:nvGraphicFramePr>
        <p:xfrm>
          <a:off x="19733360" y="6618760"/>
          <a:ext cx="10041790" cy="655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8" name="Diagram 77">
            <a:extLst>
              <a:ext uri="{FF2B5EF4-FFF2-40B4-BE49-F238E27FC236}">
                <a16:creationId xmlns:a16="http://schemas.microsoft.com/office/drawing/2014/main" id="{14D8B855-9528-46FE-AC1B-E2381408B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458440"/>
              </p:ext>
            </p:extLst>
          </p:nvPr>
        </p:nvGraphicFramePr>
        <p:xfrm>
          <a:off x="11147601" y="26937743"/>
          <a:ext cx="32415335" cy="6032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9" name="TextBox 78">
            <a:extLst>
              <a:ext uri="{FF2B5EF4-FFF2-40B4-BE49-F238E27FC236}">
                <a16:creationId xmlns:a16="http://schemas.microsoft.com/office/drawing/2014/main" id="{046852EF-85D3-4925-9D56-9B3582B93069}"/>
              </a:ext>
            </a:extLst>
          </p:cNvPr>
          <p:cNvSpPr txBox="1"/>
          <p:nvPr/>
        </p:nvSpPr>
        <p:spPr>
          <a:xfrm>
            <a:off x="7289427" y="27517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37BD140-5DAB-4C42-ACD1-B1439816B6A9}"/>
              </a:ext>
            </a:extLst>
          </p:cNvPr>
          <p:cNvSpPr/>
          <p:nvPr/>
        </p:nvSpPr>
        <p:spPr>
          <a:xfrm>
            <a:off x="7151" y="25287455"/>
            <a:ext cx="11087569" cy="15598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/>
              <a:t>Next Step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D41839BE-AC69-4AB0-8B69-7178A10C5CEC}"/>
              </a:ext>
            </a:extLst>
          </p:cNvPr>
          <p:cNvSpPr/>
          <p:nvPr/>
        </p:nvSpPr>
        <p:spPr>
          <a:xfrm>
            <a:off x="1" y="26862775"/>
            <a:ext cx="11094719" cy="603249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6F8105-D3D9-D460-5DCC-4FE94CD613B2}"/>
              </a:ext>
            </a:extLst>
          </p:cNvPr>
          <p:cNvSpPr txBox="1"/>
          <p:nvPr/>
        </p:nvSpPr>
        <p:spPr>
          <a:xfrm>
            <a:off x="10333201" y="182417"/>
            <a:ext cx="305409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atin typeface="+mj-lt"/>
              </a:rPr>
              <a:t>Develop an Inducible Stable </a:t>
            </a:r>
            <a:r>
              <a:rPr lang="en-US" sz="8800" b="1" dirty="0">
                <a:latin typeface="+mj-lt"/>
              </a:rPr>
              <a:t>Packaging / </a:t>
            </a:r>
            <a:r>
              <a:rPr lang="en-US" sz="8800" b="1">
                <a:latin typeface="+mj-lt"/>
              </a:rPr>
              <a:t>Producer Cell Line for </a:t>
            </a:r>
            <a:r>
              <a:rPr lang="en-US" sz="8800" b="1" err="1">
                <a:latin typeface="+mj-lt"/>
              </a:rPr>
              <a:t>rAAV</a:t>
            </a:r>
            <a:r>
              <a:rPr lang="en-US" sz="8800" b="1">
                <a:latin typeface="+mj-lt"/>
              </a:rPr>
              <a:t> Production via Site-Specific Integration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AD05DDD-DB10-291F-C519-EF81D4785AD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2862940" y="-1606530"/>
            <a:ext cx="4609185" cy="8289131"/>
            <a:chOff x="-1252964" y="1314537"/>
            <a:chExt cx="1559107" cy="2803887"/>
          </a:xfrm>
        </p:grpSpPr>
        <p:pic>
          <p:nvPicPr>
            <p:cNvPr id="64" name="Picture 63" descr="NSF.jpeg">
              <a:extLst>
                <a:ext uri="{FF2B5EF4-FFF2-40B4-BE49-F238E27FC236}">
                  <a16:creationId xmlns:a16="http://schemas.microsoft.com/office/drawing/2014/main" id="{94978FE5-7364-B9BD-E1E6-42D9F74D4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32405" y="1311751"/>
              <a:ext cx="735761" cy="741334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749B40E-F0A0-3D70-D2AF-BA07EAE4785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1888127" y="1950330"/>
              <a:ext cx="2803257" cy="1532932"/>
              <a:chOff x="1997331" y="1325531"/>
              <a:chExt cx="3064147" cy="1675599"/>
            </a:xfrm>
          </p:grpSpPr>
          <p:pic>
            <p:nvPicPr>
              <p:cNvPr id="84" name="Picture 83" descr="AMBIC-horizontal.png">
                <a:extLst>
                  <a:ext uri="{FF2B5EF4-FFF2-40B4-BE49-F238E27FC236}">
                    <a16:creationId xmlns:a16="http://schemas.microsoft.com/office/drawing/2014/main" id="{D23D9AAE-2423-6EE2-4DCF-E95B6F6DC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1997331" y="1325531"/>
                <a:ext cx="3064147" cy="6734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F0A39E0-B711-4515-252F-7618FB26E1CF}"/>
                  </a:ext>
                </a:extLst>
              </p:cNvPr>
              <p:cNvSpPr txBox="1"/>
              <p:nvPr/>
            </p:nvSpPr>
            <p:spPr>
              <a:xfrm>
                <a:off x="1997331" y="2056607"/>
                <a:ext cx="2260600" cy="944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32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32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32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32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509FDF-703C-23D8-6940-FF4D787254D2}"/>
              </a:ext>
            </a:extLst>
          </p:cNvPr>
          <p:cNvSpPr txBox="1"/>
          <p:nvPr/>
        </p:nvSpPr>
        <p:spPr>
          <a:xfrm>
            <a:off x="13061445" y="6690954"/>
            <a:ext cx="5759955" cy="63709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Project Goals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inducible circuits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can regulate the timing and level of gene expression for all components necessary to make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inducible stable producer cell line with          site-specific integration for extensible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/>
          </a:p>
        </p:txBody>
      </p:sp>
      <p:pic>
        <p:nvPicPr>
          <p:cNvPr id="100" name="Picture 99" descr="Production of AAV by triple transfection. The most common approach to... |  Download Scientific Diagram">
            <a:extLst>
              <a:ext uri="{FF2B5EF4-FFF2-40B4-BE49-F238E27FC236}">
                <a16:creationId xmlns:a16="http://schemas.microsoft.com/office/drawing/2014/main" id="{019EE839-FD7A-9912-2967-C4E41911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03" y="6747014"/>
            <a:ext cx="4827625" cy="34133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8BC49D16-1EAB-407E-B726-260E7699FC94}"/>
              </a:ext>
            </a:extLst>
          </p:cNvPr>
          <p:cNvSpPr/>
          <p:nvPr/>
        </p:nvSpPr>
        <p:spPr>
          <a:xfrm>
            <a:off x="1108397" y="10469932"/>
            <a:ext cx="118049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Drawbacks of the traditional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zh-CN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process that uses </a:t>
            </a:r>
            <a:r>
              <a:rPr lang="en-US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</a:t>
            </a:r>
            <a:r>
              <a:rPr lang="en-US" altLang="zh-CN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sient</a:t>
            </a:r>
            <a:r>
              <a:rPr lang="zh-CN" altLang="en-US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transfection 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HEK293 cells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and expensive process consuming considerable amount of transfection reagent and plasmids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lot-to-lot variation of the products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ifficult to scale up 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D0E3C59-1C85-BEA0-E79E-33077431F3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56563" y="6697640"/>
            <a:ext cx="5095867" cy="35772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86F52779-433B-B953-A961-49FEEDAB4452}"/>
              </a:ext>
            </a:extLst>
          </p:cNvPr>
          <p:cNvSpPr/>
          <p:nvPr/>
        </p:nvSpPr>
        <p:spPr>
          <a:xfrm>
            <a:off x="4700190" y="12682715"/>
            <a:ext cx="8119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stable producer of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needed!</a:t>
            </a:r>
          </a:p>
        </p:txBody>
      </p:sp>
      <p:graphicFrame>
        <p:nvGraphicFramePr>
          <p:cNvPr id="120" name="Diagram 119">
            <a:extLst>
              <a:ext uri="{FF2B5EF4-FFF2-40B4-BE49-F238E27FC236}">
                <a16:creationId xmlns:a16="http://schemas.microsoft.com/office/drawing/2014/main" id="{555E3517-30A7-41A5-6EA6-2D622A690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317226"/>
              </p:ext>
            </p:extLst>
          </p:nvPr>
        </p:nvGraphicFramePr>
        <p:xfrm>
          <a:off x="19626610" y="6661776"/>
          <a:ext cx="7987878" cy="655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59314A-0FE4-D9DA-FB03-40E665010B6A}"/>
              </a:ext>
            </a:extLst>
          </p:cNvPr>
          <p:cNvSpPr txBox="1"/>
          <p:nvPr/>
        </p:nvSpPr>
        <p:spPr>
          <a:xfrm>
            <a:off x="652480" y="18594165"/>
            <a:ext cx="621563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Figure 1. New three plasmid design for AAV production.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24D6114-99EB-B343-518E-7BE2DC85EA4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3990" y="26959621"/>
            <a:ext cx="9207834" cy="5887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9D9AA-2769-3C4F-12C0-0128B36BCB7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762550" y="7037946"/>
            <a:ext cx="16074862" cy="6030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B58355-4844-6DC0-151E-991E31F56B7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184222" y="15753853"/>
            <a:ext cx="12721553" cy="9350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824F8-A1A2-DB97-B6AE-729AD5DCAC8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934659" y="15753853"/>
            <a:ext cx="13996299" cy="910996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44E82CE-8173-CC80-38F0-44A5818CCACD}"/>
              </a:ext>
            </a:extLst>
          </p:cNvPr>
          <p:cNvSpPr txBox="1">
            <a:spLocks/>
          </p:cNvSpPr>
          <p:nvPr/>
        </p:nvSpPr>
        <p:spPr>
          <a:xfrm>
            <a:off x="20371907" y="14960009"/>
            <a:ext cx="17546931" cy="7188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293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4000" cap="none" dirty="0">
                <a:solidFill>
                  <a:schemeClr val="tx1"/>
                </a:solidFill>
              </a:rPr>
              <a:t>Stable packaging cell line characterization</a:t>
            </a:r>
          </a:p>
        </p:txBody>
      </p:sp>
      <p:pic>
        <p:nvPicPr>
          <p:cNvPr id="83" name="Picture 82" descr="A screenshot of a computer&#10;&#10;Description automatically generated">
            <a:extLst>
              <a:ext uri="{FF2B5EF4-FFF2-40B4-BE49-F238E27FC236}">
                <a16:creationId xmlns:a16="http://schemas.microsoft.com/office/drawing/2014/main" id="{EE2EEEA9-3233-57D2-67D7-A328D6049BC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6435" y="14611519"/>
            <a:ext cx="7953554" cy="549330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E290BA-8413-2A49-E874-D1DF98653183}"/>
              </a:ext>
            </a:extLst>
          </p:cNvPr>
          <p:cNvSpPr txBox="1"/>
          <p:nvPr/>
        </p:nvSpPr>
        <p:spPr>
          <a:xfrm>
            <a:off x="12039347" y="21044066"/>
            <a:ext cx="4145295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Figure 3. </a:t>
            </a:r>
            <a:r>
              <a:rPr lang="en-US" sz="3200" dirty="0" err="1"/>
              <a:t>qRT</a:t>
            </a:r>
            <a:r>
              <a:rPr lang="en-US" sz="3200" dirty="0"/>
              <a:t>-PCR showing induced gene expression for Rep and Cap genes relative to the native AAV promoters.</a:t>
            </a:r>
            <a:endParaRPr lang="en-US" sz="3200" dirty="0">
              <a:cs typeface="Calibri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137588-F185-96F9-AADE-472CDD715AC8}"/>
              </a:ext>
            </a:extLst>
          </p:cNvPr>
          <p:cNvSpPr txBox="1"/>
          <p:nvPr/>
        </p:nvSpPr>
        <p:spPr>
          <a:xfrm>
            <a:off x="1101053" y="23804518"/>
            <a:ext cx="730256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Figure 2. Transient transfection test for new three plasmid design using both Tet-off (</a:t>
            </a:r>
            <a:r>
              <a:rPr lang="en-US" sz="3200" dirty="0" err="1"/>
              <a:t>tTA</a:t>
            </a:r>
            <a:r>
              <a:rPr lang="en-US" sz="3200" dirty="0"/>
              <a:t>) and Tet-on (</a:t>
            </a:r>
            <a:r>
              <a:rPr lang="en-US" sz="3200" dirty="0" err="1"/>
              <a:t>rtTA</a:t>
            </a:r>
            <a:r>
              <a:rPr lang="en-US" sz="3200" dirty="0"/>
              <a:t>) promoters. </a:t>
            </a:r>
            <a:endParaRPr lang="en-US" sz="3200" dirty="0">
              <a:cs typeface="Calibri"/>
            </a:endParaRP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9CCF8CF9-3E3D-DB39-6D92-4D6C2277FB1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2949" y="19657506"/>
            <a:ext cx="7199665" cy="4148119"/>
          </a:xfrm>
          <a:prstGeom prst="rect">
            <a:avLst/>
          </a:prstGeom>
        </p:spPr>
      </p:pic>
      <p:pic>
        <p:nvPicPr>
          <p:cNvPr id="201" name="Picture 200" descr="A graph of a graph with a green and blue bar&#10;&#10;Description automatically generated">
            <a:extLst>
              <a:ext uri="{FF2B5EF4-FFF2-40B4-BE49-F238E27FC236}">
                <a16:creationId xmlns:a16="http://schemas.microsoft.com/office/drawing/2014/main" id="{9E0E5FC4-6B65-3809-6C13-68D0D3A29CE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91229" y="20313600"/>
            <a:ext cx="3219272" cy="4797724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77CB263C-6DF2-3245-D415-4ED306A5FF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04515" y="14955000"/>
            <a:ext cx="6642341" cy="51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84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2D43E1D2FC4FBFB8508531D676ED" ma:contentTypeVersion="13" ma:contentTypeDescription="Create a new document." ma:contentTypeScope="" ma:versionID="4cffd54f0b82bfddc40d16a63bbe5554">
  <xsd:schema xmlns:xsd="http://www.w3.org/2001/XMLSchema" xmlns:xs="http://www.w3.org/2001/XMLSchema" xmlns:p="http://schemas.microsoft.com/office/2006/metadata/properties" xmlns:ns2="a5838902-a283-4e8b-b915-a24f50b30b97" xmlns:ns3="59c7801c-6157-44ae-96ad-3f6de4cbcce1" targetNamespace="http://schemas.microsoft.com/office/2006/metadata/properties" ma:root="true" ma:fieldsID="5dc6ff435a9d264b089cb3761cdc8755" ns2:_="" ns3:_="">
    <xsd:import namespace="a5838902-a283-4e8b-b915-a24f50b30b97"/>
    <xsd:import namespace="59c7801c-6157-44ae-96ad-3f6de4cbc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38902-a283-4e8b-b915-a24f50b30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da7e02-c50b-437b-91ea-1e34890a0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7801c-6157-44ae-96ad-3f6de4cbcc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8c476f1-bb11-4816-b78e-38b149cc161c}" ma:internalName="TaxCatchAll" ma:showField="CatchAllData" ma:web="59c7801c-6157-44ae-96ad-3f6de4cbcc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7BADE4-C740-401D-9BF5-5CD5D0A44D14}"/>
</file>

<file path=customXml/itemProps2.xml><?xml version="1.0" encoding="utf-8"?>
<ds:datastoreItem xmlns:ds="http://schemas.openxmlformats.org/officeDocument/2006/customXml" ds:itemID="{617CCE69-F022-4081-AE9A-7A20B801DB0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</TotalTime>
  <Words>465</Words>
  <Application>Microsoft Macintosh PowerPoint</Application>
  <PresentationFormat>Custom</PresentationFormat>
  <Paragraphs>55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等线</vt:lpstr>
      <vt:lpstr>Arial</vt:lpstr>
      <vt:lpstr>Calibri</vt:lpstr>
      <vt:lpstr>Calibri Light</vt:lpstr>
      <vt:lpstr>Century Gothic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Yongdan</dc:creator>
  <cp:lastModifiedBy>Fu, Qiang</cp:lastModifiedBy>
  <cp:revision>135</cp:revision>
  <dcterms:created xsi:type="dcterms:W3CDTF">2021-07-13T14:53:14Z</dcterms:created>
  <dcterms:modified xsi:type="dcterms:W3CDTF">2024-05-28T22:20:59Z</dcterms:modified>
</cp:coreProperties>
</file>