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6D84B-739B-4F47-A846-D41479838FAD}" v="591" dt="2023-05-23T18:42:39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>
        <p:scale>
          <a:sx n="31" d="100"/>
          <a:sy n="31" d="100"/>
        </p:scale>
        <p:origin x="616" y="-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Qiang" userId="cd39a8ac-ebbf-45f8-b949-2694965de25d" providerId="ADAL" clId="{76E02E7C-2B03-3D44-B2EE-24F39BF9D6F6}"/>
    <pc:docChg chg="modSld">
      <pc:chgData name="Fu, Qiang" userId="cd39a8ac-ebbf-45f8-b949-2694965de25d" providerId="ADAL" clId="{76E02E7C-2B03-3D44-B2EE-24F39BF9D6F6}" dt="2023-05-12T01:43:55.536" v="3" actId="1076"/>
      <pc:docMkLst>
        <pc:docMk/>
      </pc:docMkLst>
      <pc:sldChg chg="modSp">
        <pc:chgData name="Fu, Qiang" userId="cd39a8ac-ebbf-45f8-b949-2694965de25d" providerId="ADAL" clId="{76E02E7C-2B03-3D44-B2EE-24F39BF9D6F6}" dt="2023-05-12T01:43:55.536" v="3" actId="1076"/>
        <pc:sldMkLst>
          <pc:docMk/>
          <pc:sldMk cId="895984988" sldId="256"/>
        </pc:sldMkLst>
        <pc:picChg chg="mod">
          <ac:chgData name="Fu, Qiang" userId="cd39a8ac-ebbf-45f8-b949-2694965de25d" providerId="ADAL" clId="{76E02E7C-2B03-3D44-B2EE-24F39BF9D6F6}" dt="2023-05-12T01:43:55.536" v="3" actId="1076"/>
          <ac:picMkLst>
            <pc:docMk/>
            <pc:sldMk cId="895984988" sldId="256"/>
            <ac:picMk id="8" creationId="{35163D42-8CF7-4980-A6FF-C697AD731DD0}"/>
          </ac:picMkLst>
        </pc:picChg>
      </pc:sldChg>
    </pc:docChg>
  </pc:docChgLst>
  <pc:docChgLst>
    <pc:chgData name="Wang, Yongdan" userId="1416b50c-2561-4304-85ac-d622a5fe88ac" providerId="ADAL" clId="{AAC0CF74-9CA7-4E67-A037-F2A1059E8010}"/>
    <pc:docChg chg="undo custSel modSld">
      <pc:chgData name="Wang, Yongdan" userId="1416b50c-2561-4304-85ac-d622a5fe88ac" providerId="ADAL" clId="{AAC0CF74-9CA7-4E67-A037-F2A1059E8010}" dt="2022-05-23T02:33:10.854" v="3825" actId="1076"/>
      <pc:docMkLst>
        <pc:docMk/>
      </pc:docMkLst>
      <pc:sldChg chg="addSp delSp modSp mod modAnim">
        <pc:chgData name="Wang, Yongdan" userId="1416b50c-2561-4304-85ac-d622a5fe88ac" providerId="ADAL" clId="{AAC0CF74-9CA7-4E67-A037-F2A1059E8010}" dt="2022-05-23T02:33:10.854" v="3825" actId="1076"/>
        <pc:sldMkLst>
          <pc:docMk/>
          <pc:sldMk cId="895984988" sldId="256"/>
        </pc:sldMkLst>
        <pc:spChg chg="del">
          <ac:chgData name="Wang, Yongdan" userId="1416b50c-2561-4304-85ac-d622a5fe88ac" providerId="ADAL" clId="{AAC0CF74-9CA7-4E67-A037-F2A1059E8010}" dt="2022-05-22T21:30:28.293" v="43" actId="478"/>
          <ac:spMkLst>
            <pc:docMk/>
            <pc:sldMk cId="895984988" sldId="256"/>
            <ac:spMk id="3" creationId="{5E4CAEFD-62E9-4793-8A19-87E107A4B6D5}"/>
          </ac:spMkLst>
        </pc:spChg>
        <pc:spChg chg="add del mod">
          <ac:chgData name="Wang, Yongdan" userId="1416b50c-2561-4304-85ac-d622a5fe88ac" providerId="ADAL" clId="{AAC0CF74-9CA7-4E67-A037-F2A1059E8010}" dt="2022-05-23T02:19:17.755" v="3055"/>
          <ac:spMkLst>
            <pc:docMk/>
            <pc:sldMk cId="895984988" sldId="256"/>
            <ac:spMk id="19" creationId="{0AAC0F17-5B45-482C-B418-2BB0E42E5DE4}"/>
          </ac:spMkLst>
        </pc:spChg>
        <pc:spChg chg="add mod">
          <ac:chgData name="Wang, Yongdan" userId="1416b50c-2561-4304-85ac-d622a5fe88ac" providerId="ADAL" clId="{AAC0CF74-9CA7-4E67-A037-F2A1059E8010}" dt="2022-05-22T21:37:09.538" v="161" actId="255"/>
          <ac:spMkLst>
            <pc:docMk/>
            <pc:sldMk cId="895984988" sldId="256"/>
            <ac:spMk id="20" creationId="{350BAE9E-D87E-6352-8FDC-B93EDFA96547}"/>
          </ac:spMkLst>
        </pc:spChg>
        <pc:spChg chg="del">
          <ac:chgData name="Wang, Yongdan" userId="1416b50c-2561-4304-85ac-d622a5fe88ac" providerId="ADAL" clId="{AAC0CF74-9CA7-4E67-A037-F2A1059E8010}" dt="2022-05-22T21:28:10.710" v="23" actId="478"/>
          <ac:spMkLst>
            <pc:docMk/>
            <pc:sldMk cId="895984988" sldId="256"/>
            <ac:spMk id="36" creationId="{BE81C1E8-7D86-47CB-AAF2-E81F24BDB129}"/>
          </ac:spMkLst>
        </pc:spChg>
        <pc:spChg chg="del">
          <ac:chgData name="Wang, Yongdan" userId="1416b50c-2561-4304-85ac-d622a5fe88ac" providerId="ADAL" clId="{AAC0CF74-9CA7-4E67-A037-F2A1059E8010}" dt="2022-05-22T21:28:12.486" v="24" actId="478"/>
          <ac:spMkLst>
            <pc:docMk/>
            <pc:sldMk cId="895984988" sldId="256"/>
            <ac:spMk id="39" creationId="{B971B123-5B7A-46EC-BBEC-CB160C3A74B4}"/>
          </ac:spMkLst>
        </pc:spChg>
        <pc:spChg chg="mod">
          <ac:chgData name="Wang, Yongdan" userId="1416b50c-2561-4304-85ac-d622a5fe88ac" providerId="ADAL" clId="{AAC0CF74-9CA7-4E67-A037-F2A1059E8010}" dt="2022-05-23T01:35:12.511" v="829" actId="1076"/>
          <ac:spMkLst>
            <pc:docMk/>
            <pc:sldMk cId="895984988" sldId="256"/>
            <ac:spMk id="49" creationId="{60EF1877-8B96-41E3-8489-FE1D6B27F41F}"/>
          </ac:spMkLst>
        </pc:spChg>
        <pc:spChg chg="del">
          <ac:chgData name="Wang, Yongdan" userId="1416b50c-2561-4304-85ac-d622a5fe88ac" providerId="ADAL" clId="{AAC0CF74-9CA7-4E67-A037-F2A1059E8010}" dt="2022-05-22T21:28:18.181" v="27" actId="478"/>
          <ac:spMkLst>
            <pc:docMk/>
            <pc:sldMk cId="895984988" sldId="256"/>
            <ac:spMk id="51" creationId="{F68217D2-DB8B-4DF1-A4EA-0AAF5FB375D4}"/>
          </ac:spMkLst>
        </pc:spChg>
        <pc:spChg chg="del">
          <ac:chgData name="Wang, Yongdan" userId="1416b50c-2561-4304-85ac-d622a5fe88ac" providerId="ADAL" clId="{AAC0CF74-9CA7-4E67-A037-F2A1059E8010}" dt="2022-05-22T21:27:18.117" v="1" actId="478"/>
          <ac:spMkLst>
            <pc:docMk/>
            <pc:sldMk cId="895984988" sldId="256"/>
            <ac:spMk id="54" creationId="{FD68C3FE-C085-4EBA-B303-79631DBA4700}"/>
          </ac:spMkLst>
        </pc:spChg>
        <pc:spChg chg="mod">
          <ac:chgData name="Wang, Yongdan" userId="1416b50c-2561-4304-85ac-d622a5fe88ac" providerId="ADAL" clId="{AAC0CF74-9CA7-4E67-A037-F2A1059E8010}" dt="2022-05-23T01:35:17.519" v="830" actId="1076"/>
          <ac:spMkLst>
            <pc:docMk/>
            <pc:sldMk cId="895984988" sldId="256"/>
            <ac:spMk id="56" creationId="{76948355-B3DC-4D23-AE81-0B70B4DF3B46}"/>
          </ac:spMkLst>
        </pc:spChg>
        <pc:spChg chg="del">
          <ac:chgData name="Wang, Yongdan" userId="1416b50c-2561-4304-85ac-d622a5fe88ac" providerId="ADAL" clId="{AAC0CF74-9CA7-4E67-A037-F2A1059E8010}" dt="2022-05-22T21:28:09.925" v="22" actId="478"/>
          <ac:spMkLst>
            <pc:docMk/>
            <pc:sldMk cId="895984988" sldId="256"/>
            <ac:spMk id="57" creationId="{685609D5-3BA5-4DE4-8D3A-134141F17ABC}"/>
          </ac:spMkLst>
        </pc:spChg>
        <pc:spChg chg="del">
          <ac:chgData name="Wang, Yongdan" userId="1416b50c-2561-4304-85ac-d622a5fe88ac" providerId="ADAL" clId="{AAC0CF74-9CA7-4E67-A037-F2A1059E8010}" dt="2022-05-22T21:28:29.573" v="32" actId="478"/>
          <ac:spMkLst>
            <pc:docMk/>
            <pc:sldMk cId="895984988" sldId="256"/>
            <ac:spMk id="58" creationId="{4E6B5747-67D6-469A-BD2C-30D830C86B6B}"/>
          </ac:spMkLst>
        </pc:spChg>
        <pc:spChg chg="add mod">
          <ac:chgData name="Wang, Yongdan" userId="1416b50c-2561-4304-85ac-d622a5fe88ac" providerId="ADAL" clId="{AAC0CF74-9CA7-4E67-A037-F2A1059E8010}" dt="2022-05-23T01:38:56.384" v="883" actId="14100"/>
          <ac:spMkLst>
            <pc:docMk/>
            <pc:sldMk cId="895984988" sldId="256"/>
            <ac:spMk id="59" creationId="{4E72634A-4C6C-4356-B30C-E3E659699E15}"/>
          </ac:spMkLst>
        </pc:spChg>
        <pc:spChg chg="del">
          <ac:chgData name="Wang, Yongdan" userId="1416b50c-2561-4304-85ac-d622a5fe88ac" providerId="ADAL" clId="{AAC0CF74-9CA7-4E67-A037-F2A1059E8010}" dt="2022-05-22T21:28:16.294" v="26" actId="478"/>
          <ac:spMkLst>
            <pc:docMk/>
            <pc:sldMk cId="895984988" sldId="256"/>
            <ac:spMk id="60" creationId="{23488C45-33CD-4E27-858F-36E73A6BC2A7}"/>
          </ac:spMkLst>
        </pc:spChg>
        <pc:spChg chg="add mod">
          <ac:chgData name="Wang, Yongdan" userId="1416b50c-2561-4304-85ac-d622a5fe88ac" providerId="ADAL" clId="{AAC0CF74-9CA7-4E67-A037-F2A1059E8010}" dt="2022-05-23T02:00:35.566" v="1774" actId="115"/>
          <ac:spMkLst>
            <pc:docMk/>
            <pc:sldMk cId="895984988" sldId="256"/>
            <ac:spMk id="61" creationId="{D2937AC5-5CB4-4743-4C05-578ED87E03BA}"/>
          </ac:spMkLst>
        </pc:spChg>
        <pc:spChg chg="del">
          <ac:chgData name="Wang, Yongdan" userId="1416b50c-2561-4304-85ac-d622a5fe88ac" providerId="ADAL" clId="{AAC0CF74-9CA7-4E67-A037-F2A1059E8010}" dt="2022-05-22T21:28:14.862" v="25" actId="478"/>
          <ac:spMkLst>
            <pc:docMk/>
            <pc:sldMk cId="895984988" sldId="256"/>
            <ac:spMk id="62" creationId="{65607225-15B5-4EC1-AFFD-84CE5E05334C}"/>
          </ac:spMkLst>
        </pc:spChg>
        <pc:spChg chg="del">
          <ac:chgData name="Wang, Yongdan" userId="1416b50c-2561-4304-85ac-d622a5fe88ac" providerId="ADAL" clId="{AAC0CF74-9CA7-4E67-A037-F2A1059E8010}" dt="2022-05-22T21:27:46.215" v="10" actId="478"/>
          <ac:spMkLst>
            <pc:docMk/>
            <pc:sldMk cId="895984988" sldId="256"/>
            <ac:spMk id="65" creationId="{39DA0BD4-46D7-4232-9FA9-AFE036D48DCB}"/>
          </ac:spMkLst>
        </pc:spChg>
        <pc:spChg chg="del">
          <ac:chgData name="Wang, Yongdan" userId="1416b50c-2561-4304-85ac-d622a5fe88ac" providerId="ADAL" clId="{AAC0CF74-9CA7-4E67-A037-F2A1059E8010}" dt="2022-05-22T21:27:22.685" v="5" actId="478"/>
          <ac:spMkLst>
            <pc:docMk/>
            <pc:sldMk cId="895984988" sldId="256"/>
            <ac:spMk id="66" creationId="{5D1408CB-6179-4183-93A6-FE6C7EE5379B}"/>
          </ac:spMkLst>
        </pc:spChg>
        <pc:spChg chg="del">
          <ac:chgData name="Wang, Yongdan" userId="1416b50c-2561-4304-85ac-d622a5fe88ac" providerId="ADAL" clId="{AAC0CF74-9CA7-4E67-A037-F2A1059E8010}" dt="2022-05-22T21:27:48.502" v="12" actId="478"/>
          <ac:spMkLst>
            <pc:docMk/>
            <pc:sldMk cId="895984988" sldId="256"/>
            <ac:spMk id="67" creationId="{ABA74E51-A2BC-451D-8A86-4EFA628A49F6}"/>
          </ac:spMkLst>
        </pc:spChg>
        <pc:spChg chg="del mod">
          <ac:chgData name="Wang, Yongdan" userId="1416b50c-2561-4304-85ac-d622a5fe88ac" providerId="ADAL" clId="{AAC0CF74-9CA7-4E67-A037-F2A1059E8010}" dt="2022-05-22T21:27:19.590" v="3" actId="478"/>
          <ac:spMkLst>
            <pc:docMk/>
            <pc:sldMk cId="895984988" sldId="256"/>
            <ac:spMk id="68" creationId="{A8502495-B437-4776-99C3-61B68D92E1C4}"/>
          </ac:spMkLst>
        </pc:spChg>
        <pc:spChg chg="del">
          <ac:chgData name="Wang, Yongdan" userId="1416b50c-2561-4304-85ac-d622a5fe88ac" providerId="ADAL" clId="{AAC0CF74-9CA7-4E67-A037-F2A1059E8010}" dt="2022-05-22T21:27:47.693" v="11" actId="478"/>
          <ac:spMkLst>
            <pc:docMk/>
            <pc:sldMk cId="895984988" sldId="256"/>
            <ac:spMk id="69" creationId="{2A26AF86-E945-4C9E-AAB5-F3A150661FAB}"/>
          </ac:spMkLst>
        </pc:spChg>
        <pc:spChg chg="del">
          <ac:chgData name="Wang, Yongdan" userId="1416b50c-2561-4304-85ac-d622a5fe88ac" providerId="ADAL" clId="{AAC0CF74-9CA7-4E67-A037-F2A1059E8010}" dt="2022-05-22T21:27:20.973" v="4" actId="478"/>
          <ac:spMkLst>
            <pc:docMk/>
            <pc:sldMk cId="895984988" sldId="256"/>
            <ac:spMk id="70" creationId="{576B3CB6-7ADC-4B0C-8A87-7F47143A9CB4}"/>
          </ac:spMkLst>
        </pc:spChg>
        <pc:spChg chg="del">
          <ac:chgData name="Wang, Yongdan" userId="1416b50c-2561-4304-85ac-d622a5fe88ac" providerId="ADAL" clId="{AAC0CF74-9CA7-4E67-A037-F2A1059E8010}" dt="2022-05-22T21:27:45.342" v="9" actId="478"/>
          <ac:spMkLst>
            <pc:docMk/>
            <pc:sldMk cId="895984988" sldId="256"/>
            <ac:spMk id="71" creationId="{62A7B269-5312-4551-94C4-EB11B6118D45}"/>
          </ac:spMkLst>
        </pc:spChg>
        <pc:spChg chg="del">
          <ac:chgData name="Wang, Yongdan" userId="1416b50c-2561-4304-85ac-d622a5fe88ac" providerId="ADAL" clId="{AAC0CF74-9CA7-4E67-A037-F2A1059E8010}" dt="2022-05-22T21:27:54.470" v="15" actId="478"/>
          <ac:spMkLst>
            <pc:docMk/>
            <pc:sldMk cId="895984988" sldId="256"/>
            <ac:spMk id="73" creationId="{4C8DE599-51EB-43BD-82C2-C1D6078E36B7}"/>
          </ac:spMkLst>
        </pc:spChg>
        <pc:spChg chg="del">
          <ac:chgData name="Wang, Yongdan" userId="1416b50c-2561-4304-85ac-d622a5fe88ac" providerId="ADAL" clId="{AAC0CF74-9CA7-4E67-A037-F2A1059E8010}" dt="2022-05-22T21:27:52.575" v="14" actId="478"/>
          <ac:spMkLst>
            <pc:docMk/>
            <pc:sldMk cId="895984988" sldId="256"/>
            <ac:spMk id="74" creationId="{EC17CC2C-81AE-4A01-A559-9534D44A2FD4}"/>
          </ac:spMkLst>
        </pc:spChg>
        <pc:spChg chg="add mod">
          <ac:chgData name="Wang, Yongdan" userId="1416b50c-2561-4304-85ac-d622a5fe88ac" providerId="ADAL" clId="{AAC0CF74-9CA7-4E67-A037-F2A1059E8010}" dt="2022-05-23T02:33:06.816" v="3824" actId="1076"/>
          <ac:spMkLst>
            <pc:docMk/>
            <pc:sldMk cId="895984988" sldId="256"/>
            <ac:spMk id="75" creationId="{51A5ACC3-12BB-889B-D327-DD3022045259}"/>
          </ac:spMkLst>
        </pc:spChg>
        <pc:spChg chg="del">
          <ac:chgData name="Wang, Yongdan" userId="1416b50c-2561-4304-85ac-d622a5fe88ac" providerId="ADAL" clId="{AAC0CF74-9CA7-4E67-A037-F2A1059E8010}" dt="2022-05-22T21:27:43.679" v="8" actId="21"/>
          <ac:spMkLst>
            <pc:docMk/>
            <pc:sldMk cId="895984988" sldId="256"/>
            <ac:spMk id="76" creationId="{0647D93E-AD82-44C9-9FAE-F513E1DB41AC}"/>
          </ac:spMkLst>
        </pc:spChg>
        <pc:spChg chg="del">
          <ac:chgData name="Wang, Yongdan" userId="1416b50c-2561-4304-85ac-d622a5fe88ac" providerId="ADAL" clId="{AAC0CF74-9CA7-4E67-A037-F2A1059E8010}" dt="2022-05-22T21:29:25.782" v="36" actId="478"/>
          <ac:spMkLst>
            <pc:docMk/>
            <pc:sldMk cId="895984988" sldId="256"/>
            <ac:spMk id="77" creationId="{E57EEB45-58A9-4CEC-B4E0-BB8454DFA051}"/>
          </ac:spMkLst>
        </pc:spChg>
        <pc:spChg chg="mod">
          <ac:chgData name="Wang, Yongdan" userId="1416b50c-2561-4304-85ac-d622a5fe88ac" providerId="ADAL" clId="{AAC0CF74-9CA7-4E67-A037-F2A1059E8010}" dt="2022-05-23T02:32:01.422" v="3563"/>
          <ac:spMkLst>
            <pc:docMk/>
            <pc:sldMk cId="895984988" sldId="256"/>
            <ac:spMk id="81" creationId="{D41839BE-AC69-4AB0-8B69-7178A10C5CEC}"/>
          </ac:spMkLst>
        </pc:spChg>
        <pc:spChg chg="del">
          <ac:chgData name="Wang, Yongdan" userId="1416b50c-2561-4304-85ac-d622a5fe88ac" providerId="ADAL" clId="{AAC0CF74-9CA7-4E67-A037-F2A1059E8010}" dt="2022-05-22T21:29:16.885" v="34" actId="478"/>
          <ac:spMkLst>
            <pc:docMk/>
            <pc:sldMk cId="895984988" sldId="256"/>
            <ac:spMk id="84" creationId="{FDAAE7EF-230E-4015-ABC1-798A0698DD46}"/>
          </ac:spMkLst>
        </pc:spChg>
        <pc:spChg chg="del">
          <ac:chgData name="Wang, Yongdan" userId="1416b50c-2561-4304-85ac-d622a5fe88ac" providerId="ADAL" clId="{AAC0CF74-9CA7-4E67-A037-F2A1059E8010}" dt="2022-05-22T21:28:05.174" v="20" actId="478"/>
          <ac:spMkLst>
            <pc:docMk/>
            <pc:sldMk cId="895984988" sldId="256"/>
            <ac:spMk id="85" creationId="{A2B50C3A-D6CA-4218-8D48-613922DBDCF1}"/>
          </ac:spMkLst>
        </pc:spChg>
        <pc:spChg chg="add mod">
          <ac:chgData name="Wang, Yongdan" userId="1416b50c-2561-4304-85ac-d622a5fe88ac" providerId="ADAL" clId="{AAC0CF74-9CA7-4E67-A037-F2A1059E8010}" dt="2022-05-23T01:35:23.955" v="831" actId="1076"/>
          <ac:spMkLst>
            <pc:docMk/>
            <pc:sldMk cId="895984988" sldId="256"/>
            <ac:spMk id="86" creationId="{6F7A1865-F6F4-D3E9-44D5-E3C0818AD139}"/>
          </ac:spMkLst>
        </pc:spChg>
        <pc:spChg chg="del">
          <ac:chgData name="Wang, Yongdan" userId="1416b50c-2561-4304-85ac-d622a5fe88ac" providerId="ADAL" clId="{AAC0CF74-9CA7-4E67-A037-F2A1059E8010}" dt="2022-05-22T21:28:26.342" v="30" actId="478"/>
          <ac:spMkLst>
            <pc:docMk/>
            <pc:sldMk cId="895984988" sldId="256"/>
            <ac:spMk id="89" creationId="{BDD79F00-E489-42F5-923C-20C16BB5D3B5}"/>
          </ac:spMkLst>
        </pc:spChg>
        <pc:spChg chg="add mod">
          <ac:chgData name="Wang, Yongdan" userId="1416b50c-2561-4304-85ac-d622a5fe88ac" providerId="ADAL" clId="{AAC0CF74-9CA7-4E67-A037-F2A1059E8010}" dt="2022-05-23T01:35:56.578" v="855" actId="1037"/>
          <ac:spMkLst>
            <pc:docMk/>
            <pc:sldMk cId="895984988" sldId="256"/>
            <ac:spMk id="93" creationId="{AC7E7094-741F-D2C9-A93C-1E92958B8568}"/>
          </ac:spMkLst>
        </pc:spChg>
        <pc:spChg chg="add mod">
          <ac:chgData name="Wang, Yongdan" userId="1416b50c-2561-4304-85ac-d622a5fe88ac" providerId="ADAL" clId="{AAC0CF74-9CA7-4E67-A037-F2A1059E8010}" dt="2022-05-23T01:35:56.578" v="855" actId="1037"/>
          <ac:spMkLst>
            <pc:docMk/>
            <pc:sldMk cId="895984988" sldId="256"/>
            <ac:spMk id="94" creationId="{37E136A2-356A-3EC5-7C9B-4BACD925E576}"/>
          </ac:spMkLst>
        </pc:spChg>
        <pc:spChg chg="add mod">
          <ac:chgData name="Wang, Yongdan" userId="1416b50c-2561-4304-85ac-d622a5fe88ac" providerId="ADAL" clId="{AAC0CF74-9CA7-4E67-A037-F2A1059E8010}" dt="2022-05-23T01:35:56.578" v="855" actId="1037"/>
          <ac:spMkLst>
            <pc:docMk/>
            <pc:sldMk cId="895984988" sldId="256"/>
            <ac:spMk id="95" creationId="{06AC5994-0289-CACF-5294-BA4479D1A74C}"/>
          </ac:spMkLst>
        </pc:spChg>
        <pc:spChg chg="add mod">
          <ac:chgData name="Wang, Yongdan" userId="1416b50c-2561-4304-85ac-d622a5fe88ac" providerId="ADAL" clId="{AAC0CF74-9CA7-4E67-A037-F2A1059E8010}" dt="2022-05-23T02:02:48.639" v="2090" actId="1076"/>
          <ac:spMkLst>
            <pc:docMk/>
            <pc:sldMk cId="895984988" sldId="256"/>
            <ac:spMk id="98" creationId="{CB7B2027-B928-34C2-07CC-9B4545340854}"/>
          </ac:spMkLst>
        </pc:spChg>
        <pc:spChg chg="add mod">
          <ac:chgData name="Wang, Yongdan" userId="1416b50c-2561-4304-85ac-d622a5fe88ac" providerId="ADAL" clId="{AAC0CF74-9CA7-4E67-A037-F2A1059E8010}" dt="2022-05-23T02:02:52.933" v="2091" actId="1076"/>
          <ac:spMkLst>
            <pc:docMk/>
            <pc:sldMk cId="895984988" sldId="256"/>
            <ac:spMk id="99" creationId="{922C9788-26CA-6629-23E9-8372808598EA}"/>
          </ac:spMkLst>
        </pc:spChg>
        <pc:spChg chg="add mod">
          <ac:chgData name="Wang, Yongdan" userId="1416b50c-2561-4304-85ac-d622a5fe88ac" providerId="ADAL" clId="{AAC0CF74-9CA7-4E67-A037-F2A1059E8010}" dt="2022-05-23T01:54:14.658" v="1424" actId="1076"/>
          <ac:spMkLst>
            <pc:docMk/>
            <pc:sldMk cId="895984988" sldId="256"/>
            <ac:spMk id="101" creationId="{C6CFAE1F-C7BA-34DC-5756-B89428D5E9D0}"/>
          </ac:spMkLst>
        </pc:spChg>
        <pc:spChg chg="add mod">
          <ac:chgData name="Wang, Yongdan" userId="1416b50c-2561-4304-85ac-d622a5fe88ac" providerId="ADAL" clId="{AAC0CF74-9CA7-4E67-A037-F2A1059E8010}" dt="2022-05-23T02:02:29.093" v="2088" actId="1076"/>
          <ac:spMkLst>
            <pc:docMk/>
            <pc:sldMk cId="895984988" sldId="256"/>
            <ac:spMk id="102" creationId="{0CE9C0DC-0304-9191-6CD5-361EDB93EB8F}"/>
          </ac:spMkLst>
        </pc:spChg>
        <pc:spChg chg="add mod">
          <ac:chgData name="Wang, Yongdan" userId="1416b50c-2561-4304-85ac-d622a5fe88ac" providerId="ADAL" clId="{AAC0CF74-9CA7-4E67-A037-F2A1059E8010}" dt="2022-05-23T02:08:33.728" v="2429" actId="1076"/>
          <ac:spMkLst>
            <pc:docMk/>
            <pc:sldMk cId="895984988" sldId="256"/>
            <ac:spMk id="104" creationId="{6558F27D-650E-AF9A-D1B2-62141FB959EF}"/>
          </ac:spMkLst>
        </pc:spChg>
        <pc:spChg chg="add mod">
          <ac:chgData name="Wang, Yongdan" userId="1416b50c-2561-4304-85ac-d622a5fe88ac" providerId="ADAL" clId="{AAC0CF74-9CA7-4E67-A037-F2A1059E8010}" dt="2022-05-23T02:08:22.577" v="2427" actId="1076"/>
          <ac:spMkLst>
            <pc:docMk/>
            <pc:sldMk cId="895984988" sldId="256"/>
            <ac:spMk id="105" creationId="{2178FD1B-8B07-F048-0FF0-210078626689}"/>
          </ac:spMkLst>
        </pc:spChg>
        <pc:spChg chg="add mod">
          <ac:chgData name="Wang, Yongdan" userId="1416b50c-2561-4304-85ac-d622a5fe88ac" providerId="ADAL" clId="{AAC0CF74-9CA7-4E67-A037-F2A1059E8010}" dt="2022-05-23T02:10:39.357" v="2538" actId="20577"/>
          <ac:spMkLst>
            <pc:docMk/>
            <pc:sldMk cId="895984988" sldId="256"/>
            <ac:spMk id="106" creationId="{E9696C30-0B62-3A81-9FD1-A03D015EE352}"/>
          </ac:spMkLst>
        </pc:spChg>
        <pc:spChg chg="add mod">
          <ac:chgData name="Wang, Yongdan" userId="1416b50c-2561-4304-85ac-d622a5fe88ac" providerId="ADAL" clId="{AAC0CF74-9CA7-4E67-A037-F2A1059E8010}" dt="2022-05-23T02:18:14.953" v="3053" actId="1076"/>
          <ac:spMkLst>
            <pc:docMk/>
            <pc:sldMk cId="895984988" sldId="256"/>
            <ac:spMk id="108" creationId="{F20A88A6-0BDA-8651-9D5B-217D2C73C920}"/>
          </ac:spMkLst>
        </pc:spChg>
        <pc:spChg chg="add mod">
          <ac:chgData name="Wang, Yongdan" userId="1416b50c-2561-4304-85ac-d622a5fe88ac" providerId="ADAL" clId="{AAC0CF74-9CA7-4E67-A037-F2A1059E8010}" dt="2022-05-23T02:31:08.766" v="3530" actId="1076"/>
          <ac:spMkLst>
            <pc:docMk/>
            <pc:sldMk cId="895984988" sldId="256"/>
            <ac:spMk id="109" creationId="{05B56CAF-AD61-2A80-41B8-0ED4930CB8A9}"/>
          </ac:spMkLst>
        </pc:spChg>
        <pc:spChg chg="add mod">
          <ac:chgData name="Wang, Yongdan" userId="1416b50c-2561-4304-85ac-d622a5fe88ac" providerId="ADAL" clId="{AAC0CF74-9CA7-4E67-A037-F2A1059E8010}" dt="2022-05-23T02:33:10.854" v="3825" actId="1076"/>
          <ac:spMkLst>
            <pc:docMk/>
            <pc:sldMk cId="895984988" sldId="256"/>
            <ac:spMk id="110" creationId="{F6678CF3-44AA-57F1-D9C9-326D8F494805}"/>
          </ac:spMkLst>
        </pc:spChg>
        <pc:graphicFrameChg chg="del mod">
          <ac:chgData name="Wang, Yongdan" userId="1416b50c-2561-4304-85ac-d622a5fe88ac" providerId="ADAL" clId="{AAC0CF74-9CA7-4E67-A037-F2A1059E8010}" dt="2022-05-22T21:27:57.479" v="17" actId="478"/>
          <ac:graphicFrameMkLst>
            <pc:docMk/>
            <pc:sldMk cId="895984988" sldId="256"/>
            <ac:graphicFrameMk id="6" creationId="{0CBF6C73-4890-4E42-B9C0-F1A4D70E9475}"/>
          </ac:graphicFrameMkLst>
        </pc:graphicFrameChg>
        <pc:graphicFrameChg chg="add del mod">
          <ac:chgData name="Wang, Yongdan" userId="1416b50c-2561-4304-85ac-d622a5fe88ac" providerId="ADAL" clId="{AAC0CF74-9CA7-4E67-A037-F2A1059E8010}" dt="2022-05-22T22:01:55.953" v="171"/>
          <ac:graphicFrameMkLst>
            <pc:docMk/>
            <pc:sldMk cId="895984988" sldId="256"/>
            <ac:graphicFrameMk id="21" creationId="{D9D04EE7-9DC9-8715-432D-84063450E2FB}"/>
          </ac:graphicFrameMkLst>
        </pc:graphicFrameChg>
        <pc:graphicFrameChg chg="add del mod">
          <ac:chgData name="Wang, Yongdan" userId="1416b50c-2561-4304-85ac-d622a5fe88ac" providerId="ADAL" clId="{AAC0CF74-9CA7-4E67-A037-F2A1059E8010}" dt="2022-05-22T22:02:08.197" v="173"/>
          <ac:graphicFrameMkLst>
            <pc:docMk/>
            <pc:sldMk cId="895984988" sldId="256"/>
            <ac:graphicFrameMk id="33" creationId="{A82B9661-7EDF-2AB0-F4A9-411709A461AE}"/>
          </ac:graphicFrameMkLst>
        </pc:graphicFrameChg>
        <pc:graphicFrameChg chg="del">
          <ac:chgData name="Wang, Yongdan" userId="1416b50c-2561-4304-85ac-d622a5fe88ac" providerId="ADAL" clId="{AAC0CF74-9CA7-4E67-A037-F2A1059E8010}" dt="2022-05-22T21:30:06.799" v="38" actId="478"/>
          <ac:graphicFrameMkLst>
            <pc:docMk/>
            <pc:sldMk cId="895984988" sldId="256"/>
            <ac:graphicFrameMk id="43" creationId="{6318AA33-69C9-4ADC-BA96-B5515B29F81B}"/>
          </ac:graphicFrameMkLst>
        </pc:graphicFrameChg>
        <pc:graphicFrameChg chg="add mod modGraphic">
          <ac:chgData name="Wang, Yongdan" userId="1416b50c-2561-4304-85ac-d622a5fe88ac" providerId="ADAL" clId="{AAC0CF74-9CA7-4E67-A037-F2A1059E8010}" dt="2022-05-23T02:06:59.222" v="2093" actId="115"/>
          <ac:graphicFrameMkLst>
            <pc:docMk/>
            <pc:sldMk cId="895984988" sldId="256"/>
            <ac:graphicFrameMk id="46" creationId="{B8AFD78D-4943-D1DD-867F-5946D5ABB3D2}"/>
          </ac:graphicFrameMkLst>
        </pc:graphicFrameChg>
        <pc:graphicFrameChg chg="mod">
          <ac:chgData name="Wang, Yongdan" userId="1416b50c-2561-4304-85ac-d622a5fe88ac" providerId="ADAL" clId="{AAC0CF74-9CA7-4E67-A037-F2A1059E8010}" dt="2022-05-23T01:34:47.685" v="822" actId="1076"/>
          <ac:graphicFrameMkLst>
            <pc:docMk/>
            <pc:sldMk cId="895984988" sldId="256"/>
            <ac:graphicFrameMk id="47" creationId="{5384AB8C-0593-4F8A-928C-E2BE7B31BAC1}"/>
          </ac:graphicFrameMkLst>
        </pc:graphicFrameChg>
        <pc:graphicFrameChg chg="mod">
          <ac:chgData name="Wang, Yongdan" userId="1416b50c-2561-4304-85ac-d622a5fe88ac" providerId="ADAL" clId="{AAC0CF74-9CA7-4E67-A037-F2A1059E8010}" dt="2022-05-23T01:34:58.020" v="825" actId="1076"/>
          <ac:graphicFrameMkLst>
            <pc:docMk/>
            <pc:sldMk cId="895984988" sldId="256"/>
            <ac:graphicFrameMk id="48" creationId="{EF8E8E28-5F4C-4A80-9B42-F86B3D9777FA}"/>
          </ac:graphicFrameMkLst>
        </pc:graphicFrameChg>
        <pc:graphicFrameChg chg="del">
          <ac:chgData name="Wang, Yongdan" userId="1416b50c-2561-4304-85ac-d622a5fe88ac" providerId="ADAL" clId="{AAC0CF74-9CA7-4E67-A037-F2A1059E8010}" dt="2022-05-22T21:28:27.039" v="31" actId="478"/>
          <ac:graphicFrameMkLst>
            <pc:docMk/>
            <pc:sldMk cId="895984988" sldId="256"/>
            <ac:graphicFrameMk id="55" creationId="{2054E6E6-B23A-4B65-9FCF-3D64E5420DF6}"/>
          </ac:graphicFrameMkLst>
        </pc:graphicFrameChg>
        <pc:graphicFrameChg chg="add del mod">
          <ac:chgData name="Wang, Yongdan" userId="1416b50c-2561-4304-85ac-d622a5fe88ac" providerId="ADAL" clId="{AAC0CF74-9CA7-4E67-A037-F2A1059E8010}" dt="2022-05-23T02:26:21.741" v="3057"/>
          <ac:graphicFrameMkLst>
            <pc:docMk/>
            <pc:sldMk cId="895984988" sldId="256"/>
            <ac:graphicFrameMk id="63" creationId="{2605A932-1D60-BFAB-F443-D85CF70E4B20}"/>
          </ac:graphicFrameMkLst>
        </pc:graphicFrameChg>
        <pc:graphicFrameChg chg="add mod modGraphic">
          <ac:chgData name="Wang, Yongdan" userId="1416b50c-2561-4304-85ac-d622a5fe88ac" providerId="ADAL" clId="{AAC0CF74-9CA7-4E67-A037-F2A1059E8010}" dt="2022-05-23T02:31:03.881" v="3529" actId="1076"/>
          <ac:graphicFrameMkLst>
            <pc:docMk/>
            <pc:sldMk cId="895984988" sldId="256"/>
            <ac:graphicFrameMk id="64" creationId="{D2905AC5-3B82-4694-FF7F-B9281BB2D26B}"/>
          </ac:graphicFrameMkLst>
        </pc:graphicFrameChg>
        <pc:graphicFrameChg chg="del">
          <ac:chgData name="Wang, Yongdan" userId="1416b50c-2561-4304-85ac-d622a5fe88ac" providerId="ADAL" clId="{AAC0CF74-9CA7-4E67-A037-F2A1059E8010}" dt="2022-05-22T21:29:19.648" v="35" actId="478"/>
          <ac:graphicFrameMkLst>
            <pc:docMk/>
            <pc:sldMk cId="895984988" sldId="256"/>
            <ac:graphicFrameMk id="82" creationId="{048708BC-43D9-42CF-B623-8DC5D173FF0D}"/>
          </ac:graphicFrameMkLst>
        </pc:graphicFrameChg>
        <pc:graphicFrameChg chg="del">
          <ac:chgData name="Wang, Yongdan" userId="1416b50c-2561-4304-85ac-d622a5fe88ac" providerId="ADAL" clId="{AAC0CF74-9CA7-4E67-A037-F2A1059E8010}" dt="2022-05-22T21:29:08.255" v="33" actId="478"/>
          <ac:graphicFrameMkLst>
            <pc:docMk/>
            <pc:sldMk cId="895984988" sldId="256"/>
            <ac:graphicFrameMk id="83" creationId="{07B736E2-A76C-4F99-8A7A-63D9E5CC7549}"/>
          </ac:graphicFrameMkLst>
        </pc:graphicFrameChg>
        <pc:graphicFrameChg chg="del">
          <ac:chgData name="Wang, Yongdan" userId="1416b50c-2561-4304-85ac-d622a5fe88ac" providerId="ADAL" clId="{AAC0CF74-9CA7-4E67-A037-F2A1059E8010}" dt="2022-05-22T21:28:24.751" v="29" actId="478"/>
          <ac:graphicFrameMkLst>
            <pc:docMk/>
            <pc:sldMk cId="895984988" sldId="256"/>
            <ac:graphicFrameMk id="91" creationId="{6F9DECFE-7A60-4DEB-9BA2-9E7BF881CB76}"/>
          </ac:graphicFrameMkLst>
        </pc:graphicFrameChg>
        <pc:graphicFrameChg chg="add mod modGraphic">
          <ac:chgData name="Wang, Yongdan" userId="1416b50c-2561-4304-85ac-d622a5fe88ac" providerId="ADAL" clId="{AAC0CF74-9CA7-4E67-A037-F2A1059E8010}" dt="2022-05-23T01:40:17.863" v="898" actId="1076"/>
          <ac:graphicFrameMkLst>
            <pc:docMk/>
            <pc:sldMk cId="895984988" sldId="256"/>
            <ac:graphicFrameMk id="96" creationId="{E59E84A5-B75E-5AF4-7C48-C98A3A495EEE}"/>
          </ac:graphicFrameMkLst>
        </pc:graphicFrameChg>
        <pc:graphicFrameChg chg="add mod modGraphic">
          <ac:chgData name="Wang, Yongdan" userId="1416b50c-2561-4304-85ac-d622a5fe88ac" providerId="ADAL" clId="{AAC0CF74-9CA7-4E67-A037-F2A1059E8010}" dt="2022-05-23T02:02:41.867" v="2089" actId="1076"/>
          <ac:graphicFrameMkLst>
            <pc:docMk/>
            <pc:sldMk cId="895984988" sldId="256"/>
            <ac:graphicFrameMk id="100" creationId="{0C89FFCE-F9CE-2795-49E7-862EF54AE1FA}"/>
          </ac:graphicFrameMkLst>
        </pc:graphicFrameChg>
        <pc:graphicFrameChg chg="add mod modGraphic">
          <ac:chgData name="Wang, Yongdan" userId="1416b50c-2561-4304-85ac-d622a5fe88ac" providerId="ADAL" clId="{AAC0CF74-9CA7-4E67-A037-F2A1059E8010}" dt="2022-05-23T02:15:21.252" v="2693" actId="20577"/>
          <ac:graphicFrameMkLst>
            <pc:docMk/>
            <pc:sldMk cId="895984988" sldId="256"/>
            <ac:graphicFrameMk id="107" creationId="{B94C7CE1-EE3D-161B-7903-43E5808A6B65}"/>
          </ac:graphicFrameMkLst>
        </pc:graphicFrameChg>
        <pc:picChg chg="del">
          <ac:chgData name="Wang, Yongdan" userId="1416b50c-2561-4304-85ac-d622a5fe88ac" providerId="ADAL" clId="{AAC0CF74-9CA7-4E67-A037-F2A1059E8010}" dt="2022-05-22T21:28:19.078" v="28" actId="478"/>
          <ac:picMkLst>
            <pc:docMk/>
            <pc:sldMk cId="895984988" sldId="256"/>
            <ac:picMk id="18" creationId="{53D5BACE-1774-47DC-B335-FFE6F271F6D8}"/>
          </ac:picMkLst>
        </pc:picChg>
        <pc:picChg chg="del">
          <ac:chgData name="Wang, Yongdan" userId="1416b50c-2561-4304-85ac-d622a5fe88ac" providerId="ADAL" clId="{AAC0CF74-9CA7-4E67-A037-F2A1059E8010}" dt="2022-05-22T21:28:08.893" v="21" actId="478"/>
          <ac:picMkLst>
            <pc:docMk/>
            <pc:sldMk cId="895984988" sldId="256"/>
            <ac:picMk id="35" creationId="{1E18D5CC-D105-4209-8B3F-D736AF6F4F68}"/>
          </ac:picMkLst>
        </pc:picChg>
        <pc:picChg chg="del">
          <ac:chgData name="Wang, Yongdan" userId="1416b50c-2561-4304-85ac-d622a5fe88ac" providerId="ADAL" clId="{AAC0CF74-9CA7-4E67-A037-F2A1059E8010}" dt="2022-05-22T21:27:15.848" v="0" actId="478"/>
          <ac:picMkLst>
            <pc:docMk/>
            <pc:sldMk cId="895984988" sldId="256"/>
            <ac:picMk id="40" creationId="{2C0B0EA6-8324-45E3-A0AC-63D08DAB713D}"/>
          </ac:picMkLst>
        </pc:picChg>
        <pc:picChg chg="del">
          <ac:chgData name="Wang, Yongdan" userId="1416b50c-2561-4304-85ac-d622a5fe88ac" providerId="ADAL" clId="{AAC0CF74-9CA7-4E67-A037-F2A1059E8010}" dt="2022-05-22T21:29:27.653" v="37" actId="478"/>
          <ac:picMkLst>
            <pc:docMk/>
            <pc:sldMk cId="895984988" sldId="256"/>
            <ac:picMk id="50" creationId="{332B0352-5609-4C56-AACA-FC86B9EED41D}"/>
          </ac:picMkLst>
        </pc:picChg>
        <pc:picChg chg="mod">
          <ac:chgData name="Wang, Yongdan" userId="1416b50c-2561-4304-85ac-d622a5fe88ac" providerId="ADAL" clId="{AAC0CF74-9CA7-4E67-A037-F2A1059E8010}" dt="2022-05-23T01:34:38.457" v="819" actId="1037"/>
          <ac:picMkLst>
            <pc:docMk/>
            <pc:sldMk cId="895984988" sldId="256"/>
            <ac:picMk id="53" creationId="{71822027-0605-4F85-8D8C-2CF96A348457}"/>
          </ac:picMkLst>
        </pc:picChg>
        <pc:picChg chg="del">
          <ac:chgData name="Wang, Yongdan" userId="1416b50c-2561-4304-85ac-d622a5fe88ac" providerId="ADAL" clId="{AAC0CF74-9CA7-4E67-A037-F2A1059E8010}" dt="2022-05-22T21:27:49.086" v="13" actId="478"/>
          <ac:picMkLst>
            <pc:docMk/>
            <pc:sldMk cId="895984988" sldId="256"/>
            <ac:picMk id="72" creationId="{B6E4B012-48B0-402E-8A21-EBEAA95E0210}"/>
          </ac:picMkLst>
        </pc:picChg>
        <pc:picChg chg="add mod">
          <ac:chgData name="Wang, Yongdan" userId="1416b50c-2561-4304-85ac-d622a5fe88ac" providerId="ADAL" clId="{AAC0CF74-9CA7-4E67-A037-F2A1059E8010}" dt="2022-05-23T01:35:56.578" v="855" actId="1037"/>
          <ac:picMkLst>
            <pc:docMk/>
            <pc:sldMk cId="895984988" sldId="256"/>
            <ac:picMk id="87" creationId="{C60742A4-D679-3099-4EE7-7CB9DC0C2A5C}"/>
          </ac:picMkLst>
        </pc:picChg>
        <pc:picChg chg="add mod">
          <ac:chgData name="Wang, Yongdan" userId="1416b50c-2561-4304-85ac-d622a5fe88ac" providerId="ADAL" clId="{AAC0CF74-9CA7-4E67-A037-F2A1059E8010}" dt="2022-05-23T01:35:56.578" v="855" actId="1037"/>
          <ac:picMkLst>
            <pc:docMk/>
            <pc:sldMk cId="895984988" sldId="256"/>
            <ac:picMk id="88" creationId="{EEDA5635-4ECC-0E3C-94F4-CE96A4436F02}"/>
          </ac:picMkLst>
        </pc:picChg>
        <pc:picChg chg="add mod">
          <ac:chgData name="Wang, Yongdan" userId="1416b50c-2561-4304-85ac-d622a5fe88ac" providerId="ADAL" clId="{AAC0CF74-9CA7-4E67-A037-F2A1059E8010}" dt="2022-05-23T01:35:56.578" v="855" actId="1037"/>
          <ac:picMkLst>
            <pc:docMk/>
            <pc:sldMk cId="895984988" sldId="256"/>
            <ac:picMk id="90" creationId="{524F053E-369D-52BE-0060-7838EC05BBD3}"/>
          </ac:picMkLst>
        </pc:picChg>
        <pc:picChg chg="add mod">
          <ac:chgData name="Wang, Yongdan" userId="1416b50c-2561-4304-85ac-d622a5fe88ac" providerId="ADAL" clId="{AAC0CF74-9CA7-4E67-A037-F2A1059E8010}" dt="2022-05-23T01:35:56.578" v="855" actId="1037"/>
          <ac:picMkLst>
            <pc:docMk/>
            <pc:sldMk cId="895984988" sldId="256"/>
            <ac:picMk id="92" creationId="{24E1FFDB-0A74-F172-6BD2-B9DE81503CF0}"/>
          </ac:picMkLst>
        </pc:picChg>
        <pc:picChg chg="add mod">
          <ac:chgData name="Wang, Yongdan" userId="1416b50c-2561-4304-85ac-d622a5fe88ac" providerId="ADAL" clId="{AAC0CF74-9CA7-4E67-A037-F2A1059E8010}" dt="2022-05-23T01:54:10.913" v="1423" actId="1037"/>
          <ac:picMkLst>
            <pc:docMk/>
            <pc:sldMk cId="895984988" sldId="256"/>
            <ac:picMk id="97" creationId="{89627CC3-E8F8-5074-A166-2BB7D5C238C7}"/>
          </ac:picMkLst>
        </pc:picChg>
        <pc:picChg chg="add mod">
          <ac:chgData name="Wang, Yongdan" userId="1416b50c-2561-4304-85ac-d622a5fe88ac" providerId="ADAL" clId="{AAC0CF74-9CA7-4E67-A037-F2A1059E8010}" dt="2022-05-23T02:08:38.771" v="2430" actId="1076"/>
          <ac:picMkLst>
            <pc:docMk/>
            <pc:sldMk cId="895984988" sldId="256"/>
            <ac:picMk id="103" creationId="{C8A18F3D-8828-F562-FD41-6FBE763E7707}"/>
          </ac:picMkLst>
        </pc:picChg>
      </pc:sldChg>
    </pc:docChg>
  </pc:docChgLst>
  <pc:docChgLst>
    <pc:chgData name="Wang, Yongdan" userId="1416b50c-2561-4304-85ac-d622a5fe88ac" providerId="ADAL" clId="{BEA36F6C-5D80-4EED-8DB7-9DBD25CDF9AF}"/>
    <pc:docChg chg="undo custSel modSld">
      <pc:chgData name="Wang, Yongdan" userId="1416b50c-2561-4304-85ac-d622a5fe88ac" providerId="ADAL" clId="{BEA36F6C-5D80-4EED-8DB7-9DBD25CDF9AF}" dt="2023-05-05T14:32:31.413" v="4095" actId="164"/>
      <pc:docMkLst>
        <pc:docMk/>
      </pc:docMkLst>
      <pc:sldChg chg="addSp delSp modSp mod delAnim">
        <pc:chgData name="Wang, Yongdan" userId="1416b50c-2561-4304-85ac-d622a5fe88ac" providerId="ADAL" clId="{BEA36F6C-5D80-4EED-8DB7-9DBD25CDF9AF}" dt="2023-05-05T14:32:31.413" v="4095" actId="164"/>
        <pc:sldMkLst>
          <pc:docMk/>
          <pc:sldMk cId="895984988" sldId="256"/>
        </pc:sldMkLst>
        <pc:spChg chg="add mod">
          <ac:chgData name="Wang, Yongdan" userId="1416b50c-2561-4304-85ac-d622a5fe88ac" providerId="ADAL" clId="{BEA36F6C-5D80-4EED-8DB7-9DBD25CDF9AF}" dt="2022-12-16T18:48:09.885" v="194" actId="20577"/>
          <ac:spMkLst>
            <pc:docMk/>
            <pc:sldMk cId="895984988" sldId="256"/>
            <ac:spMk id="3" creationId="{18441B09-5899-A536-DEC6-7A16ACB6D223}"/>
          </ac:spMkLst>
        </pc:spChg>
        <pc:spChg chg="add mod">
          <ac:chgData name="Wang, Yongdan" userId="1416b50c-2561-4304-85ac-d622a5fe88ac" providerId="ADAL" clId="{BEA36F6C-5D80-4EED-8DB7-9DBD25CDF9AF}" dt="2022-12-16T18:48:36.146" v="201" actId="255"/>
          <ac:spMkLst>
            <pc:docMk/>
            <pc:sldMk cId="895984988" sldId="256"/>
            <ac:spMk id="6" creationId="{937F8013-8D87-702F-6909-9347ECE5DABA}"/>
          </ac:spMkLst>
        </pc:spChg>
        <pc:spChg chg="add mod">
          <ac:chgData name="Wang, Yongdan" userId="1416b50c-2561-4304-85ac-d622a5fe88ac" providerId="ADAL" clId="{BEA36F6C-5D80-4EED-8DB7-9DBD25CDF9AF}" dt="2022-12-16T18:48:28.676" v="199" actId="14100"/>
          <ac:spMkLst>
            <pc:docMk/>
            <pc:sldMk cId="895984988" sldId="256"/>
            <ac:spMk id="18" creationId="{69325726-7CD8-E197-93D0-874B033E974E}"/>
          </ac:spMkLst>
        </pc:spChg>
        <pc:spChg chg="add del mod">
          <ac:chgData name="Wang, Yongdan" userId="1416b50c-2561-4304-85ac-d622a5fe88ac" providerId="ADAL" clId="{BEA36F6C-5D80-4EED-8DB7-9DBD25CDF9AF}" dt="2022-12-16T19:14:15.745" v="2771" actId="1037"/>
          <ac:spMkLst>
            <pc:docMk/>
            <pc:sldMk cId="895984988" sldId="256"/>
            <ac:spMk id="19" creationId="{0AAC0F17-5B45-482C-B418-2BB0E42E5DE4}"/>
          </ac:spMkLst>
        </pc:spChg>
        <pc:spChg chg="mod">
          <ac:chgData name="Wang, Yongdan" userId="1416b50c-2561-4304-85ac-d622a5fe88ac" providerId="ADAL" clId="{BEA36F6C-5D80-4EED-8DB7-9DBD25CDF9AF}" dt="2022-12-16T18:50:44.333" v="233" actId="1076"/>
          <ac:spMkLst>
            <pc:docMk/>
            <pc:sldMk cId="895984988" sldId="256"/>
            <ac:spMk id="20" creationId="{350BAE9E-D87E-6352-8FDC-B93EDFA96547}"/>
          </ac:spMkLst>
        </pc:spChg>
        <pc:spChg chg="add mod">
          <ac:chgData name="Wang, Yongdan" userId="1416b50c-2561-4304-85ac-d622a5fe88ac" providerId="ADAL" clId="{BEA36F6C-5D80-4EED-8DB7-9DBD25CDF9AF}" dt="2022-12-16T18:48:41.869" v="202" actId="255"/>
          <ac:spMkLst>
            <pc:docMk/>
            <pc:sldMk cId="895984988" sldId="256"/>
            <ac:spMk id="21" creationId="{B585EF43-A162-F3DD-E9AB-7D2C8EBF5AE0}"/>
          </ac:spMkLst>
        </pc:spChg>
        <pc:spChg chg="add mod">
          <ac:chgData name="Wang, Yongdan" userId="1416b50c-2561-4304-85ac-d622a5fe88ac" providerId="ADAL" clId="{BEA36F6C-5D80-4EED-8DB7-9DBD25CDF9AF}" dt="2023-05-05T14:32:31.413" v="4095" actId="164"/>
          <ac:spMkLst>
            <pc:docMk/>
            <pc:sldMk cId="895984988" sldId="256"/>
            <ac:spMk id="33" creationId="{C1653577-EE36-267C-F2A4-5A257C921C65}"/>
          </ac:spMkLst>
        </pc:spChg>
        <pc:spChg chg="mod">
          <ac:chgData name="Wang, Yongdan" userId="1416b50c-2561-4304-85ac-d622a5fe88ac" providerId="ADAL" clId="{BEA36F6C-5D80-4EED-8DB7-9DBD25CDF9AF}" dt="2022-12-16T18:46:39.379" v="41"/>
          <ac:spMkLst>
            <pc:docMk/>
            <pc:sldMk cId="895984988" sldId="256"/>
            <ac:spMk id="36" creationId="{20749416-2808-E140-B639-0986875CC818}"/>
          </ac:spMkLst>
        </pc:spChg>
        <pc:spChg chg="mod">
          <ac:chgData name="Wang, Yongdan" userId="1416b50c-2561-4304-85ac-d622a5fe88ac" providerId="ADAL" clId="{BEA36F6C-5D80-4EED-8DB7-9DBD25CDF9AF}" dt="2022-12-16T18:46:39.379" v="41"/>
          <ac:spMkLst>
            <pc:docMk/>
            <pc:sldMk cId="895984988" sldId="256"/>
            <ac:spMk id="39" creationId="{2ABA6868-911B-436C-EC7B-96458B557091}"/>
          </ac:spMkLst>
        </pc:spChg>
        <pc:spChg chg="add mod">
          <ac:chgData name="Wang, Yongdan" userId="1416b50c-2561-4304-85ac-d622a5fe88ac" providerId="ADAL" clId="{BEA36F6C-5D80-4EED-8DB7-9DBD25CDF9AF}" dt="2023-05-05T14:32:31.413" v="4095" actId="164"/>
          <ac:spMkLst>
            <pc:docMk/>
            <pc:sldMk cId="895984988" sldId="256"/>
            <ac:spMk id="40" creationId="{35396FAC-75D2-19A5-B76A-56F3D5515798}"/>
          </ac:spMkLst>
        </pc:spChg>
        <pc:spChg chg="add mod">
          <ac:chgData name="Wang, Yongdan" userId="1416b50c-2561-4304-85ac-d622a5fe88ac" providerId="ADAL" clId="{BEA36F6C-5D80-4EED-8DB7-9DBD25CDF9AF}" dt="2023-05-05T14:32:31.413" v="4095" actId="164"/>
          <ac:spMkLst>
            <pc:docMk/>
            <pc:sldMk cId="895984988" sldId="256"/>
            <ac:spMk id="43" creationId="{AACFB943-80CA-31FF-6E68-23480A96E6C4}"/>
          </ac:spMkLst>
        </pc:spChg>
        <pc:spChg chg="del">
          <ac:chgData name="Wang, Yongdan" userId="1416b50c-2561-4304-85ac-d622a5fe88ac" providerId="ADAL" clId="{BEA36F6C-5D80-4EED-8DB7-9DBD25CDF9AF}" dt="2022-12-16T18:40:55.084" v="31" actId="478"/>
          <ac:spMkLst>
            <pc:docMk/>
            <pc:sldMk cId="895984988" sldId="256"/>
            <ac:spMk id="49" creationId="{60EF1877-8B96-41E3-8489-FE1D6B27F41F}"/>
          </ac:spMkLst>
        </pc:spChg>
        <pc:spChg chg="add mod">
          <ac:chgData name="Wang, Yongdan" userId="1416b50c-2561-4304-85ac-d622a5fe88ac" providerId="ADAL" clId="{BEA36F6C-5D80-4EED-8DB7-9DBD25CDF9AF}" dt="2022-12-16T18:52:25.367" v="399" actId="1076"/>
          <ac:spMkLst>
            <pc:docMk/>
            <pc:sldMk cId="895984988" sldId="256"/>
            <ac:spMk id="51" creationId="{9D9CDAFF-1795-7CBE-6EC2-9F05E2AF39E5}"/>
          </ac:spMkLst>
        </pc:spChg>
        <pc:spChg chg="add mod">
          <ac:chgData name="Wang, Yongdan" userId="1416b50c-2561-4304-85ac-d622a5fe88ac" providerId="ADAL" clId="{BEA36F6C-5D80-4EED-8DB7-9DBD25CDF9AF}" dt="2022-12-16T19:05:29.573" v="1604" actId="1076"/>
          <ac:spMkLst>
            <pc:docMk/>
            <pc:sldMk cId="895984988" sldId="256"/>
            <ac:spMk id="55" creationId="{552A786F-34B4-798C-0F01-76A7CFF41151}"/>
          </ac:spMkLst>
        </pc:spChg>
        <pc:spChg chg="mod">
          <ac:chgData name="Wang, Yongdan" userId="1416b50c-2561-4304-85ac-d622a5fe88ac" providerId="ADAL" clId="{BEA36F6C-5D80-4EED-8DB7-9DBD25CDF9AF}" dt="2022-12-16T18:41:14.715" v="38" actId="14100"/>
          <ac:spMkLst>
            <pc:docMk/>
            <pc:sldMk cId="895984988" sldId="256"/>
            <ac:spMk id="56" creationId="{76948355-B3DC-4D23-AE81-0B70B4DF3B46}"/>
          </ac:spMkLst>
        </pc:spChg>
        <pc:spChg chg="add mod">
          <ac:chgData name="Wang, Yongdan" userId="1416b50c-2561-4304-85ac-d622a5fe88ac" providerId="ADAL" clId="{BEA36F6C-5D80-4EED-8DB7-9DBD25CDF9AF}" dt="2022-12-16T18:56:47.592" v="684" actId="1076"/>
          <ac:spMkLst>
            <pc:docMk/>
            <pc:sldMk cId="895984988" sldId="256"/>
            <ac:spMk id="57" creationId="{27FF1B59-ADA5-1DE4-DB11-248D7BDB7569}"/>
          </ac:spMkLst>
        </pc:spChg>
        <pc:spChg chg="del">
          <ac:chgData name="Wang, Yongdan" userId="1416b50c-2561-4304-85ac-d622a5fe88ac" providerId="ADAL" clId="{BEA36F6C-5D80-4EED-8DB7-9DBD25CDF9AF}" dt="2022-12-16T18:40:10.716" v="10" actId="478"/>
          <ac:spMkLst>
            <pc:docMk/>
            <pc:sldMk cId="895984988" sldId="256"/>
            <ac:spMk id="59" creationId="{4E72634A-4C6C-4356-B30C-E3E659699E15}"/>
          </ac:spMkLst>
        </pc:spChg>
        <pc:spChg chg="del">
          <ac:chgData name="Wang, Yongdan" userId="1416b50c-2561-4304-85ac-d622a5fe88ac" providerId="ADAL" clId="{BEA36F6C-5D80-4EED-8DB7-9DBD25CDF9AF}" dt="2022-12-16T18:40:06.141" v="7" actId="478"/>
          <ac:spMkLst>
            <pc:docMk/>
            <pc:sldMk cId="895984988" sldId="256"/>
            <ac:spMk id="61" creationId="{D2937AC5-5CB4-4743-4C05-578ED87E03BA}"/>
          </ac:spMkLst>
        </pc:spChg>
        <pc:spChg chg="add mod">
          <ac:chgData name="Wang, Yongdan" userId="1416b50c-2561-4304-85ac-d622a5fe88ac" providerId="ADAL" clId="{BEA36F6C-5D80-4EED-8DB7-9DBD25CDF9AF}" dt="2022-12-16T18:59:53.006" v="1161" actId="5793"/>
          <ac:spMkLst>
            <pc:docMk/>
            <pc:sldMk cId="895984988" sldId="256"/>
            <ac:spMk id="62" creationId="{93743B4C-5BFB-9F89-FC19-CB21B6B06C56}"/>
          </ac:spMkLst>
        </pc:spChg>
        <pc:spChg chg="mod">
          <ac:chgData name="Wang, Yongdan" userId="1416b50c-2561-4304-85ac-d622a5fe88ac" providerId="ADAL" clId="{BEA36F6C-5D80-4EED-8DB7-9DBD25CDF9AF}" dt="2022-12-16T19:08:47.271" v="2080" actId="1038"/>
          <ac:spMkLst>
            <pc:docMk/>
            <pc:sldMk cId="895984988" sldId="256"/>
            <ac:spMk id="67" creationId="{7F78A190-325C-DAEC-D18A-D675DC82A8E8}"/>
          </ac:spMkLst>
        </pc:spChg>
        <pc:spChg chg="mod">
          <ac:chgData name="Wang, Yongdan" userId="1416b50c-2561-4304-85ac-d622a5fe88ac" providerId="ADAL" clId="{BEA36F6C-5D80-4EED-8DB7-9DBD25CDF9AF}" dt="2022-12-16T19:16:23.153" v="2858" actId="1076"/>
          <ac:spMkLst>
            <pc:docMk/>
            <pc:sldMk cId="895984988" sldId="256"/>
            <ac:spMk id="71" creationId="{7FF430DB-5CAE-1FCC-0C11-5D61E03FC051}"/>
          </ac:spMkLst>
        </pc:spChg>
        <pc:spChg chg="add mod">
          <ac:chgData name="Wang, Yongdan" userId="1416b50c-2561-4304-85ac-d622a5fe88ac" providerId="ADAL" clId="{BEA36F6C-5D80-4EED-8DB7-9DBD25CDF9AF}" dt="2022-12-16T19:14:54.636" v="2785" actId="1076"/>
          <ac:spMkLst>
            <pc:docMk/>
            <pc:sldMk cId="895984988" sldId="256"/>
            <ac:spMk id="73" creationId="{D6C37911-3BF4-48DB-E08B-AF4D4B0B795B}"/>
          </ac:spMkLst>
        </pc:spChg>
        <pc:spChg chg="add mod">
          <ac:chgData name="Wang, Yongdan" userId="1416b50c-2561-4304-85ac-d622a5fe88ac" providerId="ADAL" clId="{BEA36F6C-5D80-4EED-8DB7-9DBD25CDF9AF}" dt="2022-12-16T19:15:45.681" v="2850" actId="1076"/>
          <ac:spMkLst>
            <pc:docMk/>
            <pc:sldMk cId="895984988" sldId="256"/>
            <ac:spMk id="74" creationId="{7781F4FD-B4C4-126B-24BF-5A572DB716F0}"/>
          </ac:spMkLst>
        </pc:spChg>
        <pc:spChg chg="mod">
          <ac:chgData name="Wang, Yongdan" userId="1416b50c-2561-4304-85ac-d622a5fe88ac" providerId="ADAL" clId="{BEA36F6C-5D80-4EED-8DB7-9DBD25CDF9AF}" dt="2022-12-16T19:30:01.929" v="4024" actId="1076"/>
          <ac:spMkLst>
            <pc:docMk/>
            <pc:sldMk cId="895984988" sldId="256"/>
            <ac:spMk id="75" creationId="{51A5ACC3-12BB-889B-D327-DD3022045259}"/>
          </ac:spMkLst>
        </pc:spChg>
        <pc:spChg chg="add mod">
          <ac:chgData name="Wang, Yongdan" userId="1416b50c-2561-4304-85ac-d622a5fe88ac" providerId="ADAL" clId="{BEA36F6C-5D80-4EED-8DB7-9DBD25CDF9AF}" dt="2022-12-16T19:11:21.124" v="2170" actId="1076"/>
          <ac:spMkLst>
            <pc:docMk/>
            <pc:sldMk cId="895984988" sldId="256"/>
            <ac:spMk id="76" creationId="{E1E08BCC-A8D4-8A8E-B1F3-360349F46AA1}"/>
          </ac:spMkLst>
        </pc:spChg>
        <pc:spChg chg="mod">
          <ac:chgData name="Wang, Yongdan" userId="1416b50c-2561-4304-85ac-d622a5fe88ac" providerId="ADAL" clId="{BEA36F6C-5D80-4EED-8DB7-9DBD25CDF9AF}" dt="2022-12-16T19:28:43.056" v="3852" actId="1076"/>
          <ac:spMkLst>
            <pc:docMk/>
            <pc:sldMk cId="895984988" sldId="256"/>
            <ac:spMk id="81" creationId="{D41839BE-AC69-4AB0-8B69-7178A10C5CEC}"/>
          </ac:spMkLst>
        </pc:spChg>
        <pc:spChg chg="mod">
          <ac:chgData name="Wang, Yongdan" userId="1416b50c-2561-4304-85ac-d622a5fe88ac" providerId="ADAL" clId="{BEA36F6C-5D80-4EED-8DB7-9DBD25CDF9AF}" dt="2022-12-16T18:41:21.800" v="39" actId="1076"/>
          <ac:spMkLst>
            <pc:docMk/>
            <pc:sldMk cId="895984988" sldId="256"/>
            <ac:spMk id="86" creationId="{6F7A1865-F6F4-D3E9-44D5-E3C0818AD139}"/>
          </ac:spMkLst>
        </pc:spChg>
        <pc:spChg chg="del">
          <ac:chgData name="Wang, Yongdan" userId="1416b50c-2561-4304-85ac-d622a5fe88ac" providerId="ADAL" clId="{BEA36F6C-5D80-4EED-8DB7-9DBD25CDF9AF}" dt="2022-12-16T18:40:16.572" v="13" actId="478"/>
          <ac:spMkLst>
            <pc:docMk/>
            <pc:sldMk cId="895984988" sldId="256"/>
            <ac:spMk id="93" creationId="{AC7E7094-741F-D2C9-A93C-1E92958B8568}"/>
          </ac:spMkLst>
        </pc:spChg>
        <pc:spChg chg="del">
          <ac:chgData name="Wang, Yongdan" userId="1416b50c-2561-4304-85ac-d622a5fe88ac" providerId="ADAL" clId="{BEA36F6C-5D80-4EED-8DB7-9DBD25CDF9AF}" dt="2022-12-16T18:40:15.572" v="12" actId="478"/>
          <ac:spMkLst>
            <pc:docMk/>
            <pc:sldMk cId="895984988" sldId="256"/>
            <ac:spMk id="94" creationId="{37E136A2-356A-3EC5-7C9B-4BACD925E576}"/>
          </ac:spMkLst>
        </pc:spChg>
        <pc:spChg chg="del">
          <ac:chgData name="Wang, Yongdan" userId="1416b50c-2561-4304-85ac-d622a5fe88ac" providerId="ADAL" clId="{BEA36F6C-5D80-4EED-8DB7-9DBD25CDF9AF}" dt="2022-12-16T18:40:07.380" v="8" actId="478"/>
          <ac:spMkLst>
            <pc:docMk/>
            <pc:sldMk cId="895984988" sldId="256"/>
            <ac:spMk id="95" creationId="{06AC5994-0289-CACF-5294-BA4479D1A74C}"/>
          </ac:spMkLst>
        </pc:spChg>
        <pc:spChg chg="del mod">
          <ac:chgData name="Wang, Yongdan" userId="1416b50c-2561-4304-85ac-d622a5fe88ac" providerId="ADAL" clId="{BEA36F6C-5D80-4EED-8DB7-9DBD25CDF9AF}" dt="2022-12-16T18:40:24.749" v="18" actId="478"/>
          <ac:spMkLst>
            <pc:docMk/>
            <pc:sldMk cId="895984988" sldId="256"/>
            <ac:spMk id="98" creationId="{CB7B2027-B928-34C2-07CC-9B4545340854}"/>
          </ac:spMkLst>
        </pc:spChg>
        <pc:spChg chg="del">
          <ac:chgData name="Wang, Yongdan" userId="1416b50c-2561-4304-85ac-d622a5fe88ac" providerId="ADAL" clId="{BEA36F6C-5D80-4EED-8DB7-9DBD25CDF9AF}" dt="2022-12-16T18:40:23.025" v="17" actId="478"/>
          <ac:spMkLst>
            <pc:docMk/>
            <pc:sldMk cId="895984988" sldId="256"/>
            <ac:spMk id="99" creationId="{922C9788-26CA-6629-23E9-8372808598EA}"/>
          </ac:spMkLst>
        </pc:spChg>
        <pc:spChg chg="del">
          <ac:chgData name="Wang, Yongdan" userId="1416b50c-2561-4304-85ac-d622a5fe88ac" providerId="ADAL" clId="{BEA36F6C-5D80-4EED-8DB7-9DBD25CDF9AF}" dt="2022-12-16T18:40:26.236" v="19" actId="478"/>
          <ac:spMkLst>
            <pc:docMk/>
            <pc:sldMk cId="895984988" sldId="256"/>
            <ac:spMk id="101" creationId="{C6CFAE1F-C7BA-34DC-5756-B89428D5E9D0}"/>
          </ac:spMkLst>
        </pc:spChg>
        <pc:spChg chg="del">
          <ac:chgData name="Wang, Yongdan" userId="1416b50c-2561-4304-85ac-d622a5fe88ac" providerId="ADAL" clId="{BEA36F6C-5D80-4EED-8DB7-9DBD25CDF9AF}" dt="2022-12-16T18:40:35.717" v="25" actId="478"/>
          <ac:spMkLst>
            <pc:docMk/>
            <pc:sldMk cId="895984988" sldId="256"/>
            <ac:spMk id="102" creationId="{0CE9C0DC-0304-9191-6CD5-361EDB93EB8F}"/>
          </ac:spMkLst>
        </pc:spChg>
        <pc:spChg chg="del mod">
          <ac:chgData name="Wang, Yongdan" userId="1416b50c-2561-4304-85ac-d622a5fe88ac" providerId="ADAL" clId="{BEA36F6C-5D80-4EED-8DB7-9DBD25CDF9AF}" dt="2022-12-16T18:40:44.557" v="29" actId="478"/>
          <ac:spMkLst>
            <pc:docMk/>
            <pc:sldMk cId="895984988" sldId="256"/>
            <ac:spMk id="104" creationId="{6558F27D-650E-AF9A-D1B2-62141FB959EF}"/>
          </ac:spMkLst>
        </pc:spChg>
        <pc:spChg chg="del">
          <ac:chgData name="Wang, Yongdan" userId="1416b50c-2561-4304-85ac-d622a5fe88ac" providerId="ADAL" clId="{BEA36F6C-5D80-4EED-8DB7-9DBD25CDF9AF}" dt="2022-12-16T18:40:28.895" v="21" actId="478"/>
          <ac:spMkLst>
            <pc:docMk/>
            <pc:sldMk cId="895984988" sldId="256"/>
            <ac:spMk id="105" creationId="{2178FD1B-8B07-F048-0FF0-210078626689}"/>
          </ac:spMkLst>
        </pc:spChg>
        <pc:spChg chg="del">
          <ac:chgData name="Wang, Yongdan" userId="1416b50c-2561-4304-85ac-d622a5fe88ac" providerId="ADAL" clId="{BEA36F6C-5D80-4EED-8DB7-9DBD25CDF9AF}" dt="2022-12-16T18:40:30.012" v="22" actId="478"/>
          <ac:spMkLst>
            <pc:docMk/>
            <pc:sldMk cId="895984988" sldId="256"/>
            <ac:spMk id="106" creationId="{E9696C30-0B62-3A81-9FD1-A03D015EE352}"/>
          </ac:spMkLst>
        </pc:spChg>
        <pc:spChg chg="del">
          <ac:chgData name="Wang, Yongdan" userId="1416b50c-2561-4304-85ac-d622a5fe88ac" providerId="ADAL" clId="{BEA36F6C-5D80-4EED-8DB7-9DBD25CDF9AF}" dt="2022-12-16T18:40:33.941" v="24" actId="478"/>
          <ac:spMkLst>
            <pc:docMk/>
            <pc:sldMk cId="895984988" sldId="256"/>
            <ac:spMk id="108" creationId="{F20A88A6-0BDA-8651-9D5B-217D2C73C920}"/>
          </ac:spMkLst>
        </pc:spChg>
        <pc:spChg chg="del">
          <ac:chgData name="Wang, Yongdan" userId="1416b50c-2561-4304-85ac-d622a5fe88ac" providerId="ADAL" clId="{BEA36F6C-5D80-4EED-8DB7-9DBD25CDF9AF}" dt="2022-12-16T18:55:14.755" v="668" actId="478"/>
          <ac:spMkLst>
            <pc:docMk/>
            <pc:sldMk cId="895984988" sldId="256"/>
            <ac:spMk id="109" creationId="{05B56CAF-AD61-2A80-41B8-0ED4930CB8A9}"/>
          </ac:spMkLst>
        </pc:spChg>
        <pc:spChg chg="mod">
          <ac:chgData name="Wang, Yongdan" userId="1416b50c-2561-4304-85ac-d622a5fe88ac" providerId="ADAL" clId="{BEA36F6C-5D80-4EED-8DB7-9DBD25CDF9AF}" dt="2022-12-16T19:30:56.722" v="4093" actId="1076"/>
          <ac:spMkLst>
            <pc:docMk/>
            <pc:sldMk cId="895984988" sldId="256"/>
            <ac:spMk id="110" creationId="{F6678CF3-44AA-57F1-D9C9-326D8F494805}"/>
          </ac:spMkLst>
        </pc:spChg>
        <pc:spChg chg="add mod">
          <ac:chgData name="Wang, Yongdan" userId="1416b50c-2561-4304-85ac-d622a5fe88ac" providerId="ADAL" clId="{BEA36F6C-5D80-4EED-8DB7-9DBD25CDF9AF}" dt="2022-12-16T19:28:40.279" v="3850" actId="1076"/>
          <ac:spMkLst>
            <pc:docMk/>
            <pc:sldMk cId="895984988" sldId="256"/>
            <ac:spMk id="115" creationId="{3AEAEEB2-00F2-7EA2-E207-CB83217D7C59}"/>
          </ac:spMkLst>
        </pc:spChg>
        <pc:spChg chg="add mod">
          <ac:chgData name="Wang, Yongdan" userId="1416b50c-2561-4304-85ac-d622a5fe88ac" providerId="ADAL" clId="{BEA36F6C-5D80-4EED-8DB7-9DBD25CDF9AF}" dt="2022-12-16T19:26:54.499" v="3578" actId="20577"/>
          <ac:spMkLst>
            <pc:docMk/>
            <pc:sldMk cId="895984988" sldId="256"/>
            <ac:spMk id="116" creationId="{D1A09222-7911-1B3B-FBEA-7B923B5C1AEA}"/>
          </ac:spMkLst>
        </pc:spChg>
        <pc:spChg chg="add mod">
          <ac:chgData name="Wang, Yongdan" userId="1416b50c-2561-4304-85ac-d622a5fe88ac" providerId="ADAL" clId="{BEA36F6C-5D80-4EED-8DB7-9DBD25CDF9AF}" dt="2022-12-16T19:28:45.650" v="3853" actId="1076"/>
          <ac:spMkLst>
            <pc:docMk/>
            <pc:sldMk cId="895984988" sldId="256"/>
            <ac:spMk id="117" creationId="{23F5E262-7FD7-F518-C4A4-9518B3EBC777}"/>
          </ac:spMkLst>
        </pc:spChg>
        <pc:grpChg chg="add mod">
          <ac:chgData name="Wang, Yongdan" userId="1416b50c-2561-4304-85ac-d622a5fe88ac" providerId="ADAL" clId="{BEA36F6C-5D80-4EED-8DB7-9DBD25CDF9AF}" dt="2023-05-05T14:32:31.413" v="4095" actId="164"/>
          <ac:grpSpMkLst>
            <pc:docMk/>
            <pc:sldMk cId="895984988" sldId="256"/>
            <ac:grpSpMk id="35" creationId="{D9B12608-8725-8609-4F70-0886E0E7FC27}"/>
          </ac:grpSpMkLst>
        </pc:grpChg>
        <pc:grpChg chg="add mod">
          <ac:chgData name="Wang, Yongdan" userId="1416b50c-2561-4304-85ac-d622a5fe88ac" providerId="ADAL" clId="{BEA36F6C-5D80-4EED-8DB7-9DBD25CDF9AF}" dt="2023-05-05T14:32:31.413" v="4095" actId="164"/>
          <ac:grpSpMkLst>
            <pc:docMk/>
            <pc:sldMk cId="895984988" sldId="256"/>
            <ac:grpSpMk id="47" creationId="{15F95E52-5FCA-CF47-4530-820A96666497}"/>
          </ac:grpSpMkLst>
        </pc:grpChg>
        <pc:grpChg chg="add mod">
          <ac:chgData name="Wang, Yongdan" userId="1416b50c-2561-4304-85ac-d622a5fe88ac" providerId="ADAL" clId="{BEA36F6C-5D80-4EED-8DB7-9DBD25CDF9AF}" dt="2022-12-16T19:15:51.732" v="2851" actId="14100"/>
          <ac:grpSpMkLst>
            <pc:docMk/>
            <pc:sldMk cId="895984988" sldId="256"/>
            <ac:grpSpMk id="65" creationId="{CA201884-3877-8108-F5EF-7603BAEB69C7}"/>
          </ac:grpSpMkLst>
        </pc:grpChg>
        <pc:grpChg chg="add mod">
          <ac:chgData name="Wang, Yongdan" userId="1416b50c-2561-4304-85ac-d622a5fe88ac" providerId="ADAL" clId="{BEA36F6C-5D80-4EED-8DB7-9DBD25CDF9AF}" dt="2022-12-16T19:16:03.053" v="2854" actId="14100"/>
          <ac:grpSpMkLst>
            <pc:docMk/>
            <pc:sldMk cId="895984988" sldId="256"/>
            <ac:grpSpMk id="69" creationId="{D16CE73C-0F4F-5999-EC4E-029733190F6B}"/>
          </ac:grpSpMkLst>
        </pc:grpChg>
        <pc:graphicFrameChg chg="mod modGraphic">
          <ac:chgData name="Wang, Yongdan" userId="1416b50c-2561-4304-85ac-d622a5fe88ac" providerId="ADAL" clId="{BEA36F6C-5D80-4EED-8DB7-9DBD25CDF9AF}" dt="2022-12-16T18:50:18.964" v="226" actId="2164"/>
          <ac:graphicFrameMkLst>
            <pc:docMk/>
            <pc:sldMk cId="895984988" sldId="256"/>
            <ac:graphicFrameMk id="46" creationId="{B8AFD78D-4943-D1DD-867F-5946D5ABB3D2}"/>
          </ac:graphicFrameMkLst>
        </pc:graphicFrameChg>
        <pc:graphicFrameChg chg="del">
          <ac:chgData name="Wang, Yongdan" userId="1416b50c-2561-4304-85ac-d622a5fe88ac" providerId="ADAL" clId="{BEA36F6C-5D80-4EED-8DB7-9DBD25CDF9AF}" dt="2022-12-16T18:39:43.975" v="0" actId="478"/>
          <ac:graphicFrameMkLst>
            <pc:docMk/>
            <pc:sldMk cId="895984988" sldId="256"/>
            <ac:graphicFrameMk id="47" creationId="{5384AB8C-0593-4F8A-928C-E2BE7B31BAC1}"/>
          </ac:graphicFrameMkLst>
        </pc:graphicFrameChg>
        <pc:graphicFrameChg chg="del">
          <ac:chgData name="Wang, Yongdan" userId="1416b50c-2561-4304-85ac-d622a5fe88ac" providerId="ADAL" clId="{BEA36F6C-5D80-4EED-8DB7-9DBD25CDF9AF}" dt="2022-12-16T18:39:46.928" v="1" actId="478"/>
          <ac:graphicFrameMkLst>
            <pc:docMk/>
            <pc:sldMk cId="895984988" sldId="256"/>
            <ac:graphicFrameMk id="48" creationId="{EF8E8E28-5F4C-4A80-9B42-F86B3D9777FA}"/>
          </ac:graphicFrameMkLst>
        </pc:graphicFrameChg>
        <pc:graphicFrameChg chg="add mod modGraphic">
          <ac:chgData name="Wang, Yongdan" userId="1416b50c-2561-4304-85ac-d622a5fe88ac" providerId="ADAL" clId="{BEA36F6C-5D80-4EED-8DB7-9DBD25CDF9AF}" dt="2022-12-16T18:58:46.579" v="937" actId="122"/>
          <ac:graphicFrameMkLst>
            <pc:docMk/>
            <pc:sldMk cId="895984988" sldId="256"/>
            <ac:graphicFrameMk id="54" creationId="{449EA7BD-4FBE-D82C-9474-4F47D762F6CB}"/>
          </ac:graphicFrameMkLst>
        </pc:graphicFrameChg>
        <pc:graphicFrameChg chg="add del mod">
          <ac:chgData name="Wang, Yongdan" userId="1416b50c-2561-4304-85ac-d622a5fe88ac" providerId="ADAL" clId="{BEA36F6C-5D80-4EED-8DB7-9DBD25CDF9AF}" dt="2022-12-16T18:57:51.110" v="686"/>
          <ac:graphicFrameMkLst>
            <pc:docMk/>
            <pc:sldMk cId="895984988" sldId="256"/>
            <ac:graphicFrameMk id="58" creationId="{AE834178-5D35-6589-93D7-2B05EA8A4D2F}"/>
          </ac:graphicFrameMkLst>
        </pc:graphicFrameChg>
        <pc:graphicFrameChg chg="add del mod modGraphic">
          <ac:chgData name="Wang, Yongdan" userId="1416b50c-2561-4304-85ac-d622a5fe88ac" providerId="ADAL" clId="{BEA36F6C-5D80-4EED-8DB7-9DBD25CDF9AF}" dt="2022-12-16T19:17:02.233" v="2885" actId="1076"/>
          <ac:graphicFrameMkLst>
            <pc:docMk/>
            <pc:sldMk cId="895984988" sldId="256"/>
            <ac:graphicFrameMk id="60" creationId="{63CF090B-FD9A-BFF2-DB57-36296288A1B0}"/>
          </ac:graphicFrameMkLst>
        </pc:graphicFrameChg>
        <pc:graphicFrameChg chg="add mod">
          <ac:chgData name="Wang, Yongdan" userId="1416b50c-2561-4304-85ac-d622a5fe88ac" providerId="ADAL" clId="{BEA36F6C-5D80-4EED-8DB7-9DBD25CDF9AF}" dt="2022-12-16T19:19:54.375" v="2888" actId="1076"/>
          <ac:graphicFrameMkLst>
            <pc:docMk/>
            <pc:sldMk cId="895984988" sldId="256"/>
            <ac:graphicFrameMk id="63" creationId="{203CEB3D-1BDF-C2B1-25BC-0DA6C9360FCD}"/>
          </ac:graphicFrameMkLst>
        </pc:graphicFrameChg>
        <pc:graphicFrameChg chg="del">
          <ac:chgData name="Wang, Yongdan" userId="1416b50c-2561-4304-85ac-d622a5fe88ac" providerId="ADAL" clId="{BEA36F6C-5D80-4EED-8DB7-9DBD25CDF9AF}" dt="2022-12-16T18:55:11.741" v="667" actId="478"/>
          <ac:graphicFrameMkLst>
            <pc:docMk/>
            <pc:sldMk cId="895984988" sldId="256"/>
            <ac:graphicFrameMk id="64" creationId="{D2905AC5-3B82-4694-FF7F-B9281BB2D26B}"/>
          </ac:graphicFrameMkLst>
        </pc:graphicFrameChg>
        <pc:graphicFrameChg chg="mod">
          <ac:chgData name="Wang, Yongdan" userId="1416b50c-2561-4304-85ac-d622a5fe88ac" providerId="ADAL" clId="{BEA36F6C-5D80-4EED-8DB7-9DBD25CDF9AF}" dt="2022-12-16T19:08:39.189" v="2077" actId="1076"/>
          <ac:graphicFrameMkLst>
            <pc:docMk/>
            <pc:sldMk cId="895984988" sldId="256"/>
            <ac:graphicFrameMk id="66" creationId="{EBC6859A-D37C-8A89-F5AD-5A3C4F16FE71}"/>
          </ac:graphicFrameMkLst>
        </pc:graphicFrameChg>
        <pc:graphicFrameChg chg="add mod">
          <ac:chgData name="Wang, Yongdan" userId="1416b50c-2561-4304-85ac-d622a5fe88ac" providerId="ADAL" clId="{BEA36F6C-5D80-4EED-8DB7-9DBD25CDF9AF}" dt="2022-12-16T19:16:07.844" v="2855" actId="14100"/>
          <ac:graphicFrameMkLst>
            <pc:docMk/>
            <pc:sldMk cId="895984988" sldId="256"/>
            <ac:graphicFrameMk id="68" creationId="{2FEB8836-4B16-DB1D-2D02-50887E17F67F}"/>
          </ac:graphicFrameMkLst>
        </pc:graphicFrameChg>
        <pc:graphicFrameChg chg="mod">
          <ac:chgData name="Wang, Yongdan" userId="1416b50c-2561-4304-85ac-d622a5fe88ac" providerId="ADAL" clId="{BEA36F6C-5D80-4EED-8DB7-9DBD25CDF9AF}" dt="2022-12-16T19:16:15.371" v="2856" actId="1076"/>
          <ac:graphicFrameMkLst>
            <pc:docMk/>
            <pc:sldMk cId="895984988" sldId="256"/>
            <ac:graphicFrameMk id="70" creationId="{A98C5EB1-D7E9-EA8C-0E9E-4617F3B313E1}"/>
          </ac:graphicFrameMkLst>
        </pc:graphicFrameChg>
        <pc:graphicFrameChg chg="add mod">
          <ac:chgData name="Wang, Yongdan" userId="1416b50c-2561-4304-85ac-d622a5fe88ac" providerId="ADAL" clId="{BEA36F6C-5D80-4EED-8DB7-9DBD25CDF9AF}" dt="2022-12-16T19:17:05.365" v="2886" actId="1076"/>
          <ac:graphicFrameMkLst>
            <pc:docMk/>
            <pc:sldMk cId="895984988" sldId="256"/>
            <ac:graphicFrameMk id="72" creationId="{315BE0BD-ACB3-4481-5062-9E288363C67E}"/>
          </ac:graphicFrameMkLst>
        </pc:graphicFrameChg>
        <pc:graphicFrameChg chg="add mod">
          <ac:chgData name="Wang, Yongdan" userId="1416b50c-2561-4304-85ac-d622a5fe88ac" providerId="ADAL" clId="{BEA36F6C-5D80-4EED-8DB7-9DBD25CDF9AF}" dt="2022-12-16T19:17:08.183" v="2887" actId="1076"/>
          <ac:graphicFrameMkLst>
            <pc:docMk/>
            <pc:sldMk cId="895984988" sldId="256"/>
            <ac:graphicFrameMk id="77" creationId="{1F3AF5E2-55C3-659A-2220-4CBECA718229}"/>
          </ac:graphicFrameMkLst>
        </pc:graphicFrameChg>
        <pc:graphicFrameChg chg="del">
          <ac:chgData name="Wang, Yongdan" userId="1416b50c-2561-4304-85ac-d622a5fe88ac" providerId="ADAL" clId="{BEA36F6C-5D80-4EED-8DB7-9DBD25CDF9AF}" dt="2022-12-16T18:40:09.141" v="9" actId="478"/>
          <ac:graphicFrameMkLst>
            <pc:docMk/>
            <pc:sldMk cId="895984988" sldId="256"/>
            <ac:graphicFrameMk id="96" creationId="{E59E84A5-B75E-5AF4-7C48-C98A3A495EEE}"/>
          </ac:graphicFrameMkLst>
        </pc:graphicFrameChg>
        <pc:graphicFrameChg chg="del">
          <ac:chgData name="Wang, Yongdan" userId="1416b50c-2561-4304-85ac-d622a5fe88ac" providerId="ADAL" clId="{BEA36F6C-5D80-4EED-8DB7-9DBD25CDF9AF}" dt="2022-12-16T18:40:27.249" v="20" actId="478"/>
          <ac:graphicFrameMkLst>
            <pc:docMk/>
            <pc:sldMk cId="895984988" sldId="256"/>
            <ac:graphicFrameMk id="100" creationId="{0C89FFCE-F9CE-2795-49E7-862EF54AE1FA}"/>
          </ac:graphicFrameMkLst>
        </pc:graphicFrameChg>
        <pc:graphicFrameChg chg="del">
          <ac:chgData name="Wang, Yongdan" userId="1416b50c-2561-4304-85ac-d622a5fe88ac" providerId="ADAL" clId="{BEA36F6C-5D80-4EED-8DB7-9DBD25CDF9AF}" dt="2022-12-16T18:40:31.381" v="23" actId="478"/>
          <ac:graphicFrameMkLst>
            <pc:docMk/>
            <pc:sldMk cId="895984988" sldId="256"/>
            <ac:graphicFrameMk id="107" creationId="{B94C7CE1-EE3D-161B-7903-43E5808A6B65}"/>
          </ac:graphicFrameMkLst>
        </pc:graphicFrameChg>
        <pc:graphicFrameChg chg="add mod">
          <ac:chgData name="Wang, Yongdan" userId="1416b50c-2561-4304-85ac-d622a5fe88ac" providerId="ADAL" clId="{BEA36F6C-5D80-4EED-8DB7-9DBD25CDF9AF}" dt="2022-12-16T19:28:36.317" v="3849" actId="14100"/>
          <ac:graphicFrameMkLst>
            <pc:docMk/>
            <pc:sldMk cId="895984988" sldId="256"/>
            <ac:graphicFrameMk id="113" creationId="{94510FDE-DF05-D5B6-8BED-4256C69A6D4B}"/>
          </ac:graphicFrameMkLst>
        </pc:graphicFrameChg>
        <pc:graphicFrameChg chg="add mod">
          <ac:chgData name="Wang, Yongdan" userId="1416b50c-2561-4304-85ac-d622a5fe88ac" providerId="ADAL" clId="{BEA36F6C-5D80-4EED-8DB7-9DBD25CDF9AF}" dt="2022-12-16T19:26:40.909" v="3535" actId="255"/>
          <ac:graphicFrameMkLst>
            <pc:docMk/>
            <pc:sldMk cId="895984988" sldId="256"/>
            <ac:graphicFrameMk id="114" creationId="{EBF80A09-B8BA-1E31-0197-94EFC2267F58}"/>
          </ac:graphicFrameMkLst>
        </pc:graphicFrameChg>
        <pc:picChg chg="add mod">
          <ac:chgData name="Wang, Yongdan" userId="1416b50c-2561-4304-85ac-d622a5fe88ac" providerId="ADAL" clId="{BEA36F6C-5D80-4EED-8DB7-9DBD25CDF9AF}" dt="2022-12-16T19:11:59.462" v="2426" actId="1076"/>
          <ac:picMkLst>
            <pc:docMk/>
            <pc:sldMk cId="895984988" sldId="256"/>
            <ac:picMk id="50" creationId="{FAA6D13C-6639-5F21-F209-20657EA82A2C}"/>
          </ac:picMkLst>
        </pc:picChg>
        <pc:picChg chg="mod">
          <ac:chgData name="Wang, Yongdan" userId="1416b50c-2561-4304-85ac-d622a5fe88ac" providerId="ADAL" clId="{BEA36F6C-5D80-4EED-8DB7-9DBD25CDF9AF}" dt="2022-12-16T18:40:57.783" v="32" actId="1076"/>
          <ac:picMkLst>
            <pc:docMk/>
            <pc:sldMk cId="895984988" sldId="256"/>
            <ac:picMk id="53" creationId="{71822027-0605-4F85-8D8C-2CF96A348457}"/>
          </ac:picMkLst>
        </pc:picChg>
        <pc:picChg chg="del">
          <ac:chgData name="Wang, Yongdan" userId="1416b50c-2561-4304-85ac-d622a5fe88ac" providerId="ADAL" clId="{BEA36F6C-5D80-4EED-8DB7-9DBD25CDF9AF}" dt="2022-12-16T18:39:57.509" v="2" actId="478"/>
          <ac:picMkLst>
            <pc:docMk/>
            <pc:sldMk cId="895984988" sldId="256"/>
            <ac:picMk id="87" creationId="{C60742A4-D679-3099-4EE7-7CB9DC0C2A5C}"/>
          </ac:picMkLst>
        </pc:picChg>
        <pc:picChg chg="del">
          <ac:chgData name="Wang, Yongdan" userId="1416b50c-2561-4304-85ac-d622a5fe88ac" providerId="ADAL" clId="{BEA36F6C-5D80-4EED-8DB7-9DBD25CDF9AF}" dt="2022-12-16T18:39:58.891" v="4" actId="478"/>
          <ac:picMkLst>
            <pc:docMk/>
            <pc:sldMk cId="895984988" sldId="256"/>
            <ac:picMk id="88" creationId="{EEDA5635-4ECC-0E3C-94F4-CE96A4436F02}"/>
          </ac:picMkLst>
        </pc:picChg>
        <pc:picChg chg="del">
          <ac:chgData name="Wang, Yongdan" userId="1416b50c-2561-4304-85ac-d622a5fe88ac" providerId="ADAL" clId="{BEA36F6C-5D80-4EED-8DB7-9DBD25CDF9AF}" dt="2022-12-16T18:39:58.283" v="3" actId="478"/>
          <ac:picMkLst>
            <pc:docMk/>
            <pc:sldMk cId="895984988" sldId="256"/>
            <ac:picMk id="90" creationId="{524F053E-369D-52BE-0060-7838EC05BBD3}"/>
          </ac:picMkLst>
        </pc:picChg>
        <pc:picChg chg="del">
          <ac:chgData name="Wang, Yongdan" userId="1416b50c-2561-4304-85ac-d622a5fe88ac" providerId="ADAL" clId="{BEA36F6C-5D80-4EED-8DB7-9DBD25CDF9AF}" dt="2022-12-16T18:40:12.964" v="11" actId="478"/>
          <ac:picMkLst>
            <pc:docMk/>
            <pc:sldMk cId="895984988" sldId="256"/>
            <ac:picMk id="92" creationId="{24E1FFDB-0A74-F172-6BD2-B9DE81503CF0}"/>
          </ac:picMkLst>
        </pc:picChg>
        <pc:picChg chg="del">
          <ac:chgData name="Wang, Yongdan" userId="1416b50c-2561-4304-85ac-d622a5fe88ac" providerId="ADAL" clId="{BEA36F6C-5D80-4EED-8DB7-9DBD25CDF9AF}" dt="2022-12-16T18:40:20.099" v="14" actId="478"/>
          <ac:picMkLst>
            <pc:docMk/>
            <pc:sldMk cId="895984988" sldId="256"/>
            <ac:picMk id="97" creationId="{89627CC3-E8F8-5074-A166-2BB7D5C238C7}"/>
          </ac:picMkLst>
        </pc:picChg>
        <pc:picChg chg="del">
          <ac:chgData name="Wang, Yongdan" userId="1416b50c-2561-4304-85ac-d622a5fe88ac" providerId="ADAL" clId="{BEA36F6C-5D80-4EED-8DB7-9DBD25CDF9AF}" dt="2022-12-16T18:40:20.676" v="15" actId="478"/>
          <ac:picMkLst>
            <pc:docMk/>
            <pc:sldMk cId="895984988" sldId="256"/>
            <ac:picMk id="103" creationId="{C8A18F3D-8828-F562-FD41-6FBE763E7707}"/>
          </ac:picMkLst>
        </pc:picChg>
        <pc:cxnChg chg="add mod">
          <ac:chgData name="Wang, Yongdan" userId="1416b50c-2561-4304-85ac-d622a5fe88ac" providerId="ADAL" clId="{BEA36F6C-5D80-4EED-8DB7-9DBD25CDF9AF}" dt="2022-12-16T19:15:03.515" v="2809" actId="14100"/>
          <ac:cxnSpMkLst>
            <pc:docMk/>
            <pc:sldMk cId="895984988" sldId="256"/>
            <ac:cxnSpMk id="83" creationId="{950E05FA-CDFD-630B-806B-A7DE26936C3E}"/>
          </ac:cxnSpMkLst>
        </pc:cxnChg>
        <pc:cxnChg chg="add mod">
          <ac:chgData name="Wang, Yongdan" userId="1416b50c-2561-4304-85ac-d622a5fe88ac" providerId="ADAL" clId="{BEA36F6C-5D80-4EED-8DB7-9DBD25CDF9AF}" dt="2022-12-16T19:16:38.530" v="2882" actId="1035"/>
          <ac:cxnSpMkLst>
            <pc:docMk/>
            <pc:sldMk cId="895984988" sldId="256"/>
            <ac:cxnSpMk id="91" creationId="{37A77255-6DB8-F041-9876-A23EA7E0C42D}"/>
          </ac:cxnSpMkLst>
        </pc:cxnChg>
      </pc:sldChg>
    </pc:docChg>
  </pc:docChgLst>
  <pc:docChgLst>
    <pc:chgData name="Fu, Qiang" userId="cd39a8ac-ebbf-45f8-b949-2694965de25d" providerId="ADAL" clId="{5C76D84B-739B-4F47-A846-D41479838FAD}"/>
    <pc:docChg chg="undo custSel modSld">
      <pc:chgData name="Fu, Qiang" userId="cd39a8ac-ebbf-45f8-b949-2694965de25d" providerId="ADAL" clId="{5C76D84B-739B-4F47-A846-D41479838FAD}" dt="2023-05-30T18:04:58.499" v="1895" actId="1035"/>
      <pc:docMkLst>
        <pc:docMk/>
      </pc:docMkLst>
      <pc:sldChg chg="addSp delSp modSp mod">
        <pc:chgData name="Fu, Qiang" userId="cd39a8ac-ebbf-45f8-b949-2694965de25d" providerId="ADAL" clId="{5C76D84B-739B-4F47-A846-D41479838FAD}" dt="2023-05-30T18:04:58.499" v="1895" actId="1035"/>
        <pc:sldMkLst>
          <pc:docMk/>
          <pc:sldMk cId="895984988" sldId="256"/>
        </pc:sldMkLst>
        <pc:spChg chg="add mod">
          <ac:chgData name="Fu, Qiang" userId="cd39a8ac-ebbf-45f8-b949-2694965de25d" providerId="ADAL" clId="{5C76D84B-739B-4F47-A846-D41479838FAD}" dt="2023-05-17T01:13:03.441" v="364" actId="113"/>
          <ac:spMkLst>
            <pc:docMk/>
            <pc:sldMk cId="895984988" sldId="256"/>
            <ac:spMk id="2" creationId="{10509FDF-703C-23D8-6940-FF4D787254D2}"/>
          </ac:spMkLst>
        </pc:spChg>
        <pc:spChg chg="del">
          <ac:chgData name="Fu, Qiang" userId="cd39a8ac-ebbf-45f8-b949-2694965de25d" providerId="ADAL" clId="{5C76D84B-739B-4F47-A846-D41479838FAD}" dt="2023-05-12T01:44:51.625" v="4" actId="478"/>
          <ac:spMkLst>
            <pc:docMk/>
            <pc:sldMk cId="895984988" sldId="256"/>
            <ac:spMk id="2" creationId="{3A979F5D-4C93-4A84-B7AF-ABDC4A975D60}"/>
          </ac:spMkLst>
        </pc:spChg>
        <pc:spChg chg="del">
          <ac:chgData name="Fu, Qiang" userId="cd39a8ac-ebbf-45f8-b949-2694965de25d" providerId="ADAL" clId="{5C76D84B-739B-4F47-A846-D41479838FAD}" dt="2023-05-12T01:46:16.350" v="36" actId="478"/>
          <ac:spMkLst>
            <pc:docMk/>
            <pc:sldMk cId="895984988" sldId="256"/>
            <ac:spMk id="3" creationId="{18441B09-5899-A536-DEC6-7A16ACB6D223}"/>
          </ac:spMkLst>
        </pc:spChg>
        <pc:spChg chg="add mod">
          <ac:chgData name="Fu, Qiang" userId="cd39a8ac-ebbf-45f8-b949-2694965de25d" providerId="ADAL" clId="{5C76D84B-739B-4F47-A846-D41479838FAD}" dt="2023-05-23T01:42:11.051" v="1537" actId="20577"/>
          <ac:spMkLst>
            <pc:docMk/>
            <pc:sldMk cId="895984988" sldId="256"/>
            <ac:spMk id="3" creationId="{5AE68DF6-BE12-970E-4275-5960327F8602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5" creationId="{09493FAE-10BF-ECEA-44AB-6A65D1E502F3}"/>
          </ac:spMkLst>
        </pc:spChg>
        <pc:spChg chg="del">
          <ac:chgData name="Fu, Qiang" userId="cd39a8ac-ebbf-45f8-b949-2694965de25d" providerId="ADAL" clId="{5C76D84B-739B-4F47-A846-D41479838FAD}" dt="2023-05-12T01:45:04.033" v="10" actId="478"/>
          <ac:spMkLst>
            <pc:docMk/>
            <pc:sldMk cId="895984988" sldId="256"/>
            <ac:spMk id="5" creationId="{C983922F-1092-4ED7-8EEF-F95F76E637FA}"/>
          </ac:spMkLst>
        </pc:spChg>
        <pc:spChg chg="add del mod">
          <ac:chgData name="Fu, Qiang" userId="cd39a8ac-ebbf-45f8-b949-2694965de25d" providerId="ADAL" clId="{5C76D84B-739B-4F47-A846-D41479838FAD}" dt="2023-05-23T01:38:59.385" v="1474" actId="478"/>
          <ac:spMkLst>
            <pc:docMk/>
            <pc:sldMk cId="895984988" sldId="256"/>
            <ac:spMk id="5" creationId="{CABF7308-341A-8A1A-319B-BC0F87C90D6C}"/>
          </ac:spMkLst>
        </pc:spChg>
        <pc:spChg chg="del">
          <ac:chgData name="Fu, Qiang" userId="cd39a8ac-ebbf-45f8-b949-2694965de25d" providerId="ADAL" clId="{5C76D84B-739B-4F47-A846-D41479838FAD}" dt="2023-05-12T01:46:17.929" v="37" actId="478"/>
          <ac:spMkLst>
            <pc:docMk/>
            <pc:sldMk cId="895984988" sldId="256"/>
            <ac:spMk id="6" creationId="{937F8013-8D87-702F-6909-9347ECE5DABA}"/>
          </ac:spMkLst>
        </pc:spChg>
        <pc:spChg chg="add mod">
          <ac:chgData name="Fu, Qiang" userId="cd39a8ac-ebbf-45f8-b949-2694965de25d" providerId="ADAL" clId="{5C76D84B-739B-4F47-A846-D41479838FAD}" dt="2023-05-23T01:52:34.858" v="1865" actId="20577"/>
          <ac:spMkLst>
            <pc:docMk/>
            <pc:sldMk cId="895984988" sldId="256"/>
            <ac:spMk id="6" creationId="{A3ADC6AA-FE47-1E03-F13C-BC8FAC3FCCBB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6" creationId="{C6001DF0-F120-9015-CFE8-795327F55490}"/>
          </ac:spMkLst>
        </pc:spChg>
        <pc:spChg chg="mod">
          <ac:chgData name="Fu, Qiang" userId="cd39a8ac-ebbf-45f8-b949-2694965de25d" providerId="ADAL" clId="{5C76D84B-739B-4F47-A846-D41479838FAD}" dt="2023-05-23T18:45:27.338" v="1891" actId="20577"/>
          <ac:spMkLst>
            <pc:docMk/>
            <pc:sldMk cId="895984988" sldId="256"/>
            <ac:spMk id="7" creationId="{8CC50EB8-22C8-4B02-AC28-37E1DAE5A6CD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8" creationId="{CCE9966F-5A27-59E6-1ED2-21B15E1C9973}"/>
          </ac:spMkLst>
        </pc:spChg>
        <pc:spChg chg="add mod">
          <ac:chgData name="Fu, Qiang" userId="cd39a8ac-ebbf-45f8-b949-2694965de25d" providerId="ADAL" clId="{5C76D84B-739B-4F47-A846-D41479838FAD}" dt="2023-05-23T01:45:25.188" v="1776" actId="1076"/>
          <ac:spMkLst>
            <pc:docMk/>
            <pc:sldMk cId="895984988" sldId="256"/>
            <ac:spMk id="8" creationId="{CF59314A-0FE4-D9DA-FB03-40E665010B6A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9" creationId="{4CBD3F32-2967-84C3-E86F-5BE8DBC0FB40}"/>
          </ac:spMkLst>
        </pc:spChg>
        <pc:spChg chg="add mod">
          <ac:chgData name="Fu, Qiang" userId="cd39a8ac-ebbf-45f8-b949-2694965de25d" providerId="ADAL" clId="{5C76D84B-739B-4F47-A846-D41479838FAD}" dt="2023-05-23T01:45:03.582" v="1775" actId="20577"/>
          <ac:spMkLst>
            <pc:docMk/>
            <pc:sldMk cId="895984988" sldId="256"/>
            <ac:spMk id="9" creationId="{EA784154-5AF6-52EE-1136-3CD3FAE53AA6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10" creationId="{AA565DBC-1B93-9064-6C8F-839E06EEEA00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11" creationId="{B448087A-9084-9444-7872-B7EC5E802B4E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12" creationId="{D1EE5945-66CB-2D6C-B6B7-CF159D022A5B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13" creationId="{84089BCC-49E3-051F-F6BC-6B70A2097824}"/>
          </ac:spMkLst>
        </pc:spChg>
        <pc:spChg chg="mod">
          <ac:chgData name="Fu, Qiang" userId="cd39a8ac-ebbf-45f8-b949-2694965de25d" providerId="ADAL" clId="{5C76D84B-739B-4F47-A846-D41479838FAD}" dt="2023-05-12T01:52:14.356" v="175" actId="1076"/>
          <ac:spMkLst>
            <pc:docMk/>
            <pc:sldMk cId="895984988" sldId="256"/>
            <ac:spMk id="13" creationId="{9F34A58D-244C-4CA7-9377-B39E363D62B7}"/>
          </ac:spMkLst>
        </pc:spChg>
        <pc:spChg chg="add del mod">
          <ac:chgData name="Fu, Qiang" userId="cd39a8ac-ebbf-45f8-b949-2694965de25d" providerId="ADAL" clId="{5C76D84B-739B-4F47-A846-D41479838FAD}" dt="2023-05-17T02:14:02.201" v="940" actId="1076"/>
          <ac:spMkLst>
            <pc:docMk/>
            <pc:sldMk cId="895984988" sldId="256"/>
            <ac:spMk id="16" creationId="{731490F0-AF07-4F43-A68B-F2346420CF4C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18" creationId="{26713FEF-E3D0-DDF1-5DB5-37D31FA40773}"/>
          </ac:spMkLst>
        </pc:spChg>
        <pc:spChg chg="del">
          <ac:chgData name="Fu, Qiang" userId="cd39a8ac-ebbf-45f8-b949-2694965de25d" providerId="ADAL" clId="{5C76D84B-739B-4F47-A846-D41479838FAD}" dt="2023-05-12T01:46:07.808" v="34" actId="478"/>
          <ac:spMkLst>
            <pc:docMk/>
            <pc:sldMk cId="895984988" sldId="256"/>
            <ac:spMk id="18" creationId="{69325726-7CD8-E197-93D0-874B033E974E}"/>
          </ac:spMkLst>
        </pc:spChg>
        <pc:spChg chg="mod">
          <ac:chgData name="Fu, Qiang" userId="cd39a8ac-ebbf-45f8-b949-2694965de25d" providerId="ADAL" clId="{5C76D84B-739B-4F47-A846-D41479838FAD}" dt="2023-05-23T01:49:05.375" v="1858" actId="1037"/>
          <ac:spMkLst>
            <pc:docMk/>
            <pc:sldMk cId="895984988" sldId="256"/>
            <ac:spMk id="19" creationId="{0AAC0F17-5B45-482C-B418-2BB0E42E5DE4}"/>
          </ac:spMkLst>
        </pc:spChg>
        <pc:spChg chg="del">
          <ac:chgData name="Fu, Qiang" userId="cd39a8ac-ebbf-45f8-b949-2694965de25d" providerId="ADAL" clId="{5C76D84B-739B-4F47-A846-D41479838FAD}" dt="2023-05-12T01:45:59.968" v="29" actId="478"/>
          <ac:spMkLst>
            <pc:docMk/>
            <pc:sldMk cId="895984988" sldId="256"/>
            <ac:spMk id="20" creationId="{350BAE9E-D87E-6352-8FDC-B93EDFA96547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20" creationId="{AD8F0C4C-A745-629E-E4CF-7D97CBA3F06B}"/>
          </ac:spMkLst>
        </pc:spChg>
        <pc:spChg chg="del mod">
          <ac:chgData name="Fu, Qiang" userId="cd39a8ac-ebbf-45f8-b949-2694965de25d" providerId="ADAL" clId="{5C76D84B-739B-4F47-A846-D41479838FAD}" dt="2023-05-12T01:46:14.862" v="35" actId="478"/>
          <ac:spMkLst>
            <pc:docMk/>
            <pc:sldMk cId="895984988" sldId="256"/>
            <ac:spMk id="21" creationId="{B585EF43-A162-F3DD-E9AB-7D2C8EBF5AE0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21" creationId="{BE2EF70A-A49D-B842-1E3F-DCC9E7A2E36B}"/>
          </ac:spMkLst>
        </pc:spChg>
        <pc:spChg chg="mod">
          <ac:chgData name="Fu, Qiang" userId="cd39a8ac-ebbf-45f8-b949-2694965de25d" providerId="ADAL" clId="{5C76D84B-739B-4F47-A846-D41479838FAD}" dt="2023-05-17T01:17:35.227" v="382" actId="14100"/>
          <ac:spMkLst>
            <pc:docMk/>
            <pc:sldMk cId="895984988" sldId="256"/>
            <ac:spMk id="23" creationId="{691D9A43-B2B4-4BEC-BF2C-24A1931F943A}"/>
          </ac:spMkLst>
        </pc:spChg>
        <pc:spChg chg="mod">
          <ac:chgData name="Fu, Qiang" userId="cd39a8ac-ebbf-45f8-b949-2694965de25d" providerId="ADAL" clId="{5C76D84B-739B-4F47-A846-D41479838FAD}" dt="2023-05-23T18:42:51.220" v="1868" actId="14100"/>
          <ac:spMkLst>
            <pc:docMk/>
            <pc:sldMk cId="895984988" sldId="256"/>
            <ac:spMk id="24" creationId="{2C0F50F8-741D-47DA-A65F-D2149527D923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25" creationId="{05172263-81B6-E26B-C4BD-083E637B16E3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26" creationId="{CA66B64C-FB99-A31E-FDFE-070EDE0C98BB}"/>
          </ac:spMkLst>
        </pc:spChg>
        <pc:spChg chg="del">
          <ac:chgData name="Fu, Qiang" userId="cd39a8ac-ebbf-45f8-b949-2694965de25d" providerId="ADAL" clId="{5C76D84B-739B-4F47-A846-D41479838FAD}" dt="2023-05-12T01:45:05.423" v="11" actId="478"/>
          <ac:spMkLst>
            <pc:docMk/>
            <pc:sldMk cId="895984988" sldId="256"/>
            <ac:spMk id="26" creationId="{F3DF63F2-701C-496B-9803-392B62BA247D}"/>
          </ac:spMkLst>
        </pc:spChg>
        <pc:spChg chg="del">
          <ac:chgData name="Fu, Qiang" userId="cd39a8ac-ebbf-45f8-b949-2694965de25d" providerId="ADAL" clId="{5C76D84B-739B-4F47-A846-D41479838FAD}" dt="2023-05-12T01:44:47.871" v="2" actId="478"/>
          <ac:spMkLst>
            <pc:docMk/>
            <pc:sldMk cId="895984988" sldId="256"/>
            <ac:spMk id="27" creationId="{CC606C18-1F42-4E48-9609-7D409985B1B8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27" creationId="{E45960FC-A018-C5FF-83D3-9A500DF005BA}"/>
          </ac:spMkLst>
        </pc:spChg>
        <pc:spChg chg="mod">
          <ac:chgData name="Fu, Qiang" userId="cd39a8ac-ebbf-45f8-b949-2694965de25d" providerId="ADAL" clId="{5C76D84B-739B-4F47-A846-D41479838FAD}" dt="2023-05-17T01:27:02.719" v="576"/>
          <ac:spMkLst>
            <pc:docMk/>
            <pc:sldMk cId="895984988" sldId="256"/>
            <ac:spMk id="28" creationId="{A363DD2A-CBA5-C192-9BBB-CF6C00017478}"/>
          </ac:spMkLst>
        </pc:spChg>
        <pc:spChg chg="del">
          <ac:chgData name="Fu, Qiang" userId="cd39a8ac-ebbf-45f8-b949-2694965de25d" providerId="ADAL" clId="{5C76D84B-739B-4F47-A846-D41479838FAD}" dt="2023-05-12T01:44:49.473" v="3" actId="478"/>
          <ac:spMkLst>
            <pc:docMk/>
            <pc:sldMk cId="895984988" sldId="256"/>
            <ac:spMk id="29" creationId="{09EF63B5-24F4-420E-8D57-E396CCFC7097}"/>
          </ac:spMkLst>
        </pc:spChg>
        <pc:spChg chg="del">
          <ac:chgData name="Fu, Qiang" userId="cd39a8ac-ebbf-45f8-b949-2694965de25d" providerId="ADAL" clId="{5C76D84B-739B-4F47-A846-D41479838FAD}" dt="2023-05-12T01:45:07.845" v="12" actId="478"/>
          <ac:spMkLst>
            <pc:docMk/>
            <pc:sldMk cId="895984988" sldId="256"/>
            <ac:spMk id="30" creationId="{0642E45C-3A70-476A-9F66-58E0701C73AF}"/>
          </ac:spMkLst>
        </pc:spChg>
        <pc:spChg chg="mod">
          <ac:chgData name="Fu, Qiang" userId="cd39a8ac-ebbf-45f8-b949-2694965de25d" providerId="ADAL" clId="{5C76D84B-739B-4F47-A846-D41479838FAD}" dt="2023-05-17T01:55:21.160" v="807" actId="255"/>
          <ac:spMkLst>
            <pc:docMk/>
            <pc:sldMk cId="895984988" sldId="256"/>
            <ac:spMk id="30" creationId="{5DBFD3C1-976D-0DB9-55EC-4DBE275FF29F}"/>
          </ac:spMkLst>
        </pc:spChg>
        <pc:spChg chg="del">
          <ac:chgData name="Fu, Qiang" userId="cd39a8ac-ebbf-45f8-b949-2694965de25d" providerId="ADAL" clId="{5C76D84B-739B-4F47-A846-D41479838FAD}" dt="2023-05-12T01:45:09.423" v="13" actId="478"/>
          <ac:spMkLst>
            <pc:docMk/>
            <pc:sldMk cId="895984988" sldId="256"/>
            <ac:spMk id="31" creationId="{AE7E73DC-DDBD-47A8-80C8-4E01D0B894FB}"/>
          </ac:spMkLst>
        </pc:spChg>
        <pc:spChg chg="mod">
          <ac:chgData name="Fu, Qiang" userId="cd39a8ac-ebbf-45f8-b949-2694965de25d" providerId="ADAL" clId="{5C76D84B-739B-4F47-A846-D41479838FAD}" dt="2023-05-17T01:55:38.308" v="811" actId="14100"/>
          <ac:spMkLst>
            <pc:docMk/>
            <pc:sldMk cId="895984988" sldId="256"/>
            <ac:spMk id="31" creationId="{E38CF652-C390-1966-BB37-B8D0DA8E4EB3}"/>
          </ac:spMkLst>
        </pc:spChg>
        <pc:spChg chg="mod">
          <ac:chgData name="Fu, Qiang" userId="cd39a8ac-ebbf-45f8-b949-2694965de25d" providerId="ADAL" clId="{5C76D84B-739B-4F47-A846-D41479838FAD}" dt="2023-05-17T01:55:57.636" v="815" actId="255"/>
          <ac:spMkLst>
            <pc:docMk/>
            <pc:sldMk cId="895984988" sldId="256"/>
            <ac:spMk id="32" creationId="{51A79A67-47DB-B118-FA16-B1CF8A8DB5AD}"/>
          </ac:spMkLst>
        </pc:spChg>
        <pc:spChg chg="del">
          <ac:chgData name="Fu, Qiang" userId="cd39a8ac-ebbf-45f8-b949-2694965de25d" providerId="ADAL" clId="{5C76D84B-739B-4F47-A846-D41479838FAD}" dt="2023-05-12T01:45:10.466" v="14" actId="478"/>
          <ac:spMkLst>
            <pc:docMk/>
            <pc:sldMk cId="895984988" sldId="256"/>
            <ac:spMk id="32" creationId="{B310B681-FDC3-4C7F-A910-37A10775CB06}"/>
          </ac:spMkLst>
        </pc:spChg>
        <pc:spChg chg="mod">
          <ac:chgData name="Fu, Qiang" userId="cd39a8ac-ebbf-45f8-b949-2694965de25d" providerId="ADAL" clId="{5C76D84B-739B-4F47-A846-D41479838FAD}" dt="2023-05-17T01:56:01.848" v="816" actId="255"/>
          <ac:spMkLst>
            <pc:docMk/>
            <pc:sldMk cId="895984988" sldId="256"/>
            <ac:spMk id="33" creationId="{99434B43-FD70-0FB9-8963-F95D95BE13F0}"/>
          </ac:spMkLst>
        </pc:spChg>
        <pc:spChg chg="mod">
          <ac:chgData name="Fu, Qiang" userId="cd39a8ac-ebbf-45f8-b949-2694965de25d" providerId="ADAL" clId="{5C76D84B-739B-4F47-A846-D41479838FAD}" dt="2023-05-17T01:55:48.661" v="813" actId="255"/>
          <ac:spMkLst>
            <pc:docMk/>
            <pc:sldMk cId="895984988" sldId="256"/>
            <ac:spMk id="34" creationId="{89BCFEBB-014E-3735-8FD1-F8AD3495C4CC}"/>
          </ac:spMkLst>
        </pc:spChg>
        <pc:spChg chg="del">
          <ac:chgData name="Fu, Qiang" userId="cd39a8ac-ebbf-45f8-b949-2694965de25d" providerId="ADAL" clId="{5C76D84B-739B-4F47-A846-D41479838FAD}" dt="2023-05-12T01:45:13.704" v="17" actId="478"/>
          <ac:spMkLst>
            <pc:docMk/>
            <pc:sldMk cId="895984988" sldId="256"/>
            <ac:spMk id="34" creationId="{FEC17100-9830-4062-93DA-C690570794B1}"/>
          </ac:spMkLst>
        </pc:spChg>
        <pc:spChg chg="mod">
          <ac:chgData name="Fu, Qiang" userId="cd39a8ac-ebbf-45f8-b949-2694965de25d" providerId="ADAL" clId="{5C76D84B-739B-4F47-A846-D41479838FAD}" dt="2023-05-17T01:55:43.595" v="812" actId="255"/>
          <ac:spMkLst>
            <pc:docMk/>
            <pc:sldMk cId="895984988" sldId="256"/>
            <ac:spMk id="35" creationId="{63B16786-CB7E-45B3-2438-5719C738426C}"/>
          </ac:spMkLst>
        </pc:spChg>
        <pc:spChg chg="mod">
          <ac:chgData name="Fu, Qiang" userId="cd39a8ac-ebbf-45f8-b949-2694965de25d" providerId="ADAL" clId="{5C76D84B-739B-4F47-A846-D41479838FAD}" dt="2023-05-17T01:55:28.104" v="809" actId="255"/>
          <ac:spMkLst>
            <pc:docMk/>
            <pc:sldMk cId="895984988" sldId="256"/>
            <ac:spMk id="36" creationId="{C87B12FE-9848-CE90-CFA5-4BE5B976A744}"/>
          </ac:spMkLst>
        </pc:spChg>
        <pc:spChg chg="mod">
          <ac:chgData name="Fu, Qiang" userId="cd39a8ac-ebbf-45f8-b949-2694965de25d" providerId="ADAL" clId="{5C76D84B-739B-4F47-A846-D41479838FAD}" dt="2023-05-17T01:56:18.632" v="819" actId="255"/>
          <ac:spMkLst>
            <pc:docMk/>
            <pc:sldMk cId="895984988" sldId="256"/>
            <ac:spMk id="37" creationId="{6A6375D2-8455-1FC3-9847-0CAB793DD4FF}"/>
          </ac:spMkLst>
        </pc:spChg>
        <pc:spChg chg="mod">
          <ac:chgData name="Fu, Qiang" userId="cd39a8ac-ebbf-45f8-b949-2694965de25d" providerId="ADAL" clId="{5C76D84B-739B-4F47-A846-D41479838FAD}" dt="2023-05-17T01:56:42.258" v="824" actId="255"/>
          <ac:spMkLst>
            <pc:docMk/>
            <pc:sldMk cId="895984988" sldId="256"/>
            <ac:spMk id="38" creationId="{AD481A5B-8C57-CD54-96CB-6DC05753A9B9}"/>
          </ac:spMkLst>
        </pc:spChg>
        <pc:spChg chg="mod">
          <ac:chgData name="Fu, Qiang" userId="cd39a8ac-ebbf-45f8-b949-2694965de25d" providerId="ADAL" clId="{5C76D84B-739B-4F47-A846-D41479838FAD}" dt="2023-05-17T01:55:53.999" v="814" actId="255"/>
          <ac:spMkLst>
            <pc:docMk/>
            <pc:sldMk cId="895984988" sldId="256"/>
            <ac:spMk id="39" creationId="{D4BD1919-9BB7-0561-733F-DEA69F3A8829}"/>
          </ac:spMkLst>
        </pc:spChg>
        <pc:spChg chg="mod">
          <ac:chgData name="Fu, Qiang" userId="cd39a8ac-ebbf-45f8-b949-2694965de25d" providerId="ADAL" clId="{5C76D84B-739B-4F47-A846-D41479838FAD}" dt="2023-05-17T01:56:06.508" v="817" actId="255"/>
          <ac:spMkLst>
            <pc:docMk/>
            <pc:sldMk cId="895984988" sldId="256"/>
            <ac:spMk id="40" creationId="{51558C43-CB5F-7D4A-3692-5C2AED573523}"/>
          </ac:spMkLst>
        </pc:spChg>
        <pc:spChg chg="del">
          <ac:chgData name="Fu, Qiang" userId="cd39a8ac-ebbf-45f8-b949-2694965de25d" providerId="ADAL" clId="{5C76D84B-739B-4F47-A846-D41479838FAD}" dt="2023-05-12T01:45:12.035" v="15" actId="478"/>
          <ac:spMkLst>
            <pc:docMk/>
            <pc:sldMk cId="895984988" sldId="256"/>
            <ac:spMk id="41" creationId="{02F7522A-72A4-460B-BAEA-6AF22130FC3F}"/>
          </ac:spMkLst>
        </pc:spChg>
        <pc:spChg chg="mod">
          <ac:chgData name="Fu, Qiang" userId="cd39a8ac-ebbf-45f8-b949-2694965de25d" providerId="ADAL" clId="{5C76D84B-739B-4F47-A846-D41479838FAD}" dt="2023-05-17T01:57:02.346" v="828" actId="1037"/>
          <ac:spMkLst>
            <pc:docMk/>
            <pc:sldMk cId="895984988" sldId="256"/>
            <ac:spMk id="41" creationId="{CBDF21CC-8234-E936-4613-9E681662E7C5}"/>
          </ac:spMkLst>
        </pc:spChg>
        <pc:spChg chg="del">
          <ac:chgData name="Fu, Qiang" userId="cd39a8ac-ebbf-45f8-b949-2694965de25d" providerId="ADAL" clId="{5C76D84B-739B-4F47-A846-D41479838FAD}" dt="2023-05-12T01:45:14.395" v="18" actId="478"/>
          <ac:spMkLst>
            <pc:docMk/>
            <pc:sldMk cId="895984988" sldId="256"/>
            <ac:spMk id="42" creationId="{1AE3D882-C00B-4265-B2B4-D9C2B73EA351}"/>
          </ac:spMkLst>
        </pc:spChg>
        <pc:spChg chg="del mod">
          <ac:chgData name="Fu, Qiang" userId="cd39a8ac-ebbf-45f8-b949-2694965de25d" providerId="ADAL" clId="{5C76D84B-739B-4F47-A846-D41479838FAD}" dt="2023-05-17T01:37:08.945" v="624" actId="478"/>
          <ac:spMkLst>
            <pc:docMk/>
            <pc:sldMk cId="895984988" sldId="256"/>
            <ac:spMk id="42" creationId="{31EAAAC6-63B0-BEA9-FFF7-27F925D82AE6}"/>
          </ac:spMkLst>
        </pc:spChg>
        <pc:spChg chg="del mod">
          <ac:chgData name="Fu, Qiang" userId="cd39a8ac-ebbf-45f8-b949-2694965de25d" providerId="ADAL" clId="{5C76D84B-739B-4F47-A846-D41479838FAD}" dt="2023-05-17T01:37:12.162" v="625" actId="478"/>
          <ac:spMkLst>
            <pc:docMk/>
            <pc:sldMk cId="895984988" sldId="256"/>
            <ac:spMk id="43" creationId="{4DDF9EB4-5F4B-E70D-CACA-7368A73CFEAB}"/>
          </ac:spMkLst>
        </pc:spChg>
        <pc:spChg chg="del mod">
          <ac:chgData name="Fu, Qiang" userId="cd39a8ac-ebbf-45f8-b949-2694965de25d" providerId="ADAL" clId="{5C76D84B-739B-4F47-A846-D41479838FAD}" dt="2023-05-17T01:37:02.724" v="622" actId="478"/>
          <ac:spMkLst>
            <pc:docMk/>
            <pc:sldMk cId="895984988" sldId="256"/>
            <ac:spMk id="44" creationId="{A2AC88EF-44B3-88AF-2A6A-760C32E383DB}"/>
          </ac:spMkLst>
        </pc:spChg>
        <pc:spChg chg="del">
          <ac:chgData name="Fu, Qiang" userId="cd39a8ac-ebbf-45f8-b949-2694965de25d" providerId="ADAL" clId="{5C76D84B-739B-4F47-A846-D41479838FAD}" dt="2023-05-12T01:45:26.885" v="23" actId="478"/>
          <ac:spMkLst>
            <pc:docMk/>
            <pc:sldMk cId="895984988" sldId="256"/>
            <ac:spMk id="44" creationId="{FFE05E14-495C-4664-BD93-93EBA3E9E9EE}"/>
          </ac:spMkLst>
        </pc:spChg>
        <pc:spChg chg="del">
          <ac:chgData name="Fu, Qiang" userId="cd39a8ac-ebbf-45f8-b949-2694965de25d" providerId="ADAL" clId="{5C76D84B-739B-4F47-A846-D41479838FAD}" dt="2023-05-12T01:45:23.601" v="22" actId="478"/>
          <ac:spMkLst>
            <pc:docMk/>
            <pc:sldMk cId="895984988" sldId="256"/>
            <ac:spMk id="45" creationId="{76DA7FFF-33FE-4DF4-ACDB-D59C83F43187}"/>
          </ac:spMkLst>
        </pc:spChg>
        <pc:spChg chg="add mod">
          <ac:chgData name="Fu, Qiang" userId="cd39a8ac-ebbf-45f8-b949-2694965de25d" providerId="ADAL" clId="{5C76D84B-739B-4F47-A846-D41479838FAD}" dt="2023-05-12T01:54:09.355" v="275" actId="1076"/>
          <ac:spMkLst>
            <pc:docMk/>
            <pc:sldMk cId="895984988" sldId="256"/>
            <ac:spMk id="49" creationId="{756F8105-D3D9-D460-5DCC-4FE94CD613B2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51" creationId="{5AA87BED-5D57-576C-4283-5ACC91028A93}"/>
          </ac:spMkLst>
        </pc:spChg>
        <pc:spChg chg="del">
          <ac:chgData name="Fu, Qiang" userId="cd39a8ac-ebbf-45f8-b949-2694965de25d" providerId="ADAL" clId="{5C76D84B-739B-4F47-A846-D41479838FAD}" dt="2023-05-12T01:45:53.459" v="28" actId="478"/>
          <ac:spMkLst>
            <pc:docMk/>
            <pc:sldMk cId="895984988" sldId="256"/>
            <ac:spMk id="51" creationId="{9D9CDAFF-1795-7CBE-6EC2-9F05E2AF39E5}"/>
          </ac:spMkLst>
        </pc:spChg>
        <pc:spChg chg="del">
          <ac:chgData name="Fu, Qiang" userId="cd39a8ac-ebbf-45f8-b949-2694965de25d" providerId="ADAL" clId="{5C76D84B-739B-4F47-A846-D41479838FAD}" dt="2023-05-12T01:45:28.862" v="24" actId="478"/>
          <ac:spMkLst>
            <pc:docMk/>
            <pc:sldMk cId="895984988" sldId="256"/>
            <ac:spMk id="52" creationId="{2EAC1F85-3F89-46DE-9CA4-4EC15A81B4EF}"/>
          </ac:spMkLst>
        </pc:spChg>
        <pc:spChg chg="del">
          <ac:chgData name="Fu, Qiang" userId="cd39a8ac-ebbf-45f8-b949-2694965de25d" providerId="ADAL" clId="{5C76D84B-739B-4F47-A846-D41479838FAD}" dt="2023-05-12T01:46:21.192" v="40" actId="478"/>
          <ac:spMkLst>
            <pc:docMk/>
            <pc:sldMk cId="895984988" sldId="256"/>
            <ac:spMk id="55" creationId="{552A786F-34B4-798C-0F01-76A7CFF41151}"/>
          </ac:spMkLst>
        </pc:spChg>
        <pc:spChg chg="del">
          <ac:chgData name="Fu, Qiang" userId="cd39a8ac-ebbf-45f8-b949-2694965de25d" providerId="ADAL" clId="{5C76D84B-739B-4F47-A846-D41479838FAD}" dt="2023-05-12T01:46:06.270" v="33" actId="478"/>
          <ac:spMkLst>
            <pc:docMk/>
            <pc:sldMk cId="895984988" sldId="256"/>
            <ac:spMk id="56" creationId="{76948355-B3DC-4D23-AE81-0B70B4DF3B46}"/>
          </ac:spMkLst>
        </pc:spChg>
        <pc:spChg chg="del">
          <ac:chgData name="Fu, Qiang" userId="cd39a8ac-ebbf-45f8-b949-2694965de25d" providerId="ADAL" clId="{5C76D84B-739B-4F47-A846-D41479838FAD}" dt="2023-05-12T01:45:53.459" v="28" actId="478"/>
          <ac:spMkLst>
            <pc:docMk/>
            <pc:sldMk cId="895984988" sldId="256"/>
            <ac:spMk id="57" creationId="{27FF1B59-ADA5-1DE4-DB11-248D7BDB7569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60" creationId="{32E5816B-0A52-B723-918B-7F2695A4ABE3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62" creationId="{4817D242-90D0-4EA0-D056-2AB04CF0D946}"/>
          </ac:spMkLst>
        </pc:spChg>
        <pc:spChg chg="del">
          <ac:chgData name="Fu, Qiang" userId="cd39a8ac-ebbf-45f8-b949-2694965de25d" providerId="ADAL" clId="{5C76D84B-739B-4F47-A846-D41479838FAD}" dt="2023-05-12T01:45:53.459" v="28" actId="478"/>
          <ac:spMkLst>
            <pc:docMk/>
            <pc:sldMk cId="895984988" sldId="256"/>
            <ac:spMk id="62" creationId="{93743B4C-5BFB-9F89-FC19-CB21B6B06C56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66" creationId="{B92434F6-77BD-7236-2C5C-6D4BD100CD9A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68" creationId="{C2A54067-05B7-20BC-F28D-4B6E298C75EB}"/>
          </ac:spMkLst>
        </pc:spChg>
        <pc:spChg chg="del mod">
          <ac:chgData name="Fu, Qiang" userId="cd39a8ac-ebbf-45f8-b949-2694965de25d" providerId="ADAL" clId="{5C76D84B-739B-4F47-A846-D41479838FAD}" dt="2023-05-17T01:33:49.259" v="608" actId="478"/>
          <ac:spMkLst>
            <pc:docMk/>
            <pc:sldMk cId="895984988" sldId="256"/>
            <ac:spMk id="70" creationId="{B9B00891-B2CA-8E7B-C8F1-57BF18B576A5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72" creationId="{8210A6A7-5FB6-F64F-C5F2-4DDCD9BCF6AE}"/>
          </ac:spMkLst>
        </pc:spChg>
        <pc:spChg chg="del">
          <ac:chgData name="Fu, Qiang" userId="cd39a8ac-ebbf-45f8-b949-2694965de25d" providerId="ADAL" clId="{5C76D84B-739B-4F47-A846-D41479838FAD}" dt="2023-05-12T01:45:49.455" v="27" actId="478"/>
          <ac:spMkLst>
            <pc:docMk/>
            <pc:sldMk cId="895984988" sldId="256"/>
            <ac:spMk id="73" creationId="{D6C37911-3BF4-48DB-E08B-AF4D4B0B795B}"/>
          </ac:spMkLst>
        </pc:spChg>
        <pc:spChg chg="del">
          <ac:chgData name="Fu, Qiang" userId="cd39a8ac-ebbf-45f8-b949-2694965de25d" providerId="ADAL" clId="{5C76D84B-739B-4F47-A846-D41479838FAD}" dt="2023-05-12T01:45:46.647" v="26" actId="478"/>
          <ac:spMkLst>
            <pc:docMk/>
            <pc:sldMk cId="895984988" sldId="256"/>
            <ac:spMk id="74" creationId="{7781F4FD-B4C4-126B-24BF-5A572DB716F0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74" creationId="{D150FB84-4B54-4450-A0C8-C474965EB08A}"/>
          </ac:spMkLst>
        </pc:spChg>
        <pc:spChg chg="del">
          <ac:chgData name="Fu, Qiang" userId="cd39a8ac-ebbf-45f8-b949-2694965de25d" providerId="ADAL" clId="{5C76D84B-739B-4F47-A846-D41479838FAD}" dt="2023-05-12T01:46:52.920" v="50" actId="478"/>
          <ac:spMkLst>
            <pc:docMk/>
            <pc:sldMk cId="895984988" sldId="256"/>
            <ac:spMk id="75" creationId="{51A5ACC3-12BB-889B-D327-DD3022045259}"/>
          </ac:spMkLst>
        </pc:spChg>
        <pc:spChg chg="del">
          <ac:chgData name="Fu, Qiang" userId="cd39a8ac-ebbf-45f8-b949-2694965de25d" providerId="ADAL" clId="{5C76D84B-739B-4F47-A846-D41479838FAD}" dt="2023-05-12T01:46:31.464" v="43" actId="478"/>
          <ac:spMkLst>
            <pc:docMk/>
            <pc:sldMk cId="895984988" sldId="256"/>
            <ac:spMk id="76" creationId="{E1E08BCC-A8D4-8A8E-B1F3-360349F46AA1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76" creationId="{F082D9DF-346D-5473-EE31-E03F810681CB}"/>
          </ac:spMkLst>
        </pc:spChg>
        <pc:spChg chg="mod">
          <ac:chgData name="Fu, Qiang" userId="cd39a8ac-ebbf-45f8-b949-2694965de25d" providerId="ADAL" clId="{5C76D84B-739B-4F47-A846-D41479838FAD}" dt="2023-05-17T02:08:05.358" v="891" actId="20577"/>
          <ac:spMkLst>
            <pc:docMk/>
            <pc:sldMk cId="895984988" sldId="256"/>
            <ac:spMk id="80" creationId="{D37BD140-5DAB-4C42-ACD1-B1439816B6A9}"/>
          </ac:spMkLst>
        </pc:spChg>
        <pc:spChg chg="mod">
          <ac:chgData name="Fu, Qiang" userId="cd39a8ac-ebbf-45f8-b949-2694965de25d" providerId="ADAL" clId="{5C76D84B-739B-4F47-A846-D41479838FAD}" dt="2023-05-17T02:09:35.282" v="908" actId="14100"/>
          <ac:spMkLst>
            <pc:docMk/>
            <pc:sldMk cId="895984988" sldId="256"/>
            <ac:spMk id="81" creationId="{D41839BE-AC69-4AB0-8B69-7178A10C5CEC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83" creationId="{B79CD427-5191-84FE-630D-BFC96D7B1DAF}"/>
          </ac:spMkLst>
        </pc:spChg>
        <pc:spChg chg="mod">
          <ac:chgData name="Fu, Qiang" userId="cd39a8ac-ebbf-45f8-b949-2694965de25d" providerId="ADAL" clId="{5C76D84B-739B-4F47-A846-D41479838FAD}" dt="2023-05-12T01:53:34.645" v="211"/>
          <ac:spMkLst>
            <pc:docMk/>
            <pc:sldMk cId="895984988" sldId="256"/>
            <ac:spMk id="85" creationId="{3F0A39E0-B711-4515-252F-7618FB26E1CF}"/>
          </ac:spMkLst>
        </pc:spChg>
        <pc:spChg chg="del">
          <ac:chgData name="Fu, Qiang" userId="cd39a8ac-ebbf-45f8-b949-2694965de25d" providerId="ADAL" clId="{5C76D84B-739B-4F47-A846-D41479838FAD}" dt="2023-05-12T01:46:02.190" v="30" actId="478"/>
          <ac:spMkLst>
            <pc:docMk/>
            <pc:sldMk cId="895984988" sldId="256"/>
            <ac:spMk id="86" creationId="{6F7A1865-F6F4-D3E9-44D5-E3C0818AD139}"/>
          </ac:spMkLst>
        </pc:spChg>
        <pc:spChg chg="mod">
          <ac:chgData name="Fu, Qiang" userId="cd39a8ac-ebbf-45f8-b949-2694965de25d" providerId="ADAL" clId="{5C76D84B-739B-4F47-A846-D41479838FAD}" dt="2023-05-17T01:34:19.194" v="611" actId="207"/>
          <ac:spMkLst>
            <pc:docMk/>
            <pc:sldMk cId="895984988" sldId="256"/>
            <ac:spMk id="87" creationId="{1202B3D6-6972-CFCA-E8E3-4FB06368CC0E}"/>
          </ac:spMkLst>
        </pc:spChg>
        <pc:spChg chg="add del mod">
          <ac:chgData name="Fu, Qiang" userId="cd39a8ac-ebbf-45f8-b949-2694965de25d" providerId="ADAL" clId="{5C76D84B-739B-4F47-A846-D41479838FAD}" dt="2023-05-17T01:34:53.514" v="613" actId="478"/>
          <ac:spMkLst>
            <pc:docMk/>
            <pc:sldMk cId="895984988" sldId="256"/>
            <ac:spMk id="88" creationId="{D6CA1D75-1BA0-3EEA-5F0E-B245B629DD2C}"/>
          </ac:spMkLst>
        </pc:spChg>
        <pc:spChg chg="mod">
          <ac:chgData name="Fu, Qiang" userId="cd39a8ac-ebbf-45f8-b949-2694965de25d" providerId="ADAL" clId="{5C76D84B-739B-4F47-A846-D41479838FAD}" dt="2023-05-17T01:59:33.914" v="840" actId="14100"/>
          <ac:spMkLst>
            <pc:docMk/>
            <pc:sldMk cId="895984988" sldId="256"/>
            <ac:spMk id="97" creationId="{B11CB156-A007-7DEC-B745-023D5567161A}"/>
          </ac:spMkLst>
        </pc:spChg>
        <pc:spChg chg="add del mod">
          <ac:chgData name="Fu, Qiang" userId="cd39a8ac-ebbf-45f8-b949-2694965de25d" providerId="ADAL" clId="{5C76D84B-739B-4F47-A846-D41479838FAD}" dt="2023-05-17T01:48:07.382" v="764" actId="478"/>
          <ac:spMkLst>
            <pc:docMk/>
            <pc:sldMk cId="895984988" sldId="256"/>
            <ac:spMk id="98" creationId="{3B40F8D5-603E-2C5A-25D7-91FD602FEBB2}"/>
          </ac:spMkLst>
        </pc:spChg>
        <pc:spChg chg="add mod">
          <ac:chgData name="Fu, Qiang" userId="cd39a8ac-ebbf-45f8-b949-2694965de25d" providerId="ADAL" clId="{5C76D84B-739B-4F47-A846-D41479838FAD}" dt="2023-05-23T18:43:55.453" v="1870" actId="1076"/>
          <ac:spMkLst>
            <pc:docMk/>
            <pc:sldMk cId="895984988" sldId="256"/>
            <ac:spMk id="99" creationId="{DA88487C-EC30-E305-1D0F-83D4F079EC5C}"/>
          </ac:spMkLst>
        </pc:spChg>
        <pc:spChg chg="add mod">
          <ac:chgData name="Fu, Qiang" userId="cd39a8ac-ebbf-45f8-b949-2694965de25d" providerId="ADAL" clId="{5C76D84B-739B-4F47-A846-D41479838FAD}" dt="2023-05-17T01:52:37.786" v="786" actId="1076"/>
          <ac:spMkLst>
            <pc:docMk/>
            <pc:sldMk cId="895984988" sldId="256"/>
            <ac:spMk id="101" creationId="{8BC49D16-1EAB-407E-B726-260E7699FC94}"/>
          </ac:spMkLst>
        </pc:spChg>
        <pc:spChg chg="del">
          <ac:chgData name="Fu, Qiang" userId="cd39a8ac-ebbf-45f8-b949-2694965de25d" providerId="ADAL" clId="{5C76D84B-739B-4F47-A846-D41479838FAD}" dt="2023-05-12T01:46:54.304" v="51" actId="478"/>
          <ac:spMkLst>
            <pc:docMk/>
            <pc:sldMk cId="895984988" sldId="256"/>
            <ac:spMk id="110" creationId="{F6678CF3-44AA-57F1-D9C9-326D8F494805}"/>
          </ac:spMkLst>
        </pc:spChg>
        <pc:spChg chg="mod">
          <ac:chgData name="Fu, Qiang" userId="cd39a8ac-ebbf-45f8-b949-2694965de25d" providerId="ADAL" clId="{5C76D84B-739B-4F47-A846-D41479838FAD}" dt="2023-05-17T02:09:14.932" v="900"/>
          <ac:spMkLst>
            <pc:docMk/>
            <pc:sldMk cId="895984988" sldId="256"/>
            <ac:spMk id="111" creationId="{8622BD00-1415-B9A3-7B86-9B0C3D65CA8B}"/>
          </ac:spMkLst>
        </pc:spChg>
        <pc:spChg chg="mod">
          <ac:chgData name="Fu, Qiang" userId="cd39a8ac-ebbf-45f8-b949-2694965de25d" providerId="ADAL" clId="{5C76D84B-739B-4F47-A846-D41479838FAD}" dt="2023-05-17T02:09:14.932" v="900"/>
          <ac:spMkLst>
            <pc:docMk/>
            <pc:sldMk cId="895984988" sldId="256"/>
            <ac:spMk id="112" creationId="{EEE25756-A277-1635-891F-640744EF593D}"/>
          </ac:spMkLst>
        </pc:spChg>
        <pc:spChg chg="del">
          <ac:chgData name="Fu, Qiang" userId="cd39a8ac-ebbf-45f8-b949-2694965de25d" providerId="ADAL" clId="{5C76D84B-739B-4F47-A846-D41479838FAD}" dt="2023-05-12T01:46:43.785" v="46" actId="478"/>
          <ac:spMkLst>
            <pc:docMk/>
            <pc:sldMk cId="895984988" sldId="256"/>
            <ac:spMk id="115" creationId="{3AEAEEB2-00F2-7EA2-E207-CB83217D7C59}"/>
          </ac:spMkLst>
        </pc:spChg>
        <pc:spChg chg="del">
          <ac:chgData name="Fu, Qiang" userId="cd39a8ac-ebbf-45f8-b949-2694965de25d" providerId="ADAL" clId="{5C76D84B-739B-4F47-A846-D41479838FAD}" dt="2023-05-12T01:46:48.626" v="49" actId="478"/>
          <ac:spMkLst>
            <pc:docMk/>
            <pc:sldMk cId="895984988" sldId="256"/>
            <ac:spMk id="116" creationId="{D1A09222-7911-1B3B-FBEA-7B923B5C1AEA}"/>
          </ac:spMkLst>
        </pc:spChg>
        <pc:spChg chg="del">
          <ac:chgData name="Fu, Qiang" userId="cd39a8ac-ebbf-45f8-b949-2694965de25d" providerId="ADAL" clId="{5C76D84B-739B-4F47-A846-D41479838FAD}" dt="2023-05-12T01:46:47.077" v="48" actId="478"/>
          <ac:spMkLst>
            <pc:docMk/>
            <pc:sldMk cId="895984988" sldId="256"/>
            <ac:spMk id="117" creationId="{23F5E262-7FD7-F518-C4A4-9518B3EBC777}"/>
          </ac:spMkLst>
        </pc:spChg>
        <pc:spChg chg="mod">
          <ac:chgData name="Fu, Qiang" userId="cd39a8ac-ebbf-45f8-b949-2694965de25d" providerId="ADAL" clId="{5C76D84B-739B-4F47-A846-D41479838FAD}" dt="2023-05-17T02:09:40.572" v="911"/>
          <ac:spMkLst>
            <pc:docMk/>
            <pc:sldMk cId="895984988" sldId="256"/>
            <ac:spMk id="117" creationId="{58101085-B460-D6BE-D7AE-51CEBBA7624C}"/>
          </ac:spMkLst>
        </pc:spChg>
        <pc:spChg chg="mod">
          <ac:chgData name="Fu, Qiang" userId="cd39a8ac-ebbf-45f8-b949-2694965de25d" providerId="ADAL" clId="{5C76D84B-739B-4F47-A846-D41479838FAD}" dt="2023-05-17T02:09:40.572" v="911"/>
          <ac:spMkLst>
            <pc:docMk/>
            <pc:sldMk cId="895984988" sldId="256"/>
            <ac:spMk id="118" creationId="{DAB5CC5B-17D3-CF51-2100-95A3E246DF79}"/>
          </ac:spMkLst>
        </pc:spChg>
        <pc:spChg chg="add mod">
          <ac:chgData name="Fu, Qiang" userId="cd39a8ac-ebbf-45f8-b949-2694965de25d" providerId="ADAL" clId="{5C76D84B-739B-4F47-A846-D41479838FAD}" dt="2023-05-30T18:04:58.499" v="1895" actId="1035"/>
          <ac:spMkLst>
            <pc:docMk/>
            <pc:sldMk cId="895984988" sldId="256"/>
            <ac:spMk id="119" creationId="{86F52779-433B-B953-A961-49FEEDAB4452}"/>
          </ac:spMkLst>
        </pc:spChg>
        <pc:grpChg chg="add del mod">
          <ac:chgData name="Fu, Qiang" userId="cd39a8ac-ebbf-45f8-b949-2694965de25d" providerId="ADAL" clId="{5C76D84B-739B-4F47-A846-D41479838FAD}" dt="2023-05-17T01:27:44.990" v="580" actId="478"/>
          <ac:grpSpMkLst>
            <pc:docMk/>
            <pc:sldMk cId="895984988" sldId="256"/>
            <ac:grpSpMk id="3" creationId="{A5C71CA2-EE9F-E601-9A69-A26B9089D460}"/>
          </ac:grpSpMkLst>
        </pc:grpChg>
        <pc:grpChg chg="del mod">
          <ac:chgData name="Fu, Qiang" userId="cd39a8ac-ebbf-45f8-b949-2694965de25d" providerId="ADAL" clId="{5C76D84B-739B-4F47-A846-D41479838FAD}" dt="2023-05-12T01:53:43.358" v="213" actId="478"/>
          <ac:grpSpMkLst>
            <pc:docMk/>
            <pc:sldMk cId="895984988" sldId="256"/>
            <ac:grpSpMk id="9" creationId="{CC55CC7C-941E-456D-9100-33A49C7AF993}"/>
          </ac:grpSpMkLst>
        </pc:grpChg>
        <pc:grpChg chg="add mod">
          <ac:chgData name="Fu, Qiang" userId="cd39a8ac-ebbf-45f8-b949-2694965de25d" providerId="ADAL" clId="{5C76D84B-739B-4F47-A846-D41479838FAD}" dt="2023-05-18T01:19:04.099" v="1256" actId="1036"/>
          <ac:grpSpMkLst>
            <pc:docMk/>
            <pc:sldMk cId="895984988" sldId="256"/>
            <ac:grpSpMk id="29" creationId="{3F098230-0576-FE5C-B233-843F162E36F2}"/>
          </ac:grpSpMkLst>
        </pc:grpChg>
        <pc:grpChg chg="add del mod">
          <ac:chgData name="Fu, Qiang" userId="cd39a8ac-ebbf-45f8-b949-2694965de25d" providerId="ADAL" clId="{5C76D84B-739B-4F47-A846-D41479838FAD}" dt="2023-05-17T01:34:50.378" v="612" actId="478"/>
          <ac:grpSpMkLst>
            <pc:docMk/>
            <pc:sldMk cId="895984988" sldId="256"/>
            <ac:grpSpMk id="46" creationId="{89BD7246-B621-8260-3780-B0FF700FD3D9}"/>
          </ac:grpSpMkLst>
        </pc:grpChg>
        <pc:grpChg chg="del">
          <ac:chgData name="Fu, Qiang" userId="cd39a8ac-ebbf-45f8-b949-2694965de25d" providerId="ADAL" clId="{5C76D84B-739B-4F47-A846-D41479838FAD}" dt="2023-05-12T01:46:18.664" v="38" actId="478"/>
          <ac:grpSpMkLst>
            <pc:docMk/>
            <pc:sldMk cId="895984988" sldId="256"/>
            <ac:grpSpMk id="47" creationId="{15F95E52-5FCA-CF47-4530-820A96666497}"/>
          </ac:grpSpMkLst>
        </pc:grpChg>
        <pc:grpChg chg="mod">
          <ac:chgData name="Fu, Qiang" userId="cd39a8ac-ebbf-45f8-b949-2694965de25d" providerId="ADAL" clId="{5C76D84B-739B-4F47-A846-D41479838FAD}" dt="2023-05-17T01:34:19.194" v="611" actId="207"/>
          <ac:grpSpMkLst>
            <pc:docMk/>
            <pc:sldMk cId="895984988" sldId="256"/>
            <ac:grpSpMk id="50" creationId="{6795BD8F-017E-5980-025D-1F28EAFBE27A}"/>
          </ac:grpSpMkLst>
        </pc:grpChg>
        <pc:grpChg chg="mod">
          <ac:chgData name="Fu, Qiang" userId="cd39a8ac-ebbf-45f8-b949-2694965de25d" providerId="ADAL" clId="{5C76D84B-739B-4F47-A846-D41479838FAD}" dt="2023-05-17T01:34:19.194" v="611" actId="207"/>
          <ac:grpSpMkLst>
            <pc:docMk/>
            <pc:sldMk cId="895984988" sldId="256"/>
            <ac:grpSpMk id="53" creationId="{EFCA29F6-A60A-A797-ED28-EA62F7819536}"/>
          </ac:grpSpMkLst>
        </pc:grpChg>
        <pc:grpChg chg="mod">
          <ac:chgData name="Fu, Qiang" userId="cd39a8ac-ebbf-45f8-b949-2694965de25d" providerId="ADAL" clId="{5C76D84B-739B-4F47-A846-D41479838FAD}" dt="2023-05-17T01:34:19.194" v="611" actId="207"/>
          <ac:grpSpMkLst>
            <pc:docMk/>
            <pc:sldMk cId="895984988" sldId="256"/>
            <ac:grpSpMk id="54" creationId="{0CA58AAD-3179-306D-B53C-4FF508C487E9}"/>
          </ac:grpSpMkLst>
        </pc:grpChg>
        <pc:grpChg chg="mod">
          <ac:chgData name="Fu, Qiang" userId="cd39a8ac-ebbf-45f8-b949-2694965de25d" providerId="ADAL" clId="{5C76D84B-739B-4F47-A846-D41479838FAD}" dt="2023-05-17T01:34:19.194" v="611" actId="207"/>
          <ac:grpSpMkLst>
            <pc:docMk/>
            <pc:sldMk cId="895984988" sldId="256"/>
            <ac:grpSpMk id="56" creationId="{8B627572-58D6-938B-6F17-67C5B1BC4C04}"/>
          </ac:grpSpMkLst>
        </pc:grpChg>
        <pc:grpChg chg="mod">
          <ac:chgData name="Fu, Qiang" userId="cd39a8ac-ebbf-45f8-b949-2694965de25d" providerId="ADAL" clId="{5C76D84B-739B-4F47-A846-D41479838FAD}" dt="2023-05-17T01:34:19.194" v="611" actId="207"/>
          <ac:grpSpMkLst>
            <pc:docMk/>
            <pc:sldMk cId="895984988" sldId="256"/>
            <ac:grpSpMk id="58" creationId="{D1A34D3D-E3E7-FF75-B7E0-FB863D6F8553}"/>
          </ac:grpSpMkLst>
        </pc:grpChg>
        <pc:grpChg chg="add mod">
          <ac:chgData name="Fu, Qiang" userId="cd39a8ac-ebbf-45f8-b949-2694965de25d" providerId="ADAL" clId="{5C76D84B-739B-4F47-A846-D41479838FAD}" dt="2023-05-12T01:53:40.411" v="212" actId="1076"/>
          <ac:grpSpMkLst>
            <pc:docMk/>
            <pc:sldMk cId="895984988" sldId="256"/>
            <ac:grpSpMk id="61" creationId="{CAD05DDD-DB10-291F-C519-EF81D4785AD4}"/>
          </ac:grpSpMkLst>
        </pc:grpChg>
        <pc:grpChg chg="del">
          <ac:chgData name="Fu, Qiang" userId="cd39a8ac-ebbf-45f8-b949-2694965de25d" providerId="ADAL" clId="{5C76D84B-739B-4F47-A846-D41479838FAD}" dt="2023-05-12T01:45:46.647" v="26" actId="478"/>
          <ac:grpSpMkLst>
            <pc:docMk/>
            <pc:sldMk cId="895984988" sldId="256"/>
            <ac:grpSpMk id="65" creationId="{CA201884-3877-8108-F5EF-7603BAEB69C7}"/>
          </ac:grpSpMkLst>
        </pc:grpChg>
        <pc:grpChg chg="del">
          <ac:chgData name="Fu, Qiang" userId="cd39a8ac-ebbf-45f8-b949-2694965de25d" providerId="ADAL" clId="{5C76D84B-739B-4F47-A846-D41479838FAD}" dt="2023-05-12T01:45:46.647" v="26" actId="478"/>
          <ac:grpSpMkLst>
            <pc:docMk/>
            <pc:sldMk cId="895984988" sldId="256"/>
            <ac:grpSpMk id="69" creationId="{D16CE73C-0F4F-5999-EC4E-029733190F6B}"/>
          </ac:grpSpMkLst>
        </pc:grpChg>
        <pc:grpChg chg="mod">
          <ac:chgData name="Fu, Qiang" userId="cd39a8ac-ebbf-45f8-b949-2694965de25d" providerId="ADAL" clId="{5C76D84B-739B-4F47-A846-D41479838FAD}" dt="2023-05-12T01:53:34.645" v="211"/>
          <ac:grpSpMkLst>
            <pc:docMk/>
            <pc:sldMk cId="895984988" sldId="256"/>
            <ac:grpSpMk id="82" creationId="{8749B40E-F0A0-3D70-D2AF-BA07EAE47851}"/>
          </ac:grpSpMkLst>
        </pc:grpChg>
        <pc:grpChg chg="add del mod">
          <ac:chgData name="Fu, Qiang" userId="cd39a8ac-ebbf-45f8-b949-2694965de25d" providerId="ADAL" clId="{5C76D84B-739B-4F47-A846-D41479838FAD}" dt="2023-05-17T02:00:00.984" v="841" actId="478"/>
          <ac:grpSpMkLst>
            <pc:docMk/>
            <pc:sldMk cId="895984988" sldId="256"/>
            <ac:grpSpMk id="93" creationId="{B0A3EF7D-B65A-5E46-AFDF-6C4B407718BE}"/>
          </ac:grpSpMkLst>
        </pc:grpChg>
        <pc:grpChg chg="mod">
          <ac:chgData name="Fu, Qiang" userId="cd39a8ac-ebbf-45f8-b949-2694965de25d" providerId="ADAL" clId="{5C76D84B-739B-4F47-A846-D41479838FAD}" dt="2023-05-17T01:59:33.914" v="840" actId="14100"/>
          <ac:grpSpMkLst>
            <pc:docMk/>
            <pc:sldMk cId="895984988" sldId="256"/>
            <ac:grpSpMk id="94" creationId="{9CE70E32-B608-183E-A685-0CFD362CB2B5}"/>
          </ac:grpSpMkLst>
        </pc:grpChg>
        <pc:grpChg chg="add del mod">
          <ac:chgData name="Fu, Qiang" userId="cd39a8ac-ebbf-45f8-b949-2694965de25d" providerId="ADAL" clId="{5C76D84B-739B-4F47-A846-D41479838FAD}" dt="2023-05-17T02:09:39.665" v="910" actId="478"/>
          <ac:grpSpMkLst>
            <pc:docMk/>
            <pc:sldMk cId="895984988" sldId="256"/>
            <ac:grpSpMk id="107" creationId="{9C2669F6-E77A-2677-5548-1D0C9171E89A}"/>
          </ac:grpSpMkLst>
        </pc:grpChg>
        <pc:grpChg chg="mod">
          <ac:chgData name="Fu, Qiang" userId="cd39a8ac-ebbf-45f8-b949-2694965de25d" providerId="ADAL" clId="{5C76D84B-739B-4F47-A846-D41479838FAD}" dt="2023-05-17T02:09:14.932" v="900"/>
          <ac:grpSpMkLst>
            <pc:docMk/>
            <pc:sldMk cId="895984988" sldId="256"/>
            <ac:grpSpMk id="109" creationId="{EEA933AC-4570-58A5-96FE-03A258C9B4EE}"/>
          </ac:grpSpMkLst>
        </pc:grpChg>
        <pc:grpChg chg="add del mod">
          <ac:chgData name="Fu, Qiang" userId="cd39a8ac-ebbf-45f8-b949-2694965de25d" providerId="ADAL" clId="{5C76D84B-739B-4F47-A846-D41479838FAD}" dt="2023-05-17T02:10:00.115" v="916" actId="478"/>
          <ac:grpSpMkLst>
            <pc:docMk/>
            <pc:sldMk cId="895984988" sldId="256"/>
            <ac:grpSpMk id="113" creationId="{82BA5E96-6B34-93E9-AFFA-A8288A4508CC}"/>
          </ac:grpSpMkLst>
        </pc:grpChg>
        <pc:grpChg chg="mod">
          <ac:chgData name="Fu, Qiang" userId="cd39a8ac-ebbf-45f8-b949-2694965de25d" providerId="ADAL" clId="{5C76D84B-739B-4F47-A846-D41479838FAD}" dt="2023-05-17T02:09:40.572" v="911"/>
          <ac:grpSpMkLst>
            <pc:docMk/>
            <pc:sldMk cId="895984988" sldId="256"/>
            <ac:grpSpMk id="115" creationId="{F2700812-43E2-2875-F6B1-CF2CA1E22EF8}"/>
          </ac:grpSpMkLst>
        </pc:grpChg>
        <pc:graphicFrameChg chg="mod">
          <ac:chgData name="Fu, Qiang" userId="cd39a8ac-ebbf-45f8-b949-2694965de25d" providerId="ADAL" clId="{5C76D84B-739B-4F47-A846-D41479838FAD}" dt="2023-05-17T01:28:50.135" v="593" actId="1076"/>
          <ac:graphicFrameMkLst>
            <pc:docMk/>
            <pc:sldMk cId="895984988" sldId="256"/>
            <ac:graphicFrameMk id="4" creationId="{FB77DB55-2CC4-421F-AC5E-260729B985CF}"/>
          </ac:graphicFrameMkLst>
        </pc:graphicFrameChg>
        <pc:graphicFrameChg chg="del">
          <ac:chgData name="Fu, Qiang" userId="cd39a8ac-ebbf-45f8-b949-2694965de25d" providerId="ADAL" clId="{5C76D84B-739B-4F47-A846-D41479838FAD}" dt="2023-05-12T01:45:59.968" v="29" actId="478"/>
          <ac:graphicFrameMkLst>
            <pc:docMk/>
            <pc:sldMk cId="895984988" sldId="256"/>
            <ac:graphicFrameMk id="46" creationId="{B8AFD78D-4943-D1DD-867F-5946D5ABB3D2}"/>
          </ac:graphicFrameMkLst>
        </pc:graphicFrameChg>
        <pc:graphicFrameChg chg="del">
          <ac:chgData name="Fu, Qiang" userId="cd39a8ac-ebbf-45f8-b949-2694965de25d" providerId="ADAL" clId="{5C76D84B-739B-4F47-A846-D41479838FAD}" dt="2023-05-12T01:46:19.900" v="39" actId="478"/>
          <ac:graphicFrameMkLst>
            <pc:docMk/>
            <pc:sldMk cId="895984988" sldId="256"/>
            <ac:graphicFrameMk id="54" creationId="{449EA7BD-4FBE-D82C-9474-4F47D762F6CB}"/>
          </ac:graphicFrameMkLst>
        </pc:graphicFrameChg>
        <pc:graphicFrameChg chg="del">
          <ac:chgData name="Fu, Qiang" userId="cd39a8ac-ebbf-45f8-b949-2694965de25d" providerId="ADAL" clId="{5C76D84B-739B-4F47-A846-D41479838FAD}" dt="2023-05-12T01:45:53.459" v="28" actId="478"/>
          <ac:graphicFrameMkLst>
            <pc:docMk/>
            <pc:sldMk cId="895984988" sldId="256"/>
            <ac:graphicFrameMk id="60" creationId="{63CF090B-FD9A-BFF2-DB57-36296288A1B0}"/>
          </ac:graphicFrameMkLst>
        </pc:graphicFrameChg>
        <pc:graphicFrameChg chg="del">
          <ac:chgData name="Fu, Qiang" userId="cd39a8ac-ebbf-45f8-b949-2694965de25d" providerId="ADAL" clId="{5C76D84B-739B-4F47-A846-D41479838FAD}" dt="2023-05-12T01:46:27.755" v="42" actId="478"/>
          <ac:graphicFrameMkLst>
            <pc:docMk/>
            <pc:sldMk cId="895984988" sldId="256"/>
            <ac:graphicFrameMk id="63" creationId="{203CEB3D-1BDF-C2B1-25BC-0DA6C9360FCD}"/>
          </ac:graphicFrameMkLst>
        </pc:graphicFrameChg>
        <pc:graphicFrameChg chg="del">
          <ac:chgData name="Fu, Qiang" userId="cd39a8ac-ebbf-45f8-b949-2694965de25d" providerId="ADAL" clId="{5C76D84B-739B-4F47-A846-D41479838FAD}" dt="2023-05-12T01:45:46.647" v="26" actId="478"/>
          <ac:graphicFrameMkLst>
            <pc:docMk/>
            <pc:sldMk cId="895984988" sldId="256"/>
            <ac:graphicFrameMk id="68" creationId="{2FEB8836-4B16-DB1D-2D02-50887E17F67F}"/>
          </ac:graphicFrameMkLst>
        </pc:graphicFrameChg>
        <pc:graphicFrameChg chg="del">
          <ac:chgData name="Fu, Qiang" userId="cd39a8ac-ebbf-45f8-b949-2694965de25d" providerId="ADAL" clId="{5C76D84B-739B-4F47-A846-D41479838FAD}" dt="2023-05-12T01:46:25.793" v="41" actId="478"/>
          <ac:graphicFrameMkLst>
            <pc:docMk/>
            <pc:sldMk cId="895984988" sldId="256"/>
            <ac:graphicFrameMk id="72" creationId="{315BE0BD-ACB3-4481-5062-9E288363C67E}"/>
          </ac:graphicFrameMkLst>
        </pc:graphicFrameChg>
        <pc:graphicFrameChg chg="del">
          <ac:chgData name="Fu, Qiang" userId="cd39a8ac-ebbf-45f8-b949-2694965de25d" providerId="ADAL" clId="{5C76D84B-739B-4F47-A846-D41479838FAD}" dt="2023-05-12T01:45:53.459" v="28" actId="478"/>
          <ac:graphicFrameMkLst>
            <pc:docMk/>
            <pc:sldMk cId="895984988" sldId="256"/>
            <ac:graphicFrameMk id="77" creationId="{1F3AF5E2-55C3-659A-2220-4CBECA718229}"/>
          </ac:graphicFrameMkLst>
        </pc:graphicFrameChg>
        <pc:graphicFrameChg chg="mod modGraphic">
          <ac:chgData name="Fu, Qiang" userId="cd39a8ac-ebbf-45f8-b949-2694965de25d" providerId="ADAL" clId="{5C76D84B-739B-4F47-A846-D41479838FAD}" dt="2023-05-23T18:42:39.227" v="1866" actId="20577"/>
          <ac:graphicFrameMkLst>
            <pc:docMk/>
            <pc:sldMk cId="895984988" sldId="256"/>
            <ac:graphicFrameMk id="78" creationId="{14D8B855-9528-46FE-AC1B-E2381408B739}"/>
          </ac:graphicFrameMkLst>
        </pc:graphicFrameChg>
        <pc:graphicFrameChg chg="del">
          <ac:chgData name="Fu, Qiang" userId="cd39a8ac-ebbf-45f8-b949-2694965de25d" providerId="ADAL" clId="{5C76D84B-739B-4F47-A846-D41479838FAD}" dt="2023-05-12T01:46:42.615" v="45" actId="478"/>
          <ac:graphicFrameMkLst>
            <pc:docMk/>
            <pc:sldMk cId="895984988" sldId="256"/>
            <ac:graphicFrameMk id="113" creationId="{94510FDE-DF05-D5B6-8BED-4256C69A6D4B}"/>
          </ac:graphicFrameMkLst>
        </pc:graphicFrameChg>
        <pc:graphicFrameChg chg="del">
          <ac:chgData name="Fu, Qiang" userId="cd39a8ac-ebbf-45f8-b949-2694965de25d" providerId="ADAL" clId="{5C76D84B-739B-4F47-A846-D41479838FAD}" dt="2023-05-12T01:46:45.588" v="47" actId="478"/>
          <ac:graphicFrameMkLst>
            <pc:docMk/>
            <pc:sldMk cId="895984988" sldId="256"/>
            <ac:graphicFrameMk id="114" creationId="{EBF80A09-B8BA-1E31-0197-94EFC2267F58}"/>
          </ac:graphicFrameMkLst>
        </pc:graphicFrameChg>
        <pc:graphicFrameChg chg="add mod">
          <ac:chgData name="Fu, Qiang" userId="cd39a8ac-ebbf-45f8-b949-2694965de25d" providerId="ADAL" clId="{5C76D84B-739B-4F47-A846-D41479838FAD}" dt="2023-05-18T01:18:52.135" v="1251" actId="1076"/>
          <ac:graphicFrameMkLst>
            <pc:docMk/>
            <pc:sldMk cId="895984988" sldId="256"/>
            <ac:graphicFrameMk id="120" creationId="{555E3517-30A7-41A5-6EA6-2D622A690AA0}"/>
          </ac:graphicFrameMkLst>
        </pc:graphicFrameChg>
        <pc:picChg chg="add del">
          <ac:chgData name="Fu, Qiang" userId="cd39a8ac-ebbf-45f8-b949-2694965de25d" providerId="ADAL" clId="{5C76D84B-739B-4F47-A846-D41479838FAD}" dt="2023-05-12T01:51:20.094" v="161" actId="478"/>
          <ac:picMkLst>
            <pc:docMk/>
            <pc:sldMk cId="895984988" sldId="256"/>
            <ac:picMk id="8" creationId="{35163D42-8CF7-4980-A6FF-C697AD731DD0}"/>
          </ac:picMkLst>
        </pc:picChg>
        <pc:picChg chg="mod">
          <ac:chgData name="Fu, Qiang" userId="cd39a8ac-ebbf-45f8-b949-2694965de25d" providerId="ADAL" clId="{5C76D84B-739B-4F47-A846-D41479838FAD}" dt="2023-05-12T01:52:27.530" v="177" actId="1076"/>
          <ac:picMkLst>
            <pc:docMk/>
            <pc:sldMk cId="895984988" sldId="256"/>
            <ac:picMk id="10" creationId="{CA31ABBD-5BDD-4B46-9E15-2964E80CD9ED}"/>
          </ac:picMkLst>
        </pc:picChg>
        <pc:picChg chg="del">
          <ac:chgData name="Fu, Qiang" userId="cd39a8ac-ebbf-45f8-b949-2694965de25d" providerId="ADAL" clId="{5C76D84B-739B-4F47-A846-D41479838FAD}" dt="2023-05-12T01:44:43.492" v="0" actId="478"/>
          <ac:picMkLst>
            <pc:docMk/>
            <pc:sldMk cId="895984988" sldId="256"/>
            <ac:picMk id="25" creationId="{71BFA6D8-5941-4131-BC42-1BCBCDD4B4C0}"/>
          </ac:picMkLst>
        </pc:picChg>
        <pc:picChg chg="del">
          <ac:chgData name="Fu, Qiang" userId="cd39a8ac-ebbf-45f8-b949-2694965de25d" providerId="ADAL" clId="{5C76D84B-739B-4F47-A846-D41479838FAD}" dt="2023-05-12T01:44:44.288" v="1" actId="478"/>
          <ac:picMkLst>
            <pc:docMk/>
            <pc:sldMk cId="895984988" sldId="256"/>
            <ac:picMk id="28" creationId="{CD3277CE-8982-41D9-90C8-D932A55ABEBA}"/>
          </ac:picMkLst>
        </pc:picChg>
        <pc:picChg chg="add mod modCrop">
          <ac:chgData name="Fu, Qiang" userId="cd39a8ac-ebbf-45f8-b949-2694965de25d" providerId="ADAL" clId="{5C76D84B-739B-4F47-A846-D41479838FAD}" dt="2023-05-23T01:48:11.075" v="1846" actId="208"/>
          <ac:picMkLst>
            <pc:docMk/>
            <pc:sldMk cId="895984988" sldId="256"/>
            <ac:picMk id="45" creationId="{E8BA21F3-646F-86AF-BC13-700CC0A9EE3D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47" creationId="{40499AE6-74C4-48D6-C827-A1E2A6563DDE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48" creationId="{462760FB-10FD-3938-B9AC-AE47876061CC}"/>
          </ac:picMkLst>
        </pc:picChg>
        <pc:picChg chg="del">
          <ac:chgData name="Fu, Qiang" userId="cd39a8ac-ebbf-45f8-b949-2694965de25d" providerId="ADAL" clId="{5C76D84B-739B-4F47-A846-D41479838FAD}" dt="2023-05-12T01:46:02.914" v="31" actId="478"/>
          <ac:picMkLst>
            <pc:docMk/>
            <pc:sldMk cId="895984988" sldId="256"/>
            <ac:picMk id="50" creationId="{FAA6D13C-6639-5F21-F209-20657EA82A2C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52" creationId="{BC97510D-131C-B164-CB07-E6CA64B2C6F1}"/>
          </ac:picMkLst>
        </pc:picChg>
        <pc:picChg chg="del">
          <ac:chgData name="Fu, Qiang" userId="cd39a8ac-ebbf-45f8-b949-2694965de25d" providerId="ADAL" clId="{5C76D84B-739B-4F47-A846-D41479838FAD}" dt="2023-05-12T01:45:38.173" v="25" actId="478"/>
          <ac:picMkLst>
            <pc:docMk/>
            <pc:sldMk cId="895984988" sldId="256"/>
            <ac:picMk id="53" creationId="{71822027-0605-4F85-8D8C-2CF96A348457}"/>
          </ac:picMkLst>
        </pc:picChg>
        <pc:picChg chg="add del mod">
          <ac:chgData name="Fu, Qiang" userId="cd39a8ac-ebbf-45f8-b949-2694965de25d" providerId="ADAL" clId="{5C76D84B-739B-4F47-A846-D41479838FAD}" dt="2023-05-12T01:53:30.705" v="209" actId="478"/>
          <ac:picMkLst>
            <pc:docMk/>
            <pc:sldMk cId="895984988" sldId="256"/>
            <ac:picMk id="58" creationId="{E17DEE48-CB8B-B9D2-10B0-31837B1A048F}"/>
          </ac:picMkLst>
        </pc:picChg>
        <pc:picChg chg="add del mod">
          <ac:chgData name="Fu, Qiang" userId="cd39a8ac-ebbf-45f8-b949-2694965de25d" providerId="ADAL" clId="{5C76D84B-739B-4F47-A846-D41479838FAD}" dt="2023-05-12T01:53:31.853" v="210" actId="478"/>
          <ac:picMkLst>
            <pc:docMk/>
            <pc:sldMk cId="895984988" sldId="256"/>
            <ac:picMk id="59" creationId="{D27CBFCE-2BF9-EC2E-D9B2-B54C27230883}"/>
          </ac:picMkLst>
        </pc:picChg>
        <pc:picChg chg="mod">
          <ac:chgData name="Fu, Qiang" userId="cd39a8ac-ebbf-45f8-b949-2694965de25d" providerId="ADAL" clId="{5C76D84B-739B-4F47-A846-D41479838FAD}" dt="2023-05-12T01:53:34.645" v="211"/>
          <ac:picMkLst>
            <pc:docMk/>
            <pc:sldMk cId="895984988" sldId="256"/>
            <ac:picMk id="64" creationId="{94978FE5-7364-B9BD-E1E6-42D9F74D44D3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71" creationId="{88A442A1-C3B2-9CD5-8320-27911AC967D4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73" creationId="{602A0D36-9EE3-CFE5-CD1E-E33BF71E8E01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75" creationId="{8B7632F3-009D-2F98-7CF5-1798376D231F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77" creationId="{11F04473-FC18-8714-CC48-7DA0482E2382}"/>
          </ac:picMkLst>
        </pc:picChg>
        <pc:picChg chg="mod">
          <ac:chgData name="Fu, Qiang" userId="cd39a8ac-ebbf-45f8-b949-2694965de25d" providerId="ADAL" clId="{5C76D84B-739B-4F47-A846-D41479838FAD}" dt="2023-05-12T01:53:34.645" v="211"/>
          <ac:picMkLst>
            <pc:docMk/>
            <pc:sldMk cId="895984988" sldId="256"/>
            <ac:picMk id="84" creationId="{D23D9AAE-2423-6EE2-4DCF-E95B6F6DC91E}"/>
          </ac:picMkLst>
        </pc:picChg>
        <pc:picChg chg="mod">
          <ac:chgData name="Fu, Qiang" userId="cd39a8ac-ebbf-45f8-b949-2694965de25d" providerId="ADAL" clId="{5C76D84B-739B-4F47-A846-D41479838FAD}" dt="2023-05-17T01:34:19.194" v="611" actId="207"/>
          <ac:picMkLst>
            <pc:docMk/>
            <pc:sldMk cId="895984988" sldId="256"/>
            <ac:picMk id="86" creationId="{25581A68-74FC-0430-2FAA-49453A6D5B60}"/>
          </ac:picMkLst>
        </pc:picChg>
        <pc:picChg chg="add mod modCrop">
          <ac:chgData name="Fu, Qiang" userId="cd39a8ac-ebbf-45f8-b949-2694965de25d" providerId="ADAL" clId="{5C76D84B-739B-4F47-A846-D41479838FAD}" dt="2023-05-23T01:48:02.396" v="1843" actId="208"/>
          <ac:picMkLst>
            <pc:docMk/>
            <pc:sldMk cId="895984988" sldId="256"/>
            <ac:picMk id="89" creationId="{8F495A10-BE85-A579-0D64-FA585C3B91AD}"/>
          </ac:picMkLst>
        </pc:picChg>
        <pc:picChg chg="add mod">
          <ac:chgData name="Fu, Qiang" userId="cd39a8ac-ebbf-45f8-b949-2694965de25d" providerId="ADAL" clId="{5C76D84B-739B-4F47-A846-D41479838FAD}" dt="2023-05-23T01:48:08.979" v="1845" actId="208"/>
          <ac:picMkLst>
            <pc:docMk/>
            <pc:sldMk cId="895984988" sldId="256"/>
            <ac:picMk id="90" creationId="{B82CC87A-99E6-424A-7100-3F8FE8F118F8}"/>
          </ac:picMkLst>
        </pc:picChg>
        <pc:picChg chg="add del mod">
          <ac:chgData name="Fu, Qiang" userId="cd39a8ac-ebbf-45f8-b949-2694965de25d" providerId="ADAL" clId="{5C76D84B-739B-4F47-A846-D41479838FAD}" dt="2023-05-17T01:44:00.393" v="642" actId="478"/>
          <ac:picMkLst>
            <pc:docMk/>
            <pc:sldMk cId="895984988" sldId="256"/>
            <ac:picMk id="91" creationId="{FA54EC0C-E73C-941C-B9AC-397FBBE45BFE}"/>
          </ac:picMkLst>
        </pc:picChg>
        <pc:picChg chg="add mod modCrop">
          <ac:chgData name="Fu, Qiang" userId="cd39a8ac-ebbf-45f8-b949-2694965de25d" providerId="ADAL" clId="{5C76D84B-739B-4F47-A846-D41479838FAD}" dt="2023-05-23T01:48:06.704" v="1844" actId="208"/>
          <ac:picMkLst>
            <pc:docMk/>
            <pc:sldMk cId="895984988" sldId="256"/>
            <ac:picMk id="92" creationId="{C16EAD77-0847-51E5-41D2-0CA6BC2A74CA}"/>
          </ac:picMkLst>
        </pc:picChg>
        <pc:picChg chg="mod">
          <ac:chgData name="Fu, Qiang" userId="cd39a8ac-ebbf-45f8-b949-2694965de25d" providerId="ADAL" clId="{5C76D84B-739B-4F47-A846-D41479838FAD}" dt="2023-05-17T01:59:33.914" v="840" actId="14100"/>
          <ac:picMkLst>
            <pc:docMk/>
            <pc:sldMk cId="895984988" sldId="256"/>
            <ac:picMk id="95" creationId="{7D4922FC-33CE-ACEB-73B6-F2E8002FFBC4}"/>
          </ac:picMkLst>
        </pc:picChg>
        <pc:picChg chg="mod">
          <ac:chgData name="Fu, Qiang" userId="cd39a8ac-ebbf-45f8-b949-2694965de25d" providerId="ADAL" clId="{5C76D84B-739B-4F47-A846-D41479838FAD}" dt="2023-05-17T01:59:33.914" v="840" actId="14100"/>
          <ac:picMkLst>
            <pc:docMk/>
            <pc:sldMk cId="895984988" sldId="256"/>
            <ac:picMk id="96" creationId="{D034D3DD-7B3D-C321-A343-EF995D5D1BD1}"/>
          </ac:picMkLst>
        </pc:picChg>
        <pc:picChg chg="add mod">
          <ac:chgData name="Fu, Qiang" userId="cd39a8ac-ebbf-45f8-b949-2694965de25d" providerId="ADAL" clId="{5C76D84B-739B-4F47-A846-D41479838FAD}" dt="2023-05-23T01:48:13.677" v="1847" actId="208"/>
          <ac:picMkLst>
            <pc:docMk/>
            <pc:sldMk cId="895984988" sldId="256"/>
            <ac:picMk id="100" creationId="{019EE839-FD7A-9912-2967-C4E41911B4CA}"/>
          </ac:picMkLst>
        </pc:picChg>
        <pc:picChg chg="add del mod">
          <ac:chgData name="Fu, Qiang" userId="cd39a8ac-ebbf-45f8-b949-2694965de25d" providerId="ADAL" clId="{5C76D84B-739B-4F47-A846-D41479838FAD}" dt="2023-05-17T02:08:31.768" v="898" actId="478"/>
          <ac:picMkLst>
            <pc:docMk/>
            <pc:sldMk cId="895984988" sldId="256"/>
            <ac:picMk id="102" creationId="{BF4813EA-CC0C-527F-D7E6-017135EB13D7}"/>
          </ac:picMkLst>
        </pc:picChg>
        <pc:picChg chg="add mod">
          <ac:chgData name="Fu, Qiang" userId="cd39a8ac-ebbf-45f8-b949-2694965de25d" providerId="ADAL" clId="{5C76D84B-739B-4F47-A846-D41479838FAD}" dt="2023-05-23T01:48:22.766" v="1849" actId="208"/>
          <ac:picMkLst>
            <pc:docMk/>
            <pc:sldMk cId="895984988" sldId="256"/>
            <ac:picMk id="103" creationId="{15766104-8CD1-B43D-7CCF-7BF15711A07C}"/>
          </ac:picMkLst>
        </pc:picChg>
        <pc:picChg chg="add mod">
          <ac:chgData name="Fu, Qiang" userId="cd39a8ac-ebbf-45f8-b949-2694965de25d" providerId="ADAL" clId="{5C76D84B-739B-4F47-A846-D41479838FAD}" dt="2023-05-23T01:48:15.548" v="1848" actId="208"/>
          <ac:picMkLst>
            <pc:docMk/>
            <pc:sldMk cId="895984988" sldId="256"/>
            <ac:picMk id="104" creationId="{ED0E3C59-1C85-BEA0-E79E-33077431F386}"/>
          </ac:picMkLst>
        </pc:picChg>
        <pc:picChg chg="add del mod">
          <ac:chgData name="Fu, Qiang" userId="cd39a8ac-ebbf-45f8-b949-2694965de25d" providerId="ADAL" clId="{5C76D84B-739B-4F47-A846-D41479838FAD}" dt="2023-05-17T02:08:14.802" v="892" actId="478"/>
          <ac:picMkLst>
            <pc:docMk/>
            <pc:sldMk cId="895984988" sldId="256"/>
            <ac:picMk id="105" creationId="{44D6375E-0F6E-9B9D-2201-1D1EC5F06ACE}"/>
          </ac:picMkLst>
        </pc:picChg>
        <pc:picChg chg="add del mod">
          <ac:chgData name="Fu, Qiang" userId="cd39a8ac-ebbf-45f8-b949-2694965de25d" providerId="ADAL" clId="{5C76D84B-739B-4F47-A846-D41479838FAD}" dt="2023-05-17T02:13:42.188" v="937" actId="478"/>
          <ac:picMkLst>
            <pc:docMk/>
            <pc:sldMk cId="895984988" sldId="256"/>
            <ac:picMk id="106" creationId="{8A2E6512-B632-AD12-A3DC-F386676D47B2}"/>
          </ac:picMkLst>
        </pc:picChg>
        <pc:picChg chg="mod">
          <ac:chgData name="Fu, Qiang" userId="cd39a8ac-ebbf-45f8-b949-2694965de25d" providerId="ADAL" clId="{5C76D84B-739B-4F47-A846-D41479838FAD}" dt="2023-05-17T02:09:14.932" v="900"/>
          <ac:picMkLst>
            <pc:docMk/>
            <pc:sldMk cId="895984988" sldId="256"/>
            <ac:picMk id="108" creationId="{20DEDCD4-EEEF-89E2-B258-770D6304DD59}"/>
          </ac:picMkLst>
        </pc:picChg>
        <pc:picChg chg="mod">
          <ac:chgData name="Fu, Qiang" userId="cd39a8ac-ebbf-45f8-b949-2694965de25d" providerId="ADAL" clId="{5C76D84B-739B-4F47-A846-D41479838FAD}" dt="2023-05-17T02:09:14.932" v="900"/>
          <ac:picMkLst>
            <pc:docMk/>
            <pc:sldMk cId="895984988" sldId="256"/>
            <ac:picMk id="110" creationId="{073456B1-C2A7-FBCC-8DEB-BC8C34F89231}"/>
          </ac:picMkLst>
        </pc:picChg>
        <pc:picChg chg="mod">
          <ac:chgData name="Fu, Qiang" userId="cd39a8ac-ebbf-45f8-b949-2694965de25d" providerId="ADAL" clId="{5C76D84B-739B-4F47-A846-D41479838FAD}" dt="2023-05-17T02:09:40.572" v="911"/>
          <ac:picMkLst>
            <pc:docMk/>
            <pc:sldMk cId="895984988" sldId="256"/>
            <ac:picMk id="114" creationId="{9A629074-5CBF-67EC-DBCA-4B6B1A3E4661}"/>
          </ac:picMkLst>
        </pc:picChg>
        <pc:picChg chg="mod">
          <ac:chgData name="Fu, Qiang" userId="cd39a8ac-ebbf-45f8-b949-2694965de25d" providerId="ADAL" clId="{5C76D84B-739B-4F47-A846-D41479838FAD}" dt="2023-05-17T02:09:40.572" v="911"/>
          <ac:picMkLst>
            <pc:docMk/>
            <pc:sldMk cId="895984988" sldId="256"/>
            <ac:picMk id="116" creationId="{9EC7A781-F2C2-EBB2-5891-82DCC04D7462}"/>
          </ac:picMkLst>
        </pc:picChg>
        <pc:cxnChg chg="del">
          <ac:chgData name="Fu, Qiang" userId="cd39a8ac-ebbf-45f8-b949-2694965de25d" providerId="ADAL" clId="{5C76D84B-739B-4F47-A846-D41479838FAD}" dt="2023-05-12T01:45:15.075" v="19" actId="478"/>
          <ac:cxnSpMkLst>
            <pc:docMk/>
            <pc:sldMk cId="895984988" sldId="256"/>
            <ac:cxnSpMk id="37" creationId="{2DEC97AE-3812-4846-B72E-10A65CE6EAAF}"/>
          </ac:cxnSpMkLst>
        </pc:cxnChg>
        <pc:cxnChg chg="del">
          <ac:chgData name="Fu, Qiang" userId="cd39a8ac-ebbf-45f8-b949-2694965de25d" providerId="ADAL" clId="{5C76D84B-739B-4F47-A846-D41479838FAD}" dt="2023-05-12T01:45:12.956" v="16" actId="478"/>
          <ac:cxnSpMkLst>
            <pc:docMk/>
            <pc:sldMk cId="895984988" sldId="256"/>
            <ac:cxnSpMk id="38" creationId="{DFBE947F-940C-4821-9731-67460FC675CA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55" creationId="{BE1EA368-FDF6-C0E6-92FF-BBF3FAC309E5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57" creationId="{F100A078-8C95-0121-81D4-C5AAAC1D8629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59" creationId="{B64D9D06-D8A0-3C9D-15FB-16C810790F54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63" creationId="{ADFD12CE-7ED2-DA10-8A9F-C92183EA6ECF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65" creationId="{D2D0AFB1-08B8-2F43-BC7B-889DB87410B5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67" creationId="{F03157D2-F4F6-1461-19D1-A86284799C72}"/>
          </ac:cxnSpMkLst>
        </pc:cxnChg>
        <pc:cxnChg chg="mod">
          <ac:chgData name="Fu, Qiang" userId="cd39a8ac-ebbf-45f8-b949-2694965de25d" providerId="ADAL" clId="{5C76D84B-739B-4F47-A846-D41479838FAD}" dt="2023-05-17T01:34:19.194" v="611" actId="207"/>
          <ac:cxnSpMkLst>
            <pc:docMk/>
            <pc:sldMk cId="895984988" sldId="256"/>
            <ac:cxnSpMk id="69" creationId="{A5B69B23-591B-70AC-24CA-5102C17D1636}"/>
          </ac:cxnSpMkLst>
        </pc:cxnChg>
        <pc:cxnChg chg="del">
          <ac:chgData name="Fu, Qiang" userId="cd39a8ac-ebbf-45f8-b949-2694965de25d" providerId="ADAL" clId="{5C76D84B-739B-4F47-A846-D41479838FAD}" dt="2023-05-12T01:45:46.647" v="26" actId="478"/>
          <ac:cxnSpMkLst>
            <pc:docMk/>
            <pc:sldMk cId="895984988" sldId="256"/>
            <ac:cxnSpMk id="83" creationId="{950E05FA-CDFD-630B-806B-A7DE26936C3E}"/>
          </ac:cxnSpMkLst>
        </pc:cxnChg>
        <pc:cxnChg chg="del">
          <ac:chgData name="Fu, Qiang" userId="cd39a8ac-ebbf-45f8-b949-2694965de25d" providerId="ADAL" clId="{5C76D84B-739B-4F47-A846-D41479838FAD}" dt="2023-05-12T01:45:46.647" v="26" actId="478"/>
          <ac:cxnSpMkLst>
            <pc:docMk/>
            <pc:sldMk cId="895984988" sldId="256"/>
            <ac:cxnSpMk id="91" creationId="{37A77255-6DB8-F041-9876-A23EA7E0C42D}"/>
          </ac:cxnSpMkLst>
        </pc:cxnChg>
      </pc:sldChg>
    </pc:docChg>
  </pc:docChgLst>
  <pc:docChgLst>
    <pc:chgData name="edoleh@udel.edu" userId="S::urn:spo:guest#edoleh@udel.edu::" providerId="AD" clId="Web-{E229FF7A-655C-B425-1FDC-7BB6A0780150}"/>
    <pc:docChg chg="modSld">
      <pc:chgData name="edoleh@udel.edu" userId="S::urn:spo:guest#edoleh@udel.edu::" providerId="AD" clId="Web-{E229FF7A-655C-B425-1FDC-7BB6A0780150}" dt="2023-05-18T14:38:11.616" v="11" actId="20577"/>
      <pc:docMkLst>
        <pc:docMk/>
      </pc:docMkLst>
      <pc:sldChg chg="modSp">
        <pc:chgData name="edoleh@udel.edu" userId="S::urn:spo:guest#edoleh@udel.edu::" providerId="AD" clId="Web-{E229FF7A-655C-B425-1FDC-7BB6A0780150}" dt="2023-05-18T14:38:11.616" v="11" actId="20577"/>
        <pc:sldMkLst>
          <pc:docMk/>
          <pc:sldMk cId="895984988" sldId="256"/>
        </pc:sldMkLst>
        <pc:spChg chg="mod">
          <ac:chgData name="edoleh@udel.edu" userId="S::urn:spo:guest#edoleh@udel.edu::" providerId="AD" clId="Web-{E229FF7A-655C-B425-1FDC-7BB6A0780150}" dt="2023-05-18T14:38:11.616" v="11" actId="20577"/>
          <ac:spMkLst>
            <pc:docMk/>
            <pc:sldMk cId="895984988" sldId="256"/>
            <ac:spMk id="2" creationId="{10509FDF-703C-23D8-6940-FF4D787254D2}"/>
          </ac:spMkLst>
        </pc:spChg>
        <pc:spChg chg="mod">
          <ac:chgData name="edoleh@udel.edu" userId="S::urn:spo:guest#edoleh@udel.edu::" providerId="AD" clId="Web-{E229FF7A-655C-B425-1FDC-7BB6A0780150}" dt="2023-05-18T14:37:48.162" v="6" actId="20577"/>
          <ac:spMkLst>
            <pc:docMk/>
            <pc:sldMk cId="895984988" sldId="256"/>
            <ac:spMk id="7" creationId="{8CC50EB8-22C8-4B02-AC28-37E1DAE5A6CD}"/>
          </ac:spMkLst>
        </pc:spChg>
        <pc:spChg chg="mod">
          <ac:chgData name="edoleh@udel.edu" userId="S::urn:spo:guest#edoleh@udel.edu::" providerId="AD" clId="Web-{E229FF7A-655C-B425-1FDC-7BB6A0780150}" dt="2023-05-18T14:37:30.646" v="1" actId="20577"/>
          <ac:spMkLst>
            <pc:docMk/>
            <pc:sldMk cId="895984988" sldId="256"/>
            <ac:spMk id="37" creationId="{6A6375D2-8455-1FC3-9847-0CAB793DD4FF}"/>
          </ac:spMkLst>
        </pc:spChg>
        <pc:spChg chg="mod">
          <ac:chgData name="edoleh@udel.edu" userId="S::urn:spo:guest#edoleh@udel.edu::" providerId="AD" clId="Web-{E229FF7A-655C-B425-1FDC-7BB6A0780150}" dt="2023-05-18T14:37:55.053" v="8" actId="14100"/>
          <ac:spMkLst>
            <pc:docMk/>
            <pc:sldMk cId="895984988" sldId="256"/>
            <ac:spMk id="99" creationId="{DA88487C-EC30-E305-1D0F-83D4F079EC5C}"/>
          </ac:spMkLst>
        </pc:spChg>
      </pc:sldChg>
    </pc:docChg>
  </pc:docChgLst>
  <pc:docChgLst>
    <pc:chgData name="Wang, Yongdan" userId="1416b50c-2561-4304-85ac-d622a5fe88ac" providerId="ADAL" clId="{F760681D-0FB5-4319-B920-61CB6C955D61}"/>
    <pc:docChg chg="undo redo custSel addSld modSld modMainMaster">
      <pc:chgData name="Wang, Yongdan" userId="1416b50c-2561-4304-85ac-d622a5fe88ac" providerId="ADAL" clId="{F760681D-0FB5-4319-B920-61CB6C955D61}" dt="2021-07-19T17:36:20.944" v="8834" actId="20577"/>
      <pc:docMkLst>
        <pc:docMk/>
      </pc:docMkLst>
      <pc:sldChg chg="addSp delSp modSp new mod">
        <pc:chgData name="Wang, Yongdan" userId="1416b50c-2561-4304-85ac-d622a5fe88ac" providerId="ADAL" clId="{F760681D-0FB5-4319-B920-61CB6C955D61}" dt="2021-07-19T17:36:20.944" v="8834" actId="20577"/>
        <pc:sldMkLst>
          <pc:docMk/>
          <pc:sldMk cId="895984988" sldId="256"/>
        </pc:sldMkLst>
        <pc:spChg chg="add mod">
          <ac:chgData name="Wang, Yongdan" userId="1416b50c-2561-4304-85ac-d622a5fe88ac" providerId="ADAL" clId="{F760681D-0FB5-4319-B920-61CB6C955D61}" dt="2021-07-14T00:07:04.749" v="1824" actId="20577"/>
          <ac:spMkLst>
            <pc:docMk/>
            <pc:sldMk cId="895984988" sldId="256"/>
            <ac:spMk id="2" creationId="{3A979F5D-4C93-4A84-B7AF-ABDC4A975D60}"/>
          </ac:spMkLst>
        </pc:spChg>
        <pc:spChg chg="del">
          <ac:chgData name="Wang, Yongdan" userId="1416b50c-2561-4304-85ac-d622a5fe88ac" providerId="ADAL" clId="{F760681D-0FB5-4319-B920-61CB6C955D61}" dt="2021-07-13T14:55:16.908" v="1" actId="21"/>
          <ac:spMkLst>
            <pc:docMk/>
            <pc:sldMk cId="895984988" sldId="256"/>
            <ac:spMk id="2" creationId="{3D6C59A3-5FBB-40A6-B617-10627BE7483C}"/>
          </ac:spMkLst>
        </pc:spChg>
        <pc:spChg chg="del">
          <ac:chgData name="Wang, Yongdan" userId="1416b50c-2561-4304-85ac-d622a5fe88ac" providerId="ADAL" clId="{F760681D-0FB5-4319-B920-61CB6C955D61}" dt="2021-07-13T14:55:20.063" v="2" actId="21"/>
          <ac:spMkLst>
            <pc:docMk/>
            <pc:sldMk cId="895984988" sldId="256"/>
            <ac:spMk id="3" creationId="{00995983-BB08-414B-B3F5-7CBEA60510F6}"/>
          </ac:spMkLst>
        </pc:spChg>
        <pc:spChg chg="add mod">
          <ac:chgData name="Wang, Yongdan" userId="1416b50c-2561-4304-85ac-d622a5fe88ac" providerId="ADAL" clId="{F760681D-0FB5-4319-B920-61CB6C955D61}" dt="2021-07-14T00:24:17.686" v="2484" actId="1035"/>
          <ac:spMkLst>
            <pc:docMk/>
            <pc:sldMk cId="895984988" sldId="256"/>
            <ac:spMk id="5" creationId="{C983922F-1092-4ED7-8EEF-F95F76E637FA}"/>
          </ac:spMkLst>
        </pc:spChg>
        <pc:spChg chg="add del mod">
          <ac:chgData name="Wang, Yongdan" userId="1416b50c-2561-4304-85ac-d622a5fe88ac" providerId="ADAL" clId="{F760681D-0FB5-4319-B920-61CB6C955D61}" dt="2021-07-14T00:22:16.906" v="2430" actId="21"/>
          <ac:spMkLst>
            <pc:docMk/>
            <pc:sldMk cId="895984988" sldId="256"/>
            <ac:spMk id="6" creationId="{179B459B-A7A3-4AE8-B428-EF04BA32AC4C}"/>
          </ac:spMkLst>
        </pc:spChg>
        <pc:spChg chg="add mod">
          <ac:chgData name="Wang, Yongdan" userId="1416b50c-2561-4304-85ac-d622a5fe88ac" providerId="ADAL" clId="{F760681D-0FB5-4319-B920-61CB6C955D61}" dt="2021-07-19T17:36:20.944" v="8834" actId="20577"/>
          <ac:spMkLst>
            <pc:docMk/>
            <pc:sldMk cId="895984988" sldId="256"/>
            <ac:spMk id="7" creationId="{8CC50EB8-22C8-4B02-AC28-37E1DAE5A6CD}"/>
          </ac:spMkLst>
        </pc:spChg>
        <pc:spChg chg="mod">
          <ac:chgData name="Wang, Yongdan" userId="1416b50c-2561-4304-85ac-d622a5fe88ac" providerId="ADAL" clId="{F760681D-0FB5-4319-B920-61CB6C955D61}" dt="2021-07-13T15:19:04.631" v="19"/>
          <ac:spMkLst>
            <pc:docMk/>
            <pc:sldMk cId="895984988" sldId="256"/>
            <ac:spMk id="13" creationId="{9F34A58D-244C-4CA7-9377-B39E363D62B7}"/>
          </ac:spMkLst>
        </pc:spChg>
        <pc:spChg chg="add mod">
          <ac:chgData name="Wang, Yongdan" userId="1416b50c-2561-4304-85ac-d622a5fe88ac" providerId="ADAL" clId="{F760681D-0FB5-4319-B920-61CB6C955D61}" dt="2021-07-14T04:54:44.519" v="8024" actId="14100"/>
          <ac:spMkLst>
            <pc:docMk/>
            <pc:sldMk cId="895984988" sldId="256"/>
            <ac:spMk id="14" creationId="{F3A1D57E-D039-4A91-89A4-8E555005BCCA}"/>
          </ac:spMkLst>
        </pc:spChg>
        <pc:spChg chg="add mod">
          <ac:chgData name="Wang, Yongdan" userId="1416b50c-2561-4304-85ac-d622a5fe88ac" providerId="ADAL" clId="{F760681D-0FB5-4319-B920-61CB6C955D61}" dt="2021-07-14T00:07:31.760" v="1826" actId="14100"/>
          <ac:spMkLst>
            <pc:docMk/>
            <pc:sldMk cId="895984988" sldId="256"/>
            <ac:spMk id="15" creationId="{0779A2E4-0294-48D8-832C-12AF382D8319}"/>
          </ac:spMkLst>
        </pc:spChg>
        <pc:spChg chg="add mod">
          <ac:chgData name="Wang, Yongdan" userId="1416b50c-2561-4304-85ac-d622a5fe88ac" providerId="ADAL" clId="{F760681D-0FB5-4319-B920-61CB6C955D61}" dt="2021-07-14T04:16:23.811" v="7233" actId="1076"/>
          <ac:spMkLst>
            <pc:docMk/>
            <pc:sldMk cId="895984988" sldId="256"/>
            <ac:spMk id="16" creationId="{731490F0-AF07-4F43-A68B-F2346420CF4C}"/>
          </ac:spMkLst>
        </pc:spChg>
        <pc:spChg chg="add mod">
          <ac:chgData name="Wang, Yongdan" userId="1416b50c-2561-4304-85ac-d622a5fe88ac" providerId="ADAL" clId="{F760681D-0FB5-4319-B920-61CB6C955D61}" dt="2021-07-14T00:08:32.824" v="1832" actId="1035"/>
          <ac:spMkLst>
            <pc:docMk/>
            <pc:sldMk cId="895984988" sldId="256"/>
            <ac:spMk id="17" creationId="{7558A2FA-7151-4152-AFEE-F4E2167AC4F9}"/>
          </ac:spMkLst>
        </pc:spChg>
        <pc:spChg chg="add del mod">
          <ac:chgData name="Wang, Yongdan" userId="1416b50c-2561-4304-85ac-d622a5fe88ac" providerId="ADAL" clId="{F760681D-0FB5-4319-B920-61CB6C955D61}" dt="2021-07-14T01:19:40.805" v="3536" actId="21"/>
          <ac:spMkLst>
            <pc:docMk/>
            <pc:sldMk cId="895984988" sldId="256"/>
            <ac:spMk id="18" creationId="{6B0C4C70-AA7E-45C6-BF1B-1A6AE2C2A459}"/>
          </ac:spMkLst>
        </pc:spChg>
        <pc:spChg chg="add mod">
          <ac:chgData name="Wang, Yongdan" userId="1416b50c-2561-4304-85ac-d622a5fe88ac" providerId="ADAL" clId="{F760681D-0FB5-4319-B920-61CB6C955D61}" dt="2021-07-14T03:58:43.431" v="7227" actId="1036"/>
          <ac:spMkLst>
            <pc:docMk/>
            <pc:sldMk cId="895984988" sldId="256"/>
            <ac:spMk id="19" creationId="{0AAC0F17-5B45-482C-B418-2BB0E42E5DE4}"/>
          </ac:spMkLst>
        </pc:spChg>
        <pc:spChg chg="add del">
          <ac:chgData name="Wang, Yongdan" userId="1416b50c-2561-4304-85ac-d622a5fe88ac" providerId="ADAL" clId="{F760681D-0FB5-4319-B920-61CB6C955D61}" dt="2021-07-13T15:49:48.230" v="384" actId="11529"/>
          <ac:spMkLst>
            <pc:docMk/>
            <pc:sldMk cId="895984988" sldId="256"/>
            <ac:spMk id="20" creationId="{0496BC42-EBC5-4D01-95E9-93187ACCB502}"/>
          </ac:spMkLst>
        </pc:spChg>
        <pc:spChg chg="add del">
          <ac:chgData name="Wang, Yongdan" userId="1416b50c-2561-4304-85ac-d622a5fe88ac" providerId="ADAL" clId="{F760681D-0FB5-4319-B920-61CB6C955D61}" dt="2021-07-14T00:22:45.756" v="2434" actId="21"/>
          <ac:spMkLst>
            <pc:docMk/>
            <pc:sldMk cId="895984988" sldId="256"/>
            <ac:spMk id="20" creationId="{46A4F801-69DD-4B08-A77C-E883D085169E}"/>
          </ac:spMkLst>
        </pc:spChg>
        <pc:spChg chg="add del mod">
          <ac:chgData name="Wang, Yongdan" userId="1416b50c-2561-4304-85ac-d622a5fe88ac" providerId="ADAL" clId="{F760681D-0FB5-4319-B920-61CB6C955D61}" dt="2021-07-14T01:19:39.264" v="3535" actId="21"/>
          <ac:spMkLst>
            <pc:docMk/>
            <pc:sldMk cId="895984988" sldId="256"/>
            <ac:spMk id="21" creationId="{67B75F28-A353-4F3B-AF09-CDAA186A8BB0}"/>
          </ac:spMkLst>
        </pc:spChg>
        <pc:spChg chg="add mod">
          <ac:chgData name="Wang, Yongdan" userId="1416b50c-2561-4304-85ac-d622a5fe88ac" providerId="ADAL" clId="{F760681D-0FB5-4319-B920-61CB6C955D61}" dt="2021-07-14T05:16:02.298" v="8726" actId="14100"/>
          <ac:spMkLst>
            <pc:docMk/>
            <pc:sldMk cId="895984988" sldId="256"/>
            <ac:spMk id="22" creationId="{4652AA65-BCBD-4BBF-BF61-26E6E16E5FB6}"/>
          </ac:spMkLst>
        </pc:spChg>
        <pc:spChg chg="add mod">
          <ac:chgData name="Wang, Yongdan" userId="1416b50c-2561-4304-85ac-d622a5fe88ac" providerId="ADAL" clId="{F760681D-0FB5-4319-B920-61CB6C955D61}" dt="2021-07-14T04:36:57.409" v="7956" actId="1036"/>
          <ac:spMkLst>
            <pc:docMk/>
            <pc:sldMk cId="895984988" sldId="256"/>
            <ac:spMk id="23" creationId="{691D9A43-B2B4-4BEC-BF2C-24A1931F943A}"/>
          </ac:spMkLst>
        </pc:spChg>
        <pc:spChg chg="add mod">
          <ac:chgData name="Wang, Yongdan" userId="1416b50c-2561-4304-85ac-d622a5fe88ac" providerId="ADAL" clId="{F760681D-0FB5-4319-B920-61CB6C955D61}" dt="2021-07-14T04:37:12.929" v="7959" actId="14100"/>
          <ac:spMkLst>
            <pc:docMk/>
            <pc:sldMk cId="895984988" sldId="256"/>
            <ac:spMk id="24" creationId="{2C0F50F8-741D-47DA-A65F-D2149527D923}"/>
          </ac:spMkLst>
        </pc:spChg>
        <pc:spChg chg="add mod">
          <ac:chgData name="Wang, Yongdan" userId="1416b50c-2561-4304-85ac-d622a5fe88ac" providerId="ADAL" clId="{F760681D-0FB5-4319-B920-61CB6C955D61}" dt="2021-07-14T00:24:12.537" v="2483" actId="1036"/>
          <ac:spMkLst>
            <pc:docMk/>
            <pc:sldMk cId="895984988" sldId="256"/>
            <ac:spMk id="26" creationId="{F3DF63F2-701C-496B-9803-392B62BA247D}"/>
          </ac:spMkLst>
        </pc:spChg>
        <pc:spChg chg="add mod">
          <ac:chgData name="Wang, Yongdan" userId="1416b50c-2561-4304-85ac-d622a5fe88ac" providerId="ADAL" clId="{F760681D-0FB5-4319-B920-61CB6C955D61}" dt="2021-07-13T23:41:53.589" v="1313" actId="1076"/>
          <ac:spMkLst>
            <pc:docMk/>
            <pc:sldMk cId="895984988" sldId="256"/>
            <ac:spMk id="27" creationId="{CC606C18-1F42-4E48-9609-7D409985B1B8}"/>
          </ac:spMkLst>
        </pc:spChg>
        <pc:spChg chg="add mod">
          <ac:chgData name="Wang, Yongdan" userId="1416b50c-2561-4304-85ac-d622a5fe88ac" providerId="ADAL" clId="{F760681D-0FB5-4319-B920-61CB6C955D61}" dt="2021-07-13T16:26:18.805" v="1126" actId="1076"/>
          <ac:spMkLst>
            <pc:docMk/>
            <pc:sldMk cId="895984988" sldId="256"/>
            <ac:spMk id="29" creationId="{09EF63B5-24F4-420E-8D57-E396CCFC7097}"/>
          </ac:spMkLst>
        </pc:spChg>
        <pc:spChg chg="add mod">
          <ac:chgData name="Wang, Yongdan" userId="1416b50c-2561-4304-85ac-d622a5fe88ac" providerId="ADAL" clId="{F760681D-0FB5-4319-B920-61CB6C955D61}" dt="2021-07-14T00:27:35.265" v="2547" actId="1076"/>
          <ac:spMkLst>
            <pc:docMk/>
            <pc:sldMk cId="895984988" sldId="256"/>
            <ac:spMk id="30" creationId="{0642E45C-3A70-476A-9F66-58E0701C73AF}"/>
          </ac:spMkLst>
        </pc:spChg>
        <pc:spChg chg="add mod">
          <ac:chgData name="Wang, Yongdan" userId="1416b50c-2561-4304-85ac-d622a5fe88ac" providerId="ADAL" clId="{F760681D-0FB5-4319-B920-61CB6C955D61}" dt="2021-07-14T00:30:05.165" v="2628" actId="1076"/>
          <ac:spMkLst>
            <pc:docMk/>
            <pc:sldMk cId="895984988" sldId="256"/>
            <ac:spMk id="31" creationId="{AE7E73DC-DDBD-47A8-80C8-4E01D0B894FB}"/>
          </ac:spMkLst>
        </pc:spChg>
        <pc:spChg chg="add mod">
          <ac:chgData name="Wang, Yongdan" userId="1416b50c-2561-4304-85ac-d622a5fe88ac" providerId="ADAL" clId="{F760681D-0FB5-4319-B920-61CB6C955D61}" dt="2021-07-14T05:19:50.512" v="8734" actId="113"/>
          <ac:spMkLst>
            <pc:docMk/>
            <pc:sldMk cId="895984988" sldId="256"/>
            <ac:spMk id="32" creationId="{B310B681-FDC3-4C7F-A910-37A10775CB06}"/>
          </ac:spMkLst>
        </pc:spChg>
        <pc:spChg chg="add mod">
          <ac:chgData name="Wang, Yongdan" userId="1416b50c-2561-4304-85ac-d622a5fe88ac" providerId="ADAL" clId="{F760681D-0FB5-4319-B920-61CB6C955D61}" dt="2021-07-14T05:14:13.578" v="8719" actId="255"/>
          <ac:spMkLst>
            <pc:docMk/>
            <pc:sldMk cId="895984988" sldId="256"/>
            <ac:spMk id="33" creationId="{284541F1-71B0-40AA-9CF2-1823CEE1617B}"/>
          </ac:spMkLst>
        </pc:spChg>
        <pc:spChg chg="add mod">
          <ac:chgData name="Wang, Yongdan" userId="1416b50c-2561-4304-85ac-d622a5fe88ac" providerId="ADAL" clId="{F760681D-0FB5-4319-B920-61CB6C955D61}" dt="2021-07-14T05:14:18.508" v="8720" actId="255"/>
          <ac:spMkLst>
            <pc:docMk/>
            <pc:sldMk cId="895984988" sldId="256"/>
            <ac:spMk id="34" creationId="{FEC17100-9830-4062-93DA-C690570794B1}"/>
          </ac:spMkLst>
        </pc:spChg>
        <pc:spChg chg="add del mod">
          <ac:chgData name="Wang, Yongdan" userId="1416b50c-2561-4304-85ac-d622a5fe88ac" providerId="ADAL" clId="{F760681D-0FB5-4319-B920-61CB6C955D61}" dt="2021-07-14T00:54:10.815" v="3188" actId="21"/>
          <ac:spMkLst>
            <pc:docMk/>
            <pc:sldMk cId="895984988" sldId="256"/>
            <ac:spMk id="39" creationId="{31E8987D-2BC4-4F66-82E4-9468CE0E2EF2}"/>
          </ac:spMkLst>
        </pc:spChg>
        <pc:spChg chg="add del mod">
          <ac:chgData name="Wang, Yongdan" userId="1416b50c-2561-4304-85ac-d622a5fe88ac" providerId="ADAL" clId="{F760681D-0FB5-4319-B920-61CB6C955D61}" dt="2021-07-14T00:56:00.255" v="3256" actId="21"/>
          <ac:spMkLst>
            <pc:docMk/>
            <pc:sldMk cId="895984988" sldId="256"/>
            <ac:spMk id="40" creationId="{8FCE85C7-CA35-4955-87DF-D62AB6FE0D00}"/>
          </ac:spMkLst>
        </pc:spChg>
        <pc:spChg chg="add mod">
          <ac:chgData name="Wang, Yongdan" userId="1416b50c-2561-4304-85ac-d622a5fe88ac" providerId="ADAL" clId="{F760681D-0FB5-4319-B920-61CB6C955D61}" dt="2021-07-14T01:17:50.034" v="3477" actId="1035"/>
          <ac:spMkLst>
            <pc:docMk/>
            <pc:sldMk cId="895984988" sldId="256"/>
            <ac:spMk id="41" creationId="{02F7522A-72A4-460B-BAEA-6AF22130FC3F}"/>
          </ac:spMkLst>
        </pc:spChg>
        <pc:spChg chg="add mod">
          <ac:chgData name="Wang, Yongdan" userId="1416b50c-2561-4304-85ac-d622a5fe88ac" providerId="ADAL" clId="{F760681D-0FB5-4319-B920-61CB6C955D61}" dt="2021-07-14T01:18:32.054" v="3519" actId="1038"/>
          <ac:spMkLst>
            <pc:docMk/>
            <pc:sldMk cId="895984988" sldId="256"/>
            <ac:spMk id="42" creationId="{1AE3D882-C00B-4265-B2B4-D9C2B73EA351}"/>
          </ac:spMkLst>
        </pc:spChg>
        <pc:spChg chg="add mod">
          <ac:chgData name="Wang, Yongdan" userId="1416b50c-2561-4304-85ac-d622a5fe88ac" providerId="ADAL" clId="{F760681D-0FB5-4319-B920-61CB6C955D61}" dt="2021-07-14T01:18:10.466" v="3499" actId="1036"/>
          <ac:spMkLst>
            <pc:docMk/>
            <pc:sldMk cId="895984988" sldId="256"/>
            <ac:spMk id="43" creationId="{6860239E-7F79-43AD-A9C7-FDCC7F4DCCC5}"/>
          </ac:spMkLst>
        </pc:spChg>
        <pc:spChg chg="add mod">
          <ac:chgData name="Wang, Yongdan" userId="1416b50c-2561-4304-85ac-d622a5fe88ac" providerId="ADAL" clId="{F760681D-0FB5-4319-B920-61CB6C955D61}" dt="2021-07-14T00:58:21.575" v="3290" actId="1582"/>
          <ac:spMkLst>
            <pc:docMk/>
            <pc:sldMk cId="895984988" sldId="256"/>
            <ac:spMk id="44" creationId="{FFE05E14-495C-4664-BD93-93EBA3E9E9EE}"/>
          </ac:spMkLst>
        </pc:spChg>
        <pc:spChg chg="add mod">
          <ac:chgData name="Wang, Yongdan" userId="1416b50c-2561-4304-85ac-d622a5fe88ac" providerId="ADAL" clId="{F760681D-0FB5-4319-B920-61CB6C955D61}" dt="2021-07-14T05:14:38.560" v="8722" actId="1076"/>
          <ac:spMkLst>
            <pc:docMk/>
            <pc:sldMk cId="895984988" sldId="256"/>
            <ac:spMk id="45" creationId="{76DA7FFF-33FE-4DF4-ACDB-D59C83F43187}"/>
          </ac:spMkLst>
        </pc:spChg>
        <pc:spChg chg="add mod">
          <ac:chgData name="Wang, Yongdan" userId="1416b50c-2561-4304-85ac-d622a5fe88ac" providerId="ADAL" clId="{F760681D-0FB5-4319-B920-61CB6C955D61}" dt="2021-07-14T01:21:47.535" v="3654" actId="1076"/>
          <ac:spMkLst>
            <pc:docMk/>
            <pc:sldMk cId="895984988" sldId="256"/>
            <ac:spMk id="52" creationId="{2EAC1F85-3F89-46DE-9CA4-4EC15A81B4EF}"/>
          </ac:spMkLst>
        </pc:spChg>
        <pc:spChg chg="add mod">
          <ac:chgData name="Wang, Yongdan" userId="1416b50c-2561-4304-85ac-d622a5fe88ac" providerId="ADAL" clId="{F760681D-0FB5-4319-B920-61CB6C955D61}" dt="2021-07-14T01:43:12.234" v="3947" actId="1076"/>
          <ac:spMkLst>
            <pc:docMk/>
            <pc:sldMk cId="895984988" sldId="256"/>
            <ac:spMk id="56" creationId="{76948355-B3DC-4D23-AE81-0B70B4DF3B46}"/>
          </ac:spMkLst>
        </pc:spChg>
        <pc:spChg chg="add del mod">
          <ac:chgData name="Wang, Yongdan" userId="1416b50c-2561-4304-85ac-d622a5fe88ac" providerId="ADAL" clId="{F760681D-0FB5-4319-B920-61CB6C955D61}" dt="2021-07-14T02:36:18.425" v="5531"/>
          <ac:spMkLst>
            <pc:docMk/>
            <pc:sldMk cId="895984988" sldId="256"/>
            <ac:spMk id="62" creationId="{135E6F32-A3AA-480F-8B4B-6FC947E99FB8}"/>
          </ac:spMkLst>
        </pc:spChg>
        <pc:spChg chg="add mod">
          <ac:chgData name="Wang, Yongdan" userId="1416b50c-2561-4304-85ac-d622a5fe88ac" providerId="ADAL" clId="{F760681D-0FB5-4319-B920-61CB6C955D61}" dt="2021-07-14T01:54:50.444" v="4659" actId="1076"/>
          <ac:spMkLst>
            <pc:docMk/>
            <pc:sldMk cId="895984988" sldId="256"/>
            <ac:spMk id="63" creationId="{BE001320-0464-456F-9568-196005893C99}"/>
          </ac:spMkLst>
        </pc:spChg>
        <pc:spChg chg="add mod">
          <ac:chgData name="Wang, Yongdan" userId="1416b50c-2561-4304-85ac-d622a5fe88ac" providerId="ADAL" clId="{F760681D-0FB5-4319-B920-61CB6C955D61}" dt="2021-07-14T02:58:43.142" v="5843" actId="1076"/>
          <ac:spMkLst>
            <pc:docMk/>
            <pc:sldMk cId="895984988" sldId="256"/>
            <ac:spMk id="65" creationId="{FB862C20-53BA-4FCF-95E4-C698493CED30}"/>
          </ac:spMkLst>
        </pc:spChg>
        <pc:spChg chg="add mod">
          <ac:chgData name="Wang, Yongdan" userId="1416b50c-2561-4304-85ac-d622a5fe88ac" providerId="ADAL" clId="{F760681D-0FB5-4319-B920-61CB6C955D61}" dt="2021-07-14T03:03:57.373" v="6070" actId="20577"/>
          <ac:spMkLst>
            <pc:docMk/>
            <pc:sldMk cId="895984988" sldId="256"/>
            <ac:spMk id="67" creationId="{FBD1A7E6-0AE4-4BDB-9363-F44ED37DF1C3}"/>
          </ac:spMkLst>
        </pc:spChg>
        <pc:spChg chg="add mod">
          <ac:chgData name="Wang, Yongdan" userId="1416b50c-2561-4304-85ac-d622a5fe88ac" providerId="ADAL" clId="{F760681D-0FB5-4319-B920-61CB6C955D61}" dt="2021-07-14T03:13:15.077" v="6336" actId="1038"/>
          <ac:spMkLst>
            <pc:docMk/>
            <pc:sldMk cId="895984988" sldId="256"/>
            <ac:spMk id="71" creationId="{1476CB61-895C-4CE2-9759-A0767C7554CA}"/>
          </ac:spMkLst>
        </pc:spChg>
        <pc:spChg chg="add mod">
          <ac:chgData name="Wang, Yongdan" userId="1416b50c-2561-4304-85ac-d622a5fe88ac" providerId="ADAL" clId="{F760681D-0FB5-4319-B920-61CB6C955D61}" dt="2021-07-14T03:52:10.012" v="7028" actId="1076"/>
          <ac:spMkLst>
            <pc:docMk/>
            <pc:sldMk cId="895984988" sldId="256"/>
            <ac:spMk id="73" creationId="{CAF0CF44-60DB-46D7-901A-001A2B999695}"/>
          </ac:spMkLst>
        </pc:spChg>
        <pc:spChg chg="add mod">
          <ac:chgData name="Wang, Yongdan" userId="1416b50c-2561-4304-85ac-d622a5fe88ac" providerId="ADAL" clId="{F760681D-0FB5-4319-B920-61CB6C955D61}" dt="2021-07-14T03:58:24.892" v="7225" actId="20577"/>
          <ac:spMkLst>
            <pc:docMk/>
            <pc:sldMk cId="895984988" sldId="256"/>
            <ac:spMk id="75" creationId="{C16E8020-BE22-4A1F-8620-B360028CC92C}"/>
          </ac:spMkLst>
        </pc:spChg>
        <pc:spChg chg="add del mod">
          <ac:chgData name="Wang, Yongdan" userId="1416b50c-2561-4304-85ac-d622a5fe88ac" providerId="ADAL" clId="{F760681D-0FB5-4319-B920-61CB6C955D61}" dt="2021-07-14T04:28:01.059" v="7921" actId="47"/>
          <ac:spMkLst>
            <pc:docMk/>
            <pc:sldMk cId="895984988" sldId="256"/>
            <ac:spMk id="79" creationId="{046852EF-85D3-4925-9D56-9B3582B93069}"/>
          </ac:spMkLst>
        </pc:spChg>
        <pc:spChg chg="add mod">
          <ac:chgData name="Wang, Yongdan" userId="1416b50c-2561-4304-85ac-d622a5fe88ac" providerId="ADAL" clId="{F760681D-0FB5-4319-B920-61CB6C955D61}" dt="2021-07-14T05:10:37.528" v="8638" actId="14100"/>
          <ac:spMkLst>
            <pc:docMk/>
            <pc:sldMk cId="895984988" sldId="256"/>
            <ac:spMk id="80" creationId="{D37BD140-5DAB-4C42-ACD1-B1439816B6A9}"/>
          </ac:spMkLst>
        </pc:spChg>
        <pc:spChg chg="add mod">
          <ac:chgData name="Wang, Yongdan" userId="1416b50c-2561-4304-85ac-d622a5fe88ac" providerId="ADAL" clId="{F760681D-0FB5-4319-B920-61CB6C955D61}" dt="2021-07-14T05:13:32.648" v="8716" actId="255"/>
          <ac:spMkLst>
            <pc:docMk/>
            <pc:sldMk cId="895984988" sldId="256"/>
            <ac:spMk id="81" creationId="{D41839BE-AC69-4AB0-8B69-7178A10C5CEC}"/>
          </ac:spMkLst>
        </pc:spChg>
        <pc:grpChg chg="add mod">
          <ac:chgData name="Wang, Yongdan" userId="1416b50c-2561-4304-85ac-d622a5fe88ac" providerId="ADAL" clId="{F760681D-0FB5-4319-B920-61CB6C955D61}" dt="2021-07-13T15:27:12.390" v="52" actId="1037"/>
          <ac:grpSpMkLst>
            <pc:docMk/>
            <pc:sldMk cId="895984988" sldId="256"/>
            <ac:grpSpMk id="9" creationId="{CC55CC7C-941E-456D-9100-33A49C7AF993}"/>
          </ac:grpSpMkLst>
        </pc:grpChg>
        <pc:grpChg chg="mod">
          <ac:chgData name="Wang, Yongdan" userId="1416b50c-2561-4304-85ac-d622a5fe88ac" providerId="ADAL" clId="{F760681D-0FB5-4319-B920-61CB6C955D61}" dt="2021-07-13T15:19:04.631" v="19"/>
          <ac:grpSpMkLst>
            <pc:docMk/>
            <pc:sldMk cId="895984988" sldId="256"/>
            <ac:grpSpMk id="11" creationId="{E33E1326-0EC5-44E2-AB96-304D91DB764D}"/>
          </ac:grpSpMkLst>
        </pc:grpChg>
        <pc:graphicFrameChg chg="add del mod modGraphic">
          <ac:chgData name="Wang, Yongdan" userId="1416b50c-2561-4304-85ac-d622a5fe88ac" providerId="ADAL" clId="{F760681D-0FB5-4319-B920-61CB6C955D61}" dt="2021-07-14T00:06:33.120" v="1803" actId="21"/>
          <ac:graphicFrameMkLst>
            <pc:docMk/>
            <pc:sldMk cId="895984988" sldId="256"/>
            <ac:graphicFrameMk id="3" creationId="{5BF4496C-0FCF-441A-A82E-E59CCF604ACC}"/>
          </ac:graphicFrameMkLst>
        </pc:graphicFrameChg>
        <pc:graphicFrameChg chg="add del mod modGraphic">
          <ac:chgData name="Wang, Yongdan" userId="1416b50c-2561-4304-85ac-d622a5fe88ac" providerId="ADAL" clId="{F760681D-0FB5-4319-B920-61CB6C955D61}" dt="2021-07-14T00:23:29.146" v="2451" actId="1037"/>
          <ac:graphicFrameMkLst>
            <pc:docMk/>
            <pc:sldMk cId="895984988" sldId="256"/>
            <ac:graphicFrameMk id="4" creationId="{FB77DB55-2CC4-421F-AC5E-260729B985CF}"/>
          </ac:graphicFrameMkLst>
        </pc:graphicFrameChg>
        <pc:graphicFrameChg chg="add del mod modGraphic">
          <ac:chgData name="Wang, Yongdan" userId="1416b50c-2561-4304-85ac-d622a5fe88ac" providerId="ADAL" clId="{F760681D-0FB5-4319-B920-61CB6C955D61}" dt="2021-07-14T01:33:26.764" v="3928" actId="21"/>
          <ac:graphicFrameMkLst>
            <pc:docMk/>
            <pc:sldMk cId="895984988" sldId="256"/>
            <ac:graphicFrameMk id="59" creationId="{DB85DBCA-2089-4391-8C82-98B0A4CA1BAE}"/>
          </ac:graphicFrameMkLst>
        </pc:graphicFrameChg>
        <pc:graphicFrameChg chg="add mod">
          <ac:chgData name="Wang, Yongdan" userId="1416b50c-2561-4304-85ac-d622a5fe88ac" providerId="ADAL" clId="{F760681D-0FB5-4319-B920-61CB6C955D61}" dt="2021-07-14T02:28:51.133" v="5516" actId="1035"/>
          <ac:graphicFrameMkLst>
            <pc:docMk/>
            <pc:sldMk cId="895984988" sldId="256"/>
            <ac:graphicFrameMk id="64" creationId="{CED0F111-2B4B-4DBC-9BC9-85599C30A2CE}"/>
          </ac:graphicFrameMkLst>
        </pc:graphicFrameChg>
        <pc:graphicFrameChg chg="add mod">
          <ac:chgData name="Wang, Yongdan" userId="1416b50c-2561-4304-85ac-d622a5fe88ac" providerId="ADAL" clId="{F760681D-0FB5-4319-B920-61CB6C955D61}" dt="2021-07-14T03:01:25.022" v="5867" actId="113"/>
          <ac:graphicFrameMkLst>
            <pc:docMk/>
            <pc:sldMk cId="895984988" sldId="256"/>
            <ac:graphicFrameMk id="66" creationId="{22716256-F968-4690-AC55-3C21FBD69FFC}"/>
          </ac:graphicFrameMkLst>
        </pc:graphicFrameChg>
        <pc:graphicFrameChg chg="add mod">
          <ac:chgData name="Wang, Yongdan" userId="1416b50c-2561-4304-85ac-d622a5fe88ac" providerId="ADAL" clId="{F760681D-0FB5-4319-B920-61CB6C955D61}" dt="2021-07-14T03:13:12.432" v="6332" actId="1038"/>
          <ac:graphicFrameMkLst>
            <pc:docMk/>
            <pc:sldMk cId="895984988" sldId="256"/>
            <ac:graphicFrameMk id="68" creationId="{85B7E643-91B5-4B0F-973C-2EE82AAF42C8}"/>
          </ac:graphicFrameMkLst>
        </pc:graphicFrameChg>
        <pc:graphicFrameChg chg="add del mod">
          <ac:chgData name="Wang, Yongdan" userId="1416b50c-2561-4304-85ac-d622a5fe88ac" providerId="ADAL" clId="{F760681D-0FB5-4319-B920-61CB6C955D61}" dt="2021-07-14T02:54:01.163" v="5552" actId="21"/>
          <ac:graphicFrameMkLst>
            <pc:docMk/>
            <pc:sldMk cId="895984988" sldId="256"/>
            <ac:graphicFrameMk id="69" creationId="{A82535DD-58F8-44D9-8C23-3803B4C4D486}"/>
          </ac:graphicFrameMkLst>
        </pc:graphicFrameChg>
        <pc:graphicFrameChg chg="add mod">
          <ac:chgData name="Wang, Yongdan" userId="1416b50c-2561-4304-85ac-d622a5fe88ac" providerId="ADAL" clId="{F760681D-0FB5-4319-B920-61CB6C955D61}" dt="2021-07-14T03:13:06.902" v="6325" actId="1038"/>
          <ac:graphicFrameMkLst>
            <pc:docMk/>
            <pc:sldMk cId="895984988" sldId="256"/>
            <ac:graphicFrameMk id="70" creationId="{A82535DD-58F8-44D9-8C23-3803B4C4D486}"/>
          </ac:graphicFrameMkLst>
        </pc:graphicFrameChg>
        <pc:graphicFrameChg chg="add mod modGraphic">
          <ac:chgData name="Wang, Yongdan" userId="1416b50c-2561-4304-85ac-d622a5fe88ac" providerId="ADAL" clId="{F760681D-0FB5-4319-B920-61CB6C955D61}" dt="2021-07-14T05:18:49.466" v="8730" actId="15174"/>
          <ac:graphicFrameMkLst>
            <pc:docMk/>
            <pc:sldMk cId="895984988" sldId="256"/>
            <ac:graphicFrameMk id="72" creationId="{D3B43767-4D40-48C9-B269-0A91F8875267}"/>
          </ac:graphicFrameMkLst>
        </pc:graphicFrameChg>
        <pc:graphicFrameChg chg="add mod modGraphic">
          <ac:chgData name="Wang, Yongdan" userId="1416b50c-2561-4304-85ac-d622a5fe88ac" providerId="ADAL" clId="{F760681D-0FB5-4319-B920-61CB6C955D61}" dt="2021-07-14T03:53:50.484" v="7080" actId="20577"/>
          <ac:graphicFrameMkLst>
            <pc:docMk/>
            <pc:sldMk cId="895984988" sldId="256"/>
            <ac:graphicFrameMk id="74" creationId="{545E9E8E-3E88-4193-8689-A2303D4F2744}"/>
          </ac:graphicFrameMkLst>
        </pc:graphicFrameChg>
        <pc:graphicFrameChg chg="add mod modGraphic">
          <ac:chgData name="Wang, Yongdan" userId="1416b50c-2561-4304-85ac-d622a5fe88ac" providerId="ADAL" clId="{F760681D-0FB5-4319-B920-61CB6C955D61}" dt="2021-07-14T04:44:15.283" v="7976" actId="1037"/>
          <ac:graphicFrameMkLst>
            <pc:docMk/>
            <pc:sldMk cId="895984988" sldId="256"/>
            <ac:graphicFrameMk id="78" creationId="{14D8B855-9528-46FE-AC1B-E2381408B739}"/>
          </ac:graphicFrameMkLst>
        </pc:graphicFrameChg>
        <pc:picChg chg="add mod">
          <ac:chgData name="Wang, Yongdan" userId="1416b50c-2561-4304-85ac-d622a5fe88ac" providerId="ADAL" clId="{F760681D-0FB5-4319-B920-61CB6C955D61}" dt="2021-07-13T15:19:29.141" v="25" actId="1076"/>
          <ac:picMkLst>
            <pc:docMk/>
            <pc:sldMk cId="895984988" sldId="256"/>
            <ac:picMk id="8" creationId="{35163D42-8CF7-4980-A6FF-C697AD731DD0}"/>
          </ac:picMkLst>
        </pc:picChg>
        <pc:picChg chg="mod">
          <ac:chgData name="Wang, Yongdan" userId="1416b50c-2561-4304-85ac-d622a5fe88ac" providerId="ADAL" clId="{F760681D-0FB5-4319-B920-61CB6C955D61}" dt="2021-07-13T15:19:04.631" v="19"/>
          <ac:picMkLst>
            <pc:docMk/>
            <pc:sldMk cId="895984988" sldId="256"/>
            <ac:picMk id="10" creationId="{CA31ABBD-5BDD-4B46-9E15-2964E80CD9ED}"/>
          </ac:picMkLst>
        </pc:picChg>
        <pc:picChg chg="mod">
          <ac:chgData name="Wang, Yongdan" userId="1416b50c-2561-4304-85ac-d622a5fe88ac" providerId="ADAL" clId="{F760681D-0FB5-4319-B920-61CB6C955D61}" dt="2021-07-13T15:19:04.631" v="19"/>
          <ac:picMkLst>
            <pc:docMk/>
            <pc:sldMk cId="895984988" sldId="256"/>
            <ac:picMk id="12" creationId="{121B2A1E-FD71-4BB8-B72D-4D0116AD170E}"/>
          </ac:picMkLst>
        </pc:picChg>
        <pc:picChg chg="add mod">
          <ac:chgData name="Wang, Yongdan" userId="1416b50c-2561-4304-85ac-d622a5fe88ac" providerId="ADAL" clId="{F760681D-0FB5-4319-B920-61CB6C955D61}" dt="2021-07-13T16:26:32.838" v="1128" actId="14100"/>
          <ac:picMkLst>
            <pc:docMk/>
            <pc:sldMk cId="895984988" sldId="256"/>
            <ac:picMk id="25" creationId="{71BFA6D8-5941-4131-BC42-1BCBCDD4B4C0}"/>
          </ac:picMkLst>
        </pc:picChg>
        <pc:picChg chg="add del mod">
          <ac:chgData name="Wang, Yongdan" userId="1416b50c-2561-4304-85ac-d622a5fe88ac" providerId="ADAL" clId="{F760681D-0FB5-4319-B920-61CB6C955D61}" dt="2021-07-13T16:01:41.278" v="525" actId="21"/>
          <ac:picMkLst>
            <pc:docMk/>
            <pc:sldMk cId="895984988" sldId="256"/>
            <ac:picMk id="26" creationId="{23067E5E-578A-42B4-B878-5B42D3C54104}"/>
          </ac:picMkLst>
        </pc:picChg>
        <pc:picChg chg="add mod">
          <ac:chgData name="Wang, Yongdan" userId="1416b50c-2561-4304-85ac-d622a5fe88ac" providerId="ADAL" clId="{F760681D-0FB5-4319-B920-61CB6C955D61}" dt="2021-07-13T23:41:25.599" v="1309" actId="1038"/>
          <ac:picMkLst>
            <pc:docMk/>
            <pc:sldMk cId="895984988" sldId="256"/>
            <ac:picMk id="28" creationId="{CD3277CE-8982-41D9-90C8-D932A55ABEBA}"/>
          </ac:picMkLst>
        </pc:picChg>
        <pc:picChg chg="add mod">
          <ac:chgData name="Wang, Yongdan" userId="1416b50c-2561-4304-85ac-d622a5fe88ac" providerId="ADAL" clId="{F760681D-0FB5-4319-B920-61CB6C955D61}" dt="2021-07-14T01:59:54.974" v="4660" actId="1076"/>
          <ac:picMkLst>
            <pc:docMk/>
            <pc:sldMk cId="895984988" sldId="256"/>
            <ac:picMk id="53" creationId="{71822027-0605-4F85-8D8C-2CF96A348457}"/>
          </ac:picMkLst>
        </pc:picChg>
        <pc:picChg chg="add del mod">
          <ac:chgData name="Wang, Yongdan" userId="1416b50c-2561-4304-85ac-d622a5fe88ac" providerId="ADAL" clId="{F760681D-0FB5-4319-B920-61CB6C955D61}" dt="2021-07-14T01:26:55.424" v="3668" actId="21"/>
          <ac:picMkLst>
            <pc:docMk/>
            <pc:sldMk cId="895984988" sldId="256"/>
            <ac:picMk id="55" creationId="{636A2A51-0EDC-485D-902E-F772B63A5916}"/>
          </ac:picMkLst>
        </pc:picChg>
        <pc:picChg chg="add del mod">
          <ac:chgData name="Wang, Yongdan" userId="1416b50c-2561-4304-85ac-d622a5fe88ac" providerId="ADAL" clId="{F760681D-0FB5-4319-B920-61CB6C955D61}" dt="2021-07-14T01:32:12.754" v="3911" actId="21"/>
          <ac:picMkLst>
            <pc:docMk/>
            <pc:sldMk cId="895984988" sldId="256"/>
            <ac:picMk id="57" creationId="{263ADC75-5C19-49DA-B0F5-A93615996F19}"/>
          </ac:picMkLst>
        </pc:picChg>
        <pc:picChg chg="add del mod">
          <ac:chgData name="Wang, Yongdan" userId="1416b50c-2561-4304-85ac-d622a5fe88ac" providerId="ADAL" clId="{F760681D-0FB5-4319-B920-61CB6C955D61}" dt="2021-07-14T01:31:28.294" v="3910" actId="21"/>
          <ac:picMkLst>
            <pc:docMk/>
            <pc:sldMk cId="895984988" sldId="256"/>
            <ac:picMk id="58" creationId="{2E859853-4673-49C9-8EFE-0590AEC9FBCC}"/>
          </ac:picMkLst>
        </pc:picChg>
        <pc:picChg chg="add del mod">
          <ac:chgData name="Wang, Yongdan" userId="1416b50c-2561-4304-85ac-d622a5fe88ac" providerId="ADAL" clId="{F760681D-0FB5-4319-B920-61CB6C955D61}" dt="2021-07-14T01:41:52.824" v="3935" actId="21"/>
          <ac:picMkLst>
            <pc:docMk/>
            <pc:sldMk cId="895984988" sldId="256"/>
            <ac:picMk id="60" creationId="{74868D14-723D-4D5D-B8AD-3E4735EA215C}"/>
          </ac:picMkLst>
        </pc:picChg>
        <pc:picChg chg="add mod">
          <ac:chgData name="Wang, Yongdan" userId="1416b50c-2561-4304-85ac-d622a5fe88ac" providerId="ADAL" clId="{F760681D-0FB5-4319-B920-61CB6C955D61}" dt="2021-07-14T01:50:36.734" v="4543" actId="1076"/>
          <ac:picMkLst>
            <pc:docMk/>
            <pc:sldMk cId="895984988" sldId="256"/>
            <ac:picMk id="61" creationId="{A709B74B-E179-4844-83B3-7F2BF5E8072A}"/>
          </ac:picMkLst>
        </pc:picChg>
        <pc:cxnChg chg="add del mod">
          <ac:chgData name="Wang, Yongdan" userId="1416b50c-2561-4304-85ac-d622a5fe88ac" providerId="ADAL" clId="{F760681D-0FB5-4319-B920-61CB6C955D61}" dt="2021-07-13T15:11:58.011" v="10" actId="21"/>
          <ac:cxnSpMkLst>
            <pc:docMk/>
            <pc:sldMk cId="895984988" sldId="256"/>
            <ac:cxnSpMk id="5" creationId="{952F4D58-D5C9-4F9C-9FBA-5C7585D84B62}"/>
          </ac:cxnSpMkLst>
        </pc:cxnChg>
        <pc:cxnChg chg="add mod">
          <ac:chgData name="Wang, Yongdan" userId="1416b50c-2561-4304-85ac-d622a5fe88ac" providerId="ADAL" clId="{F760681D-0FB5-4319-B920-61CB6C955D61}" dt="2021-07-14T01:18:56.135" v="3531" actId="1037"/>
          <ac:cxnSpMkLst>
            <pc:docMk/>
            <pc:sldMk cId="895984988" sldId="256"/>
            <ac:cxnSpMk id="36" creationId="{676A61E5-DB1D-4B8E-AB93-35F2E57BF498}"/>
          </ac:cxnSpMkLst>
        </pc:cxnChg>
        <pc:cxnChg chg="add mod">
          <ac:chgData name="Wang, Yongdan" userId="1416b50c-2561-4304-85ac-d622a5fe88ac" providerId="ADAL" clId="{F760681D-0FB5-4319-B920-61CB6C955D61}" dt="2021-07-14T01:19:06.239" v="3532" actId="1036"/>
          <ac:cxnSpMkLst>
            <pc:docMk/>
            <pc:sldMk cId="895984988" sldId="256"/>
            <ac:cxnSpMk id="37" creationId="{2DEC97AE-3812-4846-B72E-10A65CE6EAAF}"/>
          </ac:cxnSpMkLst>
        </pc:cxnChg>
        <pc:cxnChg chg="add mod">
          <ac:chgData name="Wang, Yongdan" userId="1416b50c-2561-4304-85ac-d622a5fe88ac" providerId="ADAL" clId="{F760681D-0FB5-4319-B920-61CB6C955D61}" dt="2021-07-14T01:19:13.824" v="3533" actId="1037"/>
          <ac:cxnSpMkLst>
            <pc:docMk/>
            <pc:sldMk cId="895984988" sldId="256"/>
            <ac:cxnSpMk id="38" creationId="{DFBE947F-940C-4821-9731-67460FC675CA}"/>
          </ac:cxnSpMkLst>
        </pc:cxnChg>
      </pc:sldChg>
      <pc:sldMasterChg chg="modSp modSldLayout">
        <pc:chgData name="Wang, Yongdan" userId="1416b50c-2561-4304-85ac-d622a5fe88ac" providerId="ADAL" clId="{F760681D-0FB5-4319-B920-61CB6C955D61}" dt="2021-07-13T15:10:56.003" v="8"/>
        <pc:sldMasterMkLst>
          <pc:docMk/>
          <pc:sldMasterMk cId="1861261111" sldId="2147483648"/>
        </pc:sldMasterMkLst>
        <pc:spChg chg="mod">
          <ac:chgData name="Wang, Yongdan" userId="1416b50c-2561-4304-85ac-d622a5fe88ac" providerId="ADAL" clId="{F760681D-0FB5-4319-B920-61CB6C955D61}" dt="2021-07-13T15:10:56.003" v="8"/>
          <ac:spMkLst>
            <pc:docMk/>
            <pc:sldMasterMk cId="1861261111" sldId="2147483648"/>
            <ac:spMk id="2" creationId="{F7D67ED5-20A0-4799-AB6A-E8A2E246DF2C}"/>
          </ac:spMkLst>
        </pc:spChg>
        <pc:spChg chg="mod">
          <ac:chgData name="Wang, Yongdan" userId="1416b50c-2561-4304-85ac-d622a5fe88ac" providerId="ADAL" clId="{F760681D-0FB5-4319-B920-61CB6C955D61}" dt="2021-07-13T15:10:56.003" v="8"/>
          <ac:spMkLst>
            <pc:docMk/>
            <pc:sldMasterMk cId="1861261111" sldId="2147483648"/>
            <ac:spMk id="3" creationId="{5CF47756-904D-4622-96C2-0DD8C06BE8A6}"/>
          </ac:spMkLst>
        </pc:spChg>
        <pc:spChg chg="mod">
          <ac:chgData name="Wang, Yongdan" userId="1416b50c-2561-4304-85ac-d622a5fe88ac" providerId="ADAL" clId="{F760681D-0FB5-4319-B920-61CB6C955D61}" dt="2021-07-13T15:10:56.003" v="8"/>
          <ac:spMkLst>
            <pc:docMk/>
            <pc:sldMasterMk cId="1861261111" sldId="2147483648"/>
            <ac:spMk id="4" creationId="{E8A1D76F-E424-49D1-9CFD-41EC78534B99}"/>
          </ac:spMkLst>
        </pc:spChg>
        <pc:spChg chg="mod">
          <ac:chgData name="Wang, Yongdan" userId="1416b50c-2561-4304-85ac-d622a5fe88ac" providerId="ADAL" clId="{F760681D-0FB5-4319-B920-61CB6C955D61}" dt="2021-07-13T15:10:56.003" v="8"/>
          <ac:spMkLst>
            <pc:docMk/>
            <pc:sldMasterMk cId="1861261111" sldId="2147483648"/>
            <ac:spMk id="5" creationId="{87BF5A14-EBFA-4C9B-A31E-74AFB300B389}"/>
          </ac:spMkLst>
        </pc:spChg>
        <pc:spChg chg="mod">
          <ac:chgData name="Wang, Yongdan" userId="1416b50c-2561-4304-85ac-d622a5fe88ac" providerId="ADAL" clId="{F760681D-0FB5-4319-B920-61CB6C955D61}" dt="2021-07-13T15:10:56.003" v="8"/>
          <ac:spMkLst>
            <pc:docMk/>
            <pc:sldMasterMk cId="1861261111" sldId="2147483648"/>
            <ac:spMk id="6" creationId="{9599875C-2CAD-49A0-AA15-AF941899D8A8}"/>
          </ac:spMkLst>
        </pc:sp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4070993192" sldId="2147483649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4070993192" sldId="2147483649"/>
              <ac:spMk id="2" creationId="{A913F9FC-85C6-4012-8DBC-6A9E4BB3A974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4070993192" sldId="2147483649"/>
              <ac:spMk id="3" creationId="{757727C8-951F-49FB-8CB8-A42D195EF2E0}"/>
            </ac:spMkLst>
          </pc:spChg>
        </pc:sldLayout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97086310" sldId="2147483651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97086310" sldId="2147483651"/>
              <ac:spMk id="2" creationId="{3776EEB8-C390-40E1-BCBC-39E35C72C2A7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97086310" sldId="2147483651"/>
              <ac:spMk id="3" creationId="{AC20C518-8D07-4CF8-9129-56AA9AA68DB6}"/>
            </ac:spMkLst>
          </pc:spChg>
        </pc:sldLayout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3883611559" sldId="2147483652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883611559" sldId="2147483652"/>
              <ac:spMk id="3" creationId="{97804024-D97A-46C4-B294-3E8111943961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883611559" sldId="2147483652"/>
              <ac:spMk id="4" creationId="{A567D9A3-E2FC-4B2A-9B30-B56C816D1AC8}"/>
            </ac:spMkLst>
          </pc:spChg>
        </pc:sldLayout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3330259575" sldId="2147483653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330259575" sldId="2147483653"/>
              <ac:spMk id="2" creationId="{C74D3288-033C-4B7B-8265-22BF868D1FA9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330259575" sldId="2147483653"/>
              <ac:spMk id="3" creationId="{0B9C330F-86F5-44B0-B2EF-B7889DB659E8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330259575" sldId="2147483653"/>
              <ac:spMk id="4" creationId="{32506EA8-5943-4C8F-AADB-D2ACE354F2EB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330259575" sldId="2147483653"/>
              <ac:spMk id="5" creationId="{547D5B8F-4A27-48FA-ADE5-7E13C222E86A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3330259575" sldId="2147483653"/>
              <ac:spMk id="6" creationId="{CD5ADC17-16CA-4E3E-9A34-339887B0F687}"/>
            </ac:spMkLst>
          </pc:spChg>
        </pc:sldLayout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1370392853" sldId="2147483656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1370392853" sldId="2147483656"/>
              <ac:spMk id="2" creationId="{01BB0A77-6951-4E5F-B893-98387165B1D2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1370392853" sldId="2147483656"/>
              <ac:spMk id="3" creationId="{B086008E-B4C1-48CB-921A-6CE5CA311C4D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1370392853" sldId="2147483656"/>
              <ac:spMk id="4" creationId="{24B343C2-FE9F-49BD-8E54-B8E2CEE939AE}"/>
            </ac:spMkLst>
          </pc:spChg>
        </pc:sldLayout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430849019" sldId="2147483657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430849019" sldId="2147483657"/>
              <ac:spMk id="2" creationId="{887622CA-755E-42FD-B14F-60CFE6E7EBF0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430849019" sldId="2147483657"/>
              <ac:spMk id="3" creationId="{1FB62B3D-E055-4323-AA93-F9480089F997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430849019" sldId="2147483657"/>
              <ac:spMk id="4" creationId="{9F11AE61-028A-4076-9E39-CDC3915F221F}"/>
            </ac:spMkLst>
          </pc:spChg>
        </pc:sldLayoutChg>
        <pc:sldLayoutChg chg="modSp">
          <pc:chgData name="Wang, Yongdan" userId="1416b50c-2561-4304-85ac-d622a5fe88ac" providerId="ADAL" clId="{F760681D-0FB5-4319-B920-61CB6C955D61}" dt="2021-07-13T15:10:56.003" v="8"/>
          <pc:sldLayoutMkLst>
            <pc:docMk/>
            <pc:sldMasterMk cId="1861261111" sldId="2147483648"/>
            <pc:sldLayoutMk cId="2161707478" sldId="2147483659"/>
          </pc:sldLayoutMkLst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2161707478" sldId="2147483659"/>
              <ac:spMk id="2" creationId="{F81C281C-FAD5-461E-A8FE-D0143EE63193}"/>
            </ac:spMkLst>
          </pc:spChg>
          <pc:spChg chg="mod">
            <ac:chgData name="Wang, Yongdan" userId="1416b50c-2561-4304-85ac-d622a5fe88ac" providerId="ADAL" clId="{F760681D-0FB5-4319-B920-61CB6C955D61}" dt="2021-07-13T15:10:56.003" v="8"/>
            <ac:spMkLst>
              <pc:docMk/>
              <pc:sldMasterMk cId="1861261111" sldId="2147483648"/>
              <pc:sldLayoutMk cId="2161707478" sldId="2147483659"/>
              <ac:spMk id="3" creationId="{0D8E732F-369C-4477-80B3-80FD745331C0}"/>
            </ac:spMkLst>
          </pc:spChg>
        </pc:sldLayoutChg>
      </pc:sldMasterChg>
    </pc:docChg>
  </pc:docChgLst>
  <pc:docChgLst>
    <pc:chgData name="Wang, Yongdan" userId="1416b50c-2561-4304-85ac-d622a5fe88ac" providerId="ADAL" clId="{39DA28C9-7166-4E2A-8B46-FD0B566AF633}"/>
    <pc:docChg chg="undo custSel modSld">
      <pc:chgData name="Wang, Yongdan" userId="1416b50c-2561-4304-85ac-d622a5fe88ac" providerId="ADAL" clId="{39DA28C9-7166-4E2A-8B46-FD0B566AF633}" dt="2021-07-21T03:52:33.325" v="310" actId="1036"/>
      <pc:docMkLst>
        <pc:docMk/>
      </pc:docMkLst>
      <pc:sldChg chg="addSp delSp modSp mod">
        <pc:chgData name="Wang, Yongdan" userId="1416b50c-2561-4304-85ac-d622a5fe88ac" providerId="ADAL" clId="{39DA28C9-7166-4E2A-8B46-FD0B566AF633}" dt="2021-07-21T03:52:33.325" v="310" actId="1036"/>
        <pc:sldMkLst>
          <pc:docMk/>
          <pc:sldMk cId="895984988" sldId="256"/>
        </pc:sldMkLst>
        <pc:spChg chg="mod">
          <ac:chgData name="Wang, Yongdan" userId="1416b50c-2561-4304-85ac-d622a5fe88ac" providerId="ADAL" clId="{39DA28C9-7166-4E2A-8B46-FD0B566AF633}" dt="2021-07-21T03:32:17.194" v="45" actId="1076"/>
          <ac:spMkLst>
            <pc:docMk/>
            <pc:sldMk cId="895984988" sldId="256"/>
            <ac:spMk id="2" creationId="{3A979F5D-4C93-4A84-B7AF-ABDC4A975D60}"/>
          </ac:spMkLst>
        </pc:spChg>
        <pc:spChg chg="add mod">
          <ac:chgData name="Wang, Yongdan" userId="1416b50c-2561-4304-85ac-d622a5fe88ac" providerId="ADAL" clId="{39DA28C9-7166-4E2A-8B46-FD0B566AF633}" dt="2021-07-21T03:51:36.027" v="303" actId="1076"/>
          <ac:spMkLst>
            <pc:docMk/>
            <pc:sldMk cId="895984988" sldId="256"/>
            <ac:spMk id="3" creationId="{F9EF3A6C-16C6-4554-AB18-4DFE41F6D753}"/>
          </ac:spMkLst>
        </pc:spChg>
        <pc:spChg chg="mod">
          <ac:chgData name="Wang, Yongdan" userId="1416b50c-2561-4304-85ac-d622a5fe88ac" providerId="ADAL" clId="{39DA28C9-7166-4E2A-8B46-FD0B566AF633}" dt="2021-07-21T02:56:24.602" v="39" actId="20577"/>
          <ac:spMkLst>
            <pc:docMk/>
            <pc:sldMk cId="895984988" sldId="256"/>
            <ac:spMk id="7" creationId="{8CC50EB8-22C8-4B02-AC28-37E1DAE5A6CD}"/>
          </ac:spMkLst>
        </pc:spChg>
        <pc:spChg chg="mod">
          <ac:chgData name="Wang, Yongdan" userId="1416b50c-2561-4304-85ac-d622a5fe88ac" providerId="ADAL" clId="{39DA28C9-7166-4E2A-8B46-FD0B566AF633}" dt="2021-07-21T03:49:51.903" v="279" actId="1076"/>
          <ac:spMkLst>
            <pc:docMk/>
            <pc:sldMk cId="895984988" sldId="256"/>
            <ac:spMk id="19" creationId="{0AAC0F17-5B45-482C-B418-2BB0E42E5DE4}"/>
          </ac:spMkLst>
        </pc:spChg>
        <pc:spChg chg="mod">
          <ac:chgData name="Wang, Yongdan" userId="1416b50c-2561-4304-85ac-d622a5fe88ac" providerId="ADAL" clId="{39DA28C9-7166-4E2A-8B46-FD0B566AF633}" dt="2021-07-21T03:34:47.820" v="95" actId="1038"/>
          <ac:spMkLst>
            <pc:docMk/>
            <pc:sldMk cId="895984988" sldId="256"/>
            <ac:spMk id="23" creationId="{691D9A43-B2B4-4BEC-BF2C-24A1931F943A}"/>
          </ac:spMkLst>
        </pc:spChg>
        <pc:spChg chg="mod">
          <ac:chgData name="Wang, Yongdan" userId="1416b50c-2561-4304-85ac-d622a5fe88ac" providerId="ADAL" clId="{39DA28C9-7166-4E2A-8B46-FD0B566AF633}" dt="2021-07-21T03:35:00.986" v="98" actId="1036"/>
          <ac:spMkLst>
            <pc:docMk/>
            <pc:sldMk cId="895984988" sldId="256"/>
            <ac:spMk id="24" creationId="{2C0F50F8-741D-47DA-A65F-D2149527D923}"/>
          </ac:spMkLst>
        </pc:spChg>
        <pc:spChg chg="mod">
          <ac:chgData name="Wang, Yongdan" userId="1416b50c-2561-4304-85ac-d622a5fe88ac" providerId="ADAL" clId="{39DA28C9-7166-4E2A-8B46-FD0B566AF633}" dt="2021-07-21T02:52:17.994" v="29" actId="255"/>
          <ac:spMkLst>
            <pc:docMk/>
            <pc:sldMk cId="895984988" sldId="256"/>
            <ac:spMk id="32" creationId="{B310B681-FDC3-4C7F-A910-37A10775CB06}"/>
          </ac:spMkLst>
        </pc:spChg>
        <pc:spChg chg="mod">
          <ac:chgData name="Wang, Yongdan" userId="1416b50c-2561-4304-85ac-d622a5fe88ac" providerId="ADAL" clId="{39DA28C9-7166-4E2A-8B46-FD0B566AF633}" dt="2021-07-21T02:52:31.423" v="31" actId="255"/>
          <ac:spMkLst>
            <pc:docMk/>
            <pc:sldMk cId="895984988" sldId="256"/>
            <ac:spMk id="33" creationId="{284541F1-71B0-40AA-9CF2-1823CEE1617B}"/>
          </ac:spMkLst>
        </pc:spChg>
        <pc:spChg chg="mod">
          <ac:chgData name="Wang, Yongdan" userId="1416b50c-2561-4304-85ac-d622a5fe88ac" providerId="ADAL" clId="{39DA28C9-7166-4E2A-8B46-FD0B566AF633}" dt="2021-07-21T02:52:39.219" v="32" actId="255"/>
          <ac:spMkLst>
            <pc:docMk/>
            <pc:sldMk cId="895984988" sldId="256"/>
            <ac:spMk id="34" creationId="{FEC17100-9830-4062-93DA-C690570794B1}"/>
          </ac:spMkLst>
        </pc:spChg>
        <pc:spChg chg="mod">
          <ac:chgData name="Wang, Yongdan" userId="1416b50c-2561-4304-85ac-d622a5fe88ac" providerId="ADAL" clId="{39DA28C9-7166-4E2A-8B46-FD0B566AF633}" dt="2021-07-21T02:51:35.843" v="24" actId="20577"/>
          <ac:spMkLst>
            <pc:docMk/>
            <pc:sldMk cId="895984988" sldId="256"/>
            <ac:spMk id="45" creationId="{76DA7FFF-33FE-4DF4-ACDB-D59C83F43187}"/>
          </ac:spMkLst>
        </pc:spChg>
        <pc:spChg chg="mod">
          <ac:chgData name="Wang, Yongdan" userId="1416b50c-2561-4304-85ac-d622a5fe88ac" providerId="ADAL" clId="{39DA28C9-7166-4E2A-8B46-FD0B566AF633}" dt="2021-07-21T03:32:59.949" v="48" actId="1076"/>
          <ac:spMkLst>
            <pc:docMk/>
            <pc:sldMk cId="895984988" sldId="256"/>
            <ac:spMk id="52" creationId="{2EAC1F85-3F89-46DE-9CA4-4EC15A81B4EF}"/>
          </ac:spMkLst>
        </pc:spChg>
        <pc:spChg chg="add mod">
          <ac:chgData name="Wang, Yongdan" userId="1416b50c-2561-4304-85ac-d622a5fe88ac" providerId="ADAL" clId="{39DA28C9-7166-4E2A-8B46-FD0B566AF633}" dt="2021-07-21T03:50:29.805" v="289" actId="1076"/>
          <ac:spMkLst>
            <pc:docMk/>
            <pc:sldMk cId="895984988" sldId="256"/>
            <ac:spMk id="62" creationId="{2A255BD3-0979-47B4-A1F5-5F9105A0A8C8}"/>
          </ac:spMkLst>
        </pc:spChg>
        <pc:spChg chg="add mod">
          <ac:chgData name="Wang, Yongdan" userId="1416b50c-2561-4304-85ac-d622a5fe88ac" providerId="ADAL" clId="{39DA28C9-7166-4E2A-8B46-FD0B566AF633}" dt="2021-07-21T03:50:52.613" v="301" actId="20577"/>
          <ac:spMkLst>
            <pc:docMk/>
            <pc:sldMk cId="895984988" sldId="256"/>
            <ac:spMk id="69" creationId="{707D0D6E-9900-459A-A1A0-37ECC9EEF525}"/>
          </ac:spMkLst>
        </pc:spChg>
        <pc:spChg chg="mod">
          <ac:chgData name="Wang, Yongdan" userId="1416b50c-2561-4304-85ac-d622a5fe88ac" providerId="ADAL" clId="{39DA28C9-7166-4E2A-8B46-FD0B566AF633}" dt="2021-07-21T03:34:53.317" v="97" actId="1035"/>
          <ac:spMkLst>
            <pc:docMk/>
            <pc:sldMk cId="895984988" sldId="256"/>
            <ac:spMk id="80" creationId="{D37BD140-5DAB-4C42-ACD1-B1439816B6A9}"/>
          </ac:spMkLst>
        </pc:spChg>
        <pc:spChg chg="mod">
          <ac:chgData name="Wang, Yongdan" userId="1416b50c-2561-4304-85ac-d622a5fe88ac" providerId="ADAL" clId="{39DA28C9-7166-4E2A-8B46-FD0B566AF633}" dt="2021-07-21T03:52:33.325" v="310" actId="1036"/>
          <ac:spMkLst>
            <pc:docMk/>
            <pc:sldMk cId="895984988" sldId="256"/>
            <ac:spMk id="81" creationId="{D41839BE-AC69-4AB0-8B69-7178A10C5CEC}"/>
          </ac:spMkLst>
        </pc:spChg>
        <pc:graphicFrameChg chg="mod">
          <ac:chgData name="Wang, Yongdan" userId="1416b50c-2561-4304-85ac-d622a5fe88ac" providerId="ADAL" clId="{39DA28C9-7166-4E2A-8B46-FD0B566AF633}" dt="2021-07-21T03:32:45.443" v="47" actId="255"/>
          <ac:graphicFrameMkLst>
            <pc:docMk/>
            <pc:sldMk cId="895984988" sldId="256"/>
            <ac:graphicFrameMk id="4" creationId="{FB77DB55-2CC4-421F-AC5E-260729B985CF}"/>
          </ac:graphicFrameMkLst>
        </pc:graphicFrameChg>
        <pc:graphicFrameChg chg="add mod">
          <ac:chgData name="Wang, Yongdan" userId="1416b50c-2561-4304-85ac-d622a5fe88ac" providerId="ADAL" clId="{39DA28C9-7166-4E2A-8B46-FD0B566AF633}" dt="2021-07-21T03:42:48.831" v="137"/>
          <ac:graphicFrameMkLst>
            <pc:docMk/>
            <pc:sldMk cId="895984988" sldId="256"/>
            <ac:graphicFrameMk id="58" creationId="{CED0F111-2B4B-4DBC-9BC9-85599C30A2CE}"/>
          </ac:graphicFrameMkLst>
        </pc:graphicFrameChg>
        <pc:graphicFrameChg chg="del mod">
          <ac:chgData name="Wang, Yongdan" userId="1416b50c-2561-4304-85ac-d622a5fe88ac" providerId="ADAL" clId="{39DA28C9-7166-4E2A-8B46-FD0B566AF633}" dt="2021-07-21T03:41:27.586" v="121" actId="21"/>
          <ac:graphicFrameMkLst>
            <pc:docMk/>
            <pc:sldMk cId="895984988" sldId="256"/>
            <ac:graphicFrameMk id="64" creationId="{CED0F111-2B4B-4DBC-9BC9-85599C30A2CE}"/>
          </ac:graphicFrameMkLst>
        </pc:graphicFrameChg>
        <pc:graphicFrameChg chg="mod">
          <ac:chgData name="Wang, Yongdan" userId="1416b50c-2561-4304-85ac-d622a5fe88ac" providerId="ADAL" clId="{39DA28C9-7166-4E2A-8B46-FD0B566AF633}" dt="2021-07-21T03:33:46.599" v="59" actId="1076"/>
          <ac:graphicFrameMkLst>
            <pc:docMk/>
            <pc:sldMk cId="895984988" sldId="256"/>
            <ac:graphicFrameMk id="78" creationId="{14D8B855-9528-46FE-AC1B-E2381408B739}"/>
          </ac:graphicFrameMkLst>
        </pc:graphicFrameChg>
        <pc:picChg chg="add mod">
          <ac:chgData name="Wang, Yongdan" userId="1416b50c-2561-4304-85ac-d622a5fe88ac" providerId="ADAL" clId="{39DA28C9-7166-4E2A-8B46-FD0B566AF633}" dt="2021-07-21T03:50:39.912" v="299" actId="1037"/>
          <ac:picMkLst>
            <pc:docMk/>
            <pc:sldMk cId="895984988" sldId="256"/>
            <ac:picMk id="59" creationId="{2E76CF34-4616-4526-9B8B-52B3080080A4}"/>
          </ac:picMkLst>
        </pc:picChg>
        <pc:picChg chg="add mod">
          <ac:chgData name="Wang, Yongdan" userId="1416b50c-2561-4304-85ac-d622a5fe88ac" providerId="ADAL" clId="{39DA28C9-7166-4E2A-8B46-FD0B566AF633}" dt="2021-07-21T03:49:34.521" v="274" actId="1076"/>
          <ac:picMkLst>
            <pc:docMk/>
            <pc:sldMk cId="895984988" sldId="256"/>
            <ac:picMk id="60" creationId="{779D5295-8AD1-4AD2-8A94-0DD6FA5F9A7C}"/>
          </ac:picMkLst>
        </pc:picChg>
      </pc:sldChg>
    </pc:docChg>
  </pc:docChgLst>
  <pc:docChgLst>
    <pc:chgData name="edoleh@udel.edu" userId="S::urn:spo:guest#edoleh@udel.edu::" providerId="AD" clId="Web-{140ABF88-3A2A-5518-2702-95418C89AC58}"/>
    <pc:docChg chg="modSld">
      <pc:chgData name="edoleh@udel.edu" userId="S::urn:spo:guest#edoleh@udel.edu::" providerId="AD" clId="Web-{140ABF88-3A2A-5518-2702-95418C89AC58}" dt="2023-05-24T17:34:37.683" v="196" actId="1076"/>
      <pc:docMkLst>
        <pc:docMk/>
      </pc:docMkLst>
      <pc:sldChg chg="addSp delSp modSp">
        <pc:chgData name="edoleh@udel.edu" userId="S::urn:spo:guest#edoleh@udel.edu::" providerId="AD" clId="Web-{140ABF88-3A2A-5518-2702-95418C89AC58}" dt="2023-05-24T17:34:37.683" v="196" actId="1076"/>
        <pc:sldMkLst>
          <pc:docMk/>
          <pc:sldMk cId="895984988" sldId="256"/>
        </pc:sldMkLst>
        <pc:spChg chg="mod">
          <ac:chgData name="edoleh@udel.edu" userId="S::urn:spo:guest#edoleh@udel.edu::" providerId="AD" clId="Web-{140ABF88-3A2A-5518-2702-95418C89AC58}" dt="2023-05-24T14:17:06.469" v="64" actId="20577"/>
          <ac:spMkLst>
            <pc:docMk/>
            <pc:sldMk cId="895984988" sldId="256"/>
            <ac:spMk id="3" creationId="{5AE68DF6-BE12-970E-4275-5960327F8602}"/>
          </ac:spMkLst>
        </pc:spChg>
        <pc:spChg chg="mod">
          <ac:chgData name="edoleh@udel.edu" userId="S::urn:spo:guest#edoleh@udel.edu::" providerId="AD" clId="Web-{140ABF88-3A2A-5518-2702-95418C89AC58}" dt="2023-05-24T14:17:10.282" v="65" actId="20577"/>
          <ac:spMkLst>
            <pc:docMk/>
            <pc:sldMk cId="895984988" sldId="256"/>
            <ac:spMk id="6" creationId="{A3ADC6AA-FE47-1E03-F13C-BC8FAC3FCCBB}"/>
          </ac:spMkLst>
        </pc:spChg>
        <pc:spChg chg="mod">
          <ac:chgData name="edoleh@udel.edu" userId="S::urn:spo:guest#edoleh@udel.edu::" providerId="AD" clId="Web-{140ABF88-3A2A-5518-2702-95418C89AC58}" dt="2023-05-24T17:34:27.323" v="193" actId="1076"/>
          <ac:spMkLst>
            <pc:docMk/>
            <pc:sldMk cId="895984988" sldId="256"/>
            <ac:spMk id="8" creationId="{CF59314A-0FE4-D9DA-FB03-40E665010B6A}"/>
          </ac:spMkLst>
        </pc:spChg>
        <pc:spChg chg="mod">
          <ac:chgData name="edoleh@udel.edu" userId="S::urn:spo:guest#edoleh@udel.edu::" providerId="AD" clId="Web-{140ABF88-3A2A-5518-2702-95418C89AC58}" dt="2023-05-24T14:17:14.798" v="66" actId="20577"/>
          <ac:spMkLst>
            <pc:docMk/>
            <pc:sldMk cId="895984988" sldId="256"/>
            <ac:spMk id="9" creationId="{EA784154-5AF6-52EE-1136-3CD3FAE53AA6}"/>
          </ac:spMkLst>
        </pc:spChg>
        <pc:spChg chg="add mod">
          <ac:chgData name="edoleh@udel.edu" userId="S::urn:spo:guest#edoleh@udel.edu::" providerId="AD" clId="Web-{140ABF88-3A2A-5518-2702-95418C89AC58}" dt="2023-05-24T17:34:35.605" v="195" actId="1076"/>
          <ac:spMkLst>
            <pc:docMk/>
            <pc:sldMk cId="895984988" sldId="256"/>
            <ac:spMk id="69" creationId="{FAB8D96E-A80B-0770-3B40-872C897CAB14}"/>
          </ac:spMkLst>
        </pc:spChg>
        <pc:spChg chg="add del mod">
          <ac:chgData name="edoleh@udel.edu" userId="S::urn:spo:guest#edoleh@udel.edu::" providerId="AD" clId="Web-{140ABF88-3A2A-5518-2702-95418C89AC58}" dt="2023-05-24T17:34:23.370" v="192"/>
          <ac:spMkLst>
            <pc:docMk/>
            <pc:sldMk cId="895984988" sldId="256"/>
            <ac:spMk id="72" creationId="{D54EA1EA-B0DE-2F3D-6F69-49D5D62BA100}"/>
          </ac:spMkLst>
        </pc:spChg>
        <pc:picChg chg="mod">
          <ac:chgData name="edoleh@udel.edu" userId="S::urn:spo:guest#edoleh@udel.edu::" providerId="AD" clId="Web-{140ABF88-3A2A-5518-2702-95418C89AC58}" dt="2023-05-24T17:34:30.699" v="194" actId="1076"/>
          <ac:picMkLst>
            <pc:docMk/>
            <pc:sldMk cId="895984988" sldId="256"/>
            <ac:picMk id="45" creationId="{E8BA21F3-646F-86AF-BC13-700CC0A9EE3D}"/>
          </ac:picMkLst>
        </pc:picChg>
        <pc:picChg chg="add mod">
          <ac:chgData name="edoleh@udel.edu" userId="S::urn:spo:guest#edoleh@udel.edu::" providerId="AD" clId="Web-{140ABF88-3A2A-5518-2702-95418C89AC58}" dt="2023-05-24T17:34:37.683" v="196" actId="1076"/>
          <ac:picMkLst>
            <pc:docMk/>
            <pc:sldMk cId="895984988" sldId="256"/>
            <ac:picMk id="48" creationId="{6636BA0F-3435-A626-C24B-EA6947812951}"/>
          </ac:picMkLst>
        </pc:picChg>
        <pc:picChg chg="add del mod">
          <ac:chgData name="edoleh@udel.edu" userId="S::urn:spo:guest#edoleh@udel.edu::" providerId="AD" clId="Web-{140ABF88-3A2A-5518-2702-95418C89AC58}" dt="2023-05-24T17:26:24.772" v="173"/>
          <ac:picMkLst>
            <pc:docMk/>
            <pc:sldMk cId="895984988" sldId="256"/>
            <ac:picMk id="50" creationId="{CD464AD0-AC2C-D35F-C454-CF3C23B29E10}"/>
          </ac:picMkLst>
        </pc:picChg>
        <pc:picChg chg="add del mod">
          <ac:chgData name="edoleh@udel.edu" userId="S::urn:spo:guest#edoleh@udel.edu::" providerId="AD" clId="Web-{140ABF88-3A2A-5518-2702-95418C89AC58}" dt="2023-05-24T17:22:12.488" v="91"/>
          <ac:picMkLst>
            <pc:docMk/>
            <pc:sldMk cId="895984988" sldId="256"/>
            <ac:picMk id="68" creationId="{C3D218EE-53E9-0631-78D1-8CC634519BFD}"/>
          </ac:picMkLst>
        </pc:picChg>
      </pc:sldChg>
    </pc:docChg>
  </pc:docChgLst>
  <pc:docChgLst>
    <pc:chgData name="Wang, Yongdan" userId="1416b50c-2561-4304-85ac-d622a5fe88ac" providerId="ADAL" clId="{4380F5EF-6006-4CD0-ACF3-411B2F0CC77C}"/>
    <pc:docChg chg="undo custSel modSld modNotesMaster">
      <pc:chgData name="Wang, Yongdan" userId="1416b50c-2561-4304-85ac-d622a5fe88ac" providerId="ADAL" clId="{4380F5EF-6006-4CD0-ACF3-411B2F0CC77C}" dt="2022-05-06T02:21:31.697" v="5311" actId="1076"/>
      <pc:docMkLst>
        <pc:docMk/>
      </pc:docMkLst>
      <pc:sldChg chg="addSp delSp modSp mod">
        <pc:chgData name="Wang, Yongdan" userId="1416b50c-2561-4304-85ac-d622a5fe88ac" providerId="ADAL" clId="{4380F5EF-6006-4CD0-ACF3-411B2F0CC77C}" dt="2022-05-06T02:21:31.697" v="5311" actId="1076"/>
        <pc:sldMkLst>
          <pc:docMk/>
          <pc:sldMk cId="895984988" sldId="256"/>
        </pc:sldMkLst>
        <pc:spChg chg="add mod">
          <ac:chgData name="Wang, Yongdan" userId="1416b50c-2561-4304-85ac-d622a5fe88ac" providerId="ADAL" clId="{4380F5EF-6006-4CD0-ACF3-411B2F0CC77C}" dt="2022-01-09T02:32:52.339" v="5244" actId="1076"/>
          <ac:spMkLst>
            <pc:docMk/>
            <pc:sldMk cId="895984988" sldId="256"/>
            <ac:spMk id="3" creationId="{5E4CAEFD-62E9-4793-8A19-87E107A4B6D5}"/>
          </ac:spMkLst>
        </pc:spChg>
        <pc:spChg chg="del">
          <ac:chgData name="Wang, Yongdan" userId="1416b50c-2561-4304-85ac-d622a5fe88ac" providerId="ADAL" clId="{4380F5EF-6006-4CD0-ACF3-411B2F0CC77C}" dt="2022-01-04T14:05:19.980" v="37" actId="21"/>
          <ac:spMkLst>
            <pc:docMk/>
            <pc:sldMk cId="895984988" sldId="256"/>
            <ac:spMk id="3" creationId="{F9EF3A6C-16C6-4554-AB18-4DFE41F6D753}"/>
          </ac:spMkLst>
        </pc:spChg>
        <pc:spChg chg="mod">
          <ac:chgData name="Wang, Yongdan" userId="1416b50c-2561-4304-85ac-d622a5fe88ac" providerId="ADAL" clId="{4380F5EF-6006-4CD0-ACF3-411B2F0CC77C}" dt="2022-01-09T02:28:57.538" v="5216" actId="20577"/>
          <ac:spMkLst>
            <pc:docMk/>
            <pc:sldMk cId="895984988" sldId="256"/>
            <ac:spMk id="7" creationId="{8CC50EB8-22C8-4B02-AC28-37E1DAE5A6CD}"/>
          </ac:spMkLst>
        </pc:spChg>
        <pc:spChg chg="mod">
          <ac:chgData name="Wang, Yongdan" userId="1416b50c-2561-4304-85ac-d622a5fe88ac" providerId="ADAL" clId="{4380F5EF-6006-4CD0-ACF3-411B2F0CC77C}" dt="2022-01-04T19:50:03.510" v="2137" actId="1076"/>
          <ac:spMkLst>
            <pc:docMk/>
            <pc:sldMk cId="895984988" sldId="256"/>
            <ac:spMk id="15" creationId="{0779A2E4-0294-48D8-832C-12AF382D8319}"/>
          </ac:spMkLst>
        </pc:spChg>
        <pc:spChg chg="mod">
          <ac:chgData name="Wang, Yongdan" userId="1416b50c-2561-4304-85ac-d622a5fe88ac" providerId="ADAL" clId="{4380F5EF-6006-4CD0-ACF3-411B2F0CC77C}" dt="2022-01-09T01:35:14.925" v="5208" actId="14100"/>
          <ac:spMkLst>
            <pc:docMk/>
            <pc:sldMk cId="895984988" sldId="256"/>
            <ac:spMk id="19" creationId="{0AAC0F17-5B45-482C-B418-2BB0E42E5DE4}"/>
          </ac:spMkLst>
        </pc:spChg>
        <pc:spChg chg="mod">
          <ac:chgData name="Wang, Yongdan" userId="1416b50c-2561-4304-85ac-d622a5fe88ac" providerId="ADAL" clId="{4380F5EF-6006-4CD0-ACF3-411B2F0CC77C}" dt="2022-01-04T17:20:58.029" v="239" actId="1076"/>
          <ac:spMkLst>
            <pc:docMk/>
            <pc:sldMk cId="895984988" sldId="256"/>
            <ac:spMk id="22" creationId="{4652AA65-BCBD-4BBF-BF61-26E6E16E5FB6}"/>
          </ac:spMkLst>
        </pc:spChg>
        <pc:spChg chg="mod">
          <ac:chgData name="Wang, Yongdan" userId="1416b50c-2561-4304-85ac-d622a5fe88ac" providerId="ADAL" clId="{4380F5EF-6006-4CD0-ACF3-411B2F0CC77C}" dt="2022-01-04T19:55:34.983" v="2208" actId="14100"/>
          <ac:spMkLst>
            <pc:docMk/>
            <pc:sldMk cId="895984988" sldId="256"/>
            <ac:spMk id="23" creationId="{691D9A43-B2B4-4BEC-BF2C-24A1931F943A}"/>
          </ac:spMkLst>
        </pc:spChg>
        <pc:spChg chg="mod">
          <ac:chgData name="Wang, Yongdan" userId="1416b50c-2561-4304-85ac-d622a5fe88ac" providerId="ADAL" clId="{4380F5EF-6006-4CD0-ACF3-411B2F0CC77C}" dt="2022-01-04T19:55:30.665" v="2207" actId="14100"/>
          <ac:spMkLst>
            <pc:docMk/>
            <pc:sldMk cId="895984988" sldId="256"/>
            <ac:spMk id="24" creationId="{2C0F50F8-741D-47DA-A65F-D2149527D923}"/>
          </ac:spMkLst>
        </pc:spChg>
        <pc:spChg chg="mod">
          <ac:chgData name="Wang, Yongdan" userId="1416b50c-2561-4304-85ac-d622a5fe88ac" providerId="ADAL" clId="{4380F5EF-6006-4CD0-ACF3-411B2F0CC77C}" dt="2022-01-04T17:02:45.566" v="42" actId="113"/>
          <ac:spMkLst>
            <pc:docMk/>
            <pc:sldMk cId="895984988" sldId="256"/>
            <ac:spMk id="32" creationId="{B310B681-FDC3-4C7F-A910-37A10775CB06}"/>
          </ac:spMkLst>
        </pc:spChg>
        <pc:spChg chg="del">
          <ac:chgData name="Wang, Yongdan" userId="1416b50c-2561-4304-85ac-d622a5fe88ac" providerId="ADAL" clId="{4380F5EF-6006-4CD0-ACF3-411B2F0CC77C}" dt="2022-01-04T14:00:01.453" v="0" actId="21"/>
          <ac:spMkLst>
            <pc:docMk/>
            <pc:sldMk cId="895984988" sldId="256"/>
            <ac:spMk id="33" creationId="{284541F1-71B0-40AA-9CF2-1823CEE1617B}"/>
          </ac:spMkLst>
        </pc:spChg>
        <pc:spChg chg="mod">
          <ac:chgData name="Wang, Yongdan" userId="1416b50c-2561-4304-85ac-d622a5fe88ac" providerId="ADAL" clId="{4380F5EF-6006-4CD0-ACF3-411B2F0CC77C}" dt="2022-01-04T17:02:54.797" v="46" actId="113"/>
          <ac:spMkLst>
            <pc:docMk/>
            <pc:sldMk cId="895984988" sldId="256"/>
            <ac:spMk id="34" creationId="{FEC17100-9830-4062-93DA-C690570794B1}"/>
          </ac:spMkLst>
        </pc:spChg>
        <pc:spChg chg="add mod">
          <ac:chgData name="Wang, Yongdan" userId="1416b50c-2561-4304-85ac-d622a5fe88ac" providerId="ADAL" clId="{4380F5EF-6006-4CD0-ACF3-411B2F0CC77C}" dt="2022-01-09T02:34:07.124" v="5258" actId="1076"/>
          <ac:spMkLst>
            <pc:docMk/>
            <pc:sldMk cId="895984988" sldId="256"/>
            <ac:spMk id="36" creationId="{BE81C1E8-7D86-47CB-AAF2-E81F24BDB129}"/>
          </ac:spMkLst>
        </pc:spChg>
        <pc:spChg chg="add mod">
          <ac:chgData name="Wang, Yongdan" userId="1416b50c-2561-4304-85ac-d622a5fe88ac" providerId="ADAL" clId="{4380F5EF-6006-4CD0-ACF3-411B2F0CC77C}" dt="2022-01-09T02:34:58.860" v="5267" actId="1076"/>
          <ac:spMkLst>
            <pc:docMk/>
            <pc:sldMk cId="895984988" sldId="256"/>
            <ac:spMk id="39" creationId="{B971B123-5B7A-46EC-BBEC-CB160C3A74B4}"/>
          </ac:spMkLst>
        </pc:spChg>
        <pc:spChg chg="mod">
          <ac:chgData name="Wang, Yongdan" userId="1416b50c-2561-4304-85ac-d622a5fe88ac" providerId="ADAL" clId="{4380F5EF-6006-4CD0-ACF3-411B2F0CC77C}" dt="2022-01-04T14:03:16.550" v="31" actId="20577"/>
          <ac:spMkLst>
            <pc:docMk/>
            <pc:sldMk cId="895984988" sldId="256"/>
            <ac:spMk id="41" creationId="{02F7522A-72A4-460B-BAEA-6AF22130FC3F}"/>
          </ac:spMkLst>
        </pc:spChg>
        <pc:spChg chg="mod">
          <ac:chgData name="Wang, Yongdan" userId="1416b50c-2561-4304-85ac-d622a5fe88ac" providerId="ADAL" clId="{4380F5EF-6006-4CD0-ACF3-411B2F0CC77C}" dt="2022-01-04T14:03:23.088" v="33" actId="20577"/>
          <ac:spMkLst>
            <pc:docMk/>
            <pc:sldMk cId="895984988" sldId="256"/>
            <ac:spMk id="42" creationId="{1AE3D882-C00B-4265-B2B4-D9C2B73EA351}"/>
          </ac:spMkLst>
        </pc:spChg>
        <pc:spChg chg="del">
          <ac:chgData name="Wang, Yongdan" userId="1416b50c-2561-4304-85ac-d622a5fe88ac" providerId="ADAL" clId="{4380F5EF-6006-4CD0-ACF3-411B2F0CC77C}" dt="2022-01-04T14:00:03.659" v="1" actId="21"/>
          <ac:spMkLst>
            <pc:docMk/>
            <pc:sldMk cId="895984988" sldId="256"/>
            <ac:spMk id="43" creationId="{6860239E-7F79-43AD-A9C7-FDCC7F4DCCC5}"/>
          </ac:spMkLst>
        </pc:spChg>
        <pc:spChg chg="add mod">
          <ac:chgData name="Wang, Yongdan" userId="1416b50c-2561-4304-85ac-d622a5fe88ac" providerId="ADAL" clId="{4380F5EF-6006-4CD0-ACF3-411B2F0CC77C}" dt="2022-01-09T02:31:54.300" v="5229" actId="1076"/>
          <ac:spMkLst>
            <pc:docMk/>
            <pc:sldMk cId="895984988" sldId="256"/>
            <ac:spMk id="49" creationId="{60EF1877-8B96-41E3-8489-FE1D6B27F41F}"/>
          </ac:spMkLst>
        </pc:spChg>
        <pc:spChg chg="add mod">
          <ac:chgData name="Wang, Yongdan" userId="1416b50c-2561-4304-85ac-d622a5fe88ac" providerId="ADAL" clId="{4380F5EF-6006-4CD0-ACF3-411B2F0CC77C}" dt="2022-01-09T02:33:53.082" v="5254" actId="1076"/>
          <ac:spMkLst>
            <pc:docMk/>
            <pc:sldMk cId="895984988" sldId="256"/>
            <ac:spMk id="51" creationId="{F68217D2-DB8B-4DF1-A4EA-0AAF5FB375D4}"/>
          </ac:spMkLst>
        </pc:spChg>
        <pc:spChg chg="add mod">
          <ac:chgData name="Wang, Yongdan" userId="1416b50c-2561-4304-85ac-d622a5fe88ac" providerId="ADAL" clId="{4380F5EF-6006-4CD0-ACF3-411B2F0CC77C}" dt="2022-01-04T19:25:58.421" v="1379" actId="1076"/>
          <ac:spMkLst>
            <pc:docMk/>
            <pc:sldMk cId="895984988" sldId="256"/>
            <ac:spMk id="54" creationId="{FD68C3FE-C085-4EBA-B303-79631DBA4700}"/>
          </ac:spMkLst>
        </pc:spChg>
        <pc:spChg chg="mod">
          <ac:chgData name="Wang, Yongdan" userId="1416b50c-2561-4304-85ac-d622a5fe88ac" providerId="ADAL" clId="{4380F5EF-6006-4CD0-ACF3-411B2F0CC77C}" dt="2022-01-09T02:38:36.720" v="5305" actId="14100"/>
          <ac:spMkLst>
            <pc:docMk/>
            <pc:sldMk cId="895984988" sldId="256"/>
            <ac:spMk id="56" creationId="{76948355-B3DC-4D23-AE81-0B70B4DF3B46}"/>
          </ac:spMkLst>
        </pc:spChg>
        <pc:spChg chg="add mod">
          <ac:chgData name="Wang, Yongdan" userId="1416b50c-2561-4304-85ac-d622a5fe88ac" providerId="ADAL" clId="{4380F5EF-6006-4CD0-ACF3-411B2F0CC77C}" dt="2022-01-09T02:34:22.327" v="5260" actId="1076"/>
          <ac:spMkLst>
            <pc:docMk/>
            <pc:sldMk cId="895984988" sldId="256"/>
            <ac:spMk id="57" creationId="{685609D5-3BA5-4DE4-8D3A-134141F17ABC}"/>
          </ac:spMkLst>
        </pc:spChg>
        <pc:spChg chg="add mod">
          <ac:chgData name="Wang, Yongdan" userId="1416b50c-2561-4304-85ac-d622a5fe88ac" providerId="ADAL" clId="{4380F5EF-6006-4CD0-ACF3-411B2F0CC77C}" dt="2022-01-09T02:37:51.066" v="5299" actId="14100"/>
          <ac:spMkLst>
            <pc:docMk/>
            <pc:sldMk cId="895984988" sldId="256"/>
            <ac:spMk id="58" creationId="{4E6B5747-67D6-469A-BD2C-30D830C86B6B}"/>
          </ac:spMkLst>
        </pc:spChg>
        <pc:spChg chg="add del mod">
          <ac:chgData name="Wang, Yongdan" userId="1416b50c-2561-4304-85ac-d622a5fe88ac" providerId="ADAL" clId="{4380F5EF-6006-4CD0-ACF3-411B2F0CC77C}" dt="2022-01-04T18:32:15.602" v="1084"/>
          <ac:spMkLst>
            <pc:docMk/>
            <pc:sldMk cId="895984988" sldId="256"/>
            <ac:spMk id="59" creationId="{5DAA4481-63F9-477C-954C-D37CF6E386CD}"/>
          </ac:spMkLst>
        </pc:spChg>
        <pc:spChg chg="add mod">
          <ac:chgData name="Wang, Yongdan" userId="1416b50c-2561-4304-85ac-d622a5fe88ac" providerId="ADAL" clId="{4380F5EF-6006-4CD0-ACF3-411B2F0CC77C}" dt="2022-01-09T02:35:05.891" v="5269" actId="1076"/>
          <ac:spMkLst>
            <pc:docMk/>
            <pc:sldMk cId="895984988" sldId="256"/>
            <ac:spMk id="60" creationId="{23488C45-33CD-4E27-858F-36E73A6BC2A7}"/>
          </ac:spMkLst>
        </pc:spChg>
        <pc:spChg chg="add del mod">
          <ac:chgData name="Wang, Yongdan" userId="1416b50c-2561-4304-85ac-d622a5fe88ac" providerId="ADAL" clId="{4380F5EF-6006-4CD0-ACF3-411B2F0CC77C}" dt="2022-01-04T18:34:16.979" v="1110"/>
          <ac:spMkLst>
            <pc:docMk/>
            <pc:sldMk cId="895984988" sldId="256"/>
            <ac:spMk id="61" creationId="{BA94825B-F780-4309-9F1D-26ECECECD491}"/>
          </ac:spMkLst>
        </pc:spChg>
        <pc:spChg chg="del">
          <ac:chgData name="Wang, Yongdan" userId="1416b50c-2561-4304-85ac-d622a5fe88ac" providerId="ADAL" clId="{4380F5EF-6006-4CD0-ACF3-411B2F0CC77C}" dt="2022-01-04T14:01:47.642" v="20" actId="21"/>
          <ac:spMkLst>
            <pc:docMk/>
            <pc:sldMk cId="895984988" sldId="256"/>
            <ac:spMk id="62" creationId="{2A255BD3-0979-47B4-A1F5-5F9105A0A8C8}"/>
          </ac:spMkLst>
        </pc:spChg>
        <pc:spChg chg="add mod">
          <ac:chgData name="Wang, Yongdan" userId="1416b50c-2561-4304-85ac-d622a5fe88ac" providerId="ADAL" clId="{4380F5EF-6006-4CD0-ACF3-411B2F0CC77C}" dt="2022-01-09T02:35:30.335" v="5276" actId="14100"/>
          <ac:spMkLst>
            <pc:docMk/>
            <pc:sldMk cId="895984988" sldId="256"/>
            <ac:spMk id="62" creationId="{65607225-15B5-4EC1-AFFD-84CE5E05334C}"/>
          </ac:spMkLst>
        </pc:spChg>
        <pc:spChg chg="del">
          <ac:chgData name="Wang, Yongdan" userId="1416b50c-2561-4304-85ac-d622a5fe88ac" providerId="ADAL" clId="{4380F5EF-6006-4CD0-ACF3-411B2F0CC77C}" dt="2022-01-04T14:01:35.121" v="15" actId="21"/>
          <ac:spMkLst>
            <pc:docMk/>
            <pc:sldMk cId="895984988" sldId="256"/>
            <ac:spMk id="63" creationId="{BE001320-0464-456F-9568-196005893C99}"/>
          </ac:spMkLst>
        </pc:spChg>
        <pc:spChg chg="add mod">
          <ac:chgData name="Wang, Yongdan" userId="1416b50c-2561-4304-85ac-d622a5fe88ac" providerId="ADAL" clId="{4380F5EF-6006-4CD0-ACF3-411B2F0CC77C}" dt="2022-01-04T19:27:29.341" v="1408" actId="1038"/>
          <ac:spMkLst>
            <pc:docMk/>
            <pc:sldMk cId="895984988" sldId="256"/>
            <ac:spMk id="65" creationId="{39DA0BD4-46D7-4232-9FA9-AFE036D48DCB}"/>
          </ac:spMkLst>
        </pc:spChg>
        <pc:spChg chg="del">
          <ac:chgData name="Wang, Yongdan" userId="1416b50c-2561-4304-85ac-d622a5fe88ac" providerId="ADAL" clId="{4380F5EF-6006-4CD0-ACF3-411B2F0CC77C}" dt="2022-01-04T14:01:21.248" v="12" actId="21"/>
          <ac:spMkLst>
            <pc:docMk/>
            <pc:sldMk cId="895984988" sldId="256"/>
            <ac:spMk id="65" creationId="{FB862C20-53BA-4FCF-95E4-C698493CED30}"/>
          </ac:spMkLst>
        </pc:spChg>
        <pc:spChg chg="add mod">
          <ac:chgData name="Wang, Yongdan" userId="1416b50c-2561-4304-85ac-d622a5fe88ac" providerId="ADAL" clId="{4380F5EF-6006-4CD0-ACF3-411B2F0CC77C}" dt="2022-01-04T19:26:56.489" v="1393" actId="14100"/>
          <ac:spMkLst>
            <pc:docMk/>
            <pc:sldMk cId="895984988" sldId="256"/>
            <ac:spMk id="66" creationId="{5D1408CB-6179-4183-93A6-FE6C7EE5379B}"/>
          </ac:spMkLst>
        </pc:spChg>
        <pc:spChg chg="add mod">
          <ac:chgData name="Wang, Yongdan" userId="1416b50c-2561-4304-85ac-d622a5fe88ac" providerId="ADAL" clId="{4380F5EF-6006-4CD0-ACF3-411B2F0CC77C}" dt="2022-01-04T19:27:00.510" v="1394" actId="1076"/>
          <ac:spMkLst>
            <pc:docMk/>
            <pc:sldMk cId="895984988" sldId="256"/>
            <ac:spMk id="67" creationId="{ABA74E51-A2BC-451D-8A86-4EFA628A49F6}"/>
          </ac:spMkLst>
        </pc:spChg>
        <pc:spChg chg="del">
          <ac:chgData name="Wang, Yongdan" userId="1416b50c-2561-4304-85ac-d622a5fe88ac" providerId="ADAL" clId="{4380F5EF-6006-4CD0-ACF3-411B2F0CC77C}" dt="2022-01-04T14:01:27.209" v="14" actId="21"/>
          <ac:spMkLst>
            <pc:docMk/>
            <pc:sldMk cId="895984988" sldId="256"/>
            <ac:spMk id="67" creationId="{FBD1A7E6-0AE4-4BDB-9363-F44ED37DF1C3}"/>
          </ac:spMkLst>
        </pc:spChg>
        <pc:spChg chg="add mod">
          <ac:chgData name="Wang, Yongdan" userId="1416b50c-2561-4304-85ac-d622a5fe88ac" providerId="ADAL" clId="{4380F5EF-6006-4CD0-ACF3-411B2F0CC77C}" dt="2022-01-04T19:26:06.400" v="1381" actId="1076"/>
          <ac:spMkLst>
            <pc:docMk/>
            <pc:sldMk cId="895984988" sldId="256"/>
            <ac:spMk id="68" creationId="{A8502495-B437-4776-99C3-61B68D92E1C4}"/>
          </ac:spMkLst>
        </pc:spChg>
        <pc:spChg chg="add mod">
          <ac:chgData name="Wang, Yongdan" userId="1416b50c-2561-4304-85ac-d622a5fe88ac" providerId="ADAL" clId="{4380F5EF-6006-4CD0-ACF3-411B2F0CC77C}" dt="2022-01-04T19:27:05.972" v="1396" actId="1076"/>
          <ac:spMkLst>
            <pc:docMk/>
            <pc:sldMk cId="895984988" sldId="256"/>
            <ac:spMk id="69" creationId="{2A26AF86-E945-4C9E-AAB5-F3A150661FAB}"/>
          </ac:spMkLst>
        </pc:spChg>
        <pc:spChg chg="del">
          <ac:chgData name="Wang, Yongdan" userId="1416b50c-2561-4304-85ac-d622a5fe88ac" providerId="ADAL" clId="{4380F5EF-6006-4CD0-ACF3-411B2F0CC77C}" dt="2022-01-04T14:01:44.800" v="19" actId="21"/>
          <ac:spMkLst>
            <pc:docMk/>
            <pc:sldMk cId="895984988" sldId="256"/>
            <ac:spMk id="69" creationId="{707D0D6E-9900-459A-A1A0-37ECC9EEF525}"/>
          </ac:spMkLst>
        </pc:spChg>
        <pc:spChg chg="add mod">
          <ac:chgData name="Wang, Yongdan" userId="1416b50c-2561-4304-85ac-d622a5fe88ac" providerId="ADAL" clId="{4380F5EF-6006-4CD0-ACF3-411B2F0CC77C}" dt="2022-01-04T19:26:32.482" v="1385" actId="1076"/>
          <ac:spMkLst>
            <pc:docMk/>
            <pc:sldMk cId="895984988" sldId="256"/>
            <ac:spMk id="70" creationId="{576B3CB6-7ADC-4B0C-8A87-7F47143A9CB4}"/>
          </ac:spMkLst>
        </pc:spChg>
        <pc:spChg chg="del">
          <ac:chgData name="Wang, Yongdan" userId="1416b50c-2561-4304-85ac-d622a5fe88ac" providerId="ADAL" clId="{4380F5EF-6006-4CD0-ACF3-411B2F0CC77C}" dt="2022-01-04T14:00:52.029" v="10" actId="21"/>
          <ac:spMkLst>
            <pc:docMk/>
            <pc:sldMk cId="895984988" sldId="256"/>
            <ac:spMk id="71" creationId="{1476CB61-895C-4CE2-9759-A0767C7554CA}"/>
          </ac:spMkLst>
        </pc:spChg>
        <pc:spChg chg="add mod">
          <ac:chgData name="Wang, Yongdan" userId="1416b50c-2561-4304-85ac-d622a5fe88ac" providerId="ADAL" clId="{4380F5EF-6006-4CD0-ACF3-411B2F0CC77C}" dt="2022-01-04T19:27:35.540" v="1409" actId="1076"/>
          <ac:spMkLst>
            <pc:docMk/>
            <pc:sldMk cId="895984988" sldId="256"/>
            <ac:spMk id="71" creationId="{62A7B269-5312-4551-94C4-EB11B6118D45}"/>
          </ac:spMkLst>
        </pc:spChg>
        <pc:spChg chg="add mod">
          <ac:chgData name="Wang, Yongdan" userId="1416b50c-2561-4304-85ac-d622a5fe88ac" providerId="ADAL" clId="{4380F5EF-6006-4CD0-ACF3-411B2F0CC77C}" dt="2022-01-04T19:33:59.857" v="1455" actId="20577"/>
          <ac:spMkLst>
            <pc:docMk/>
            <pc:sldMk cId="895984988" sldId="256"/>
            <ac:spMk id="73" creationId="{4C8DE599-51EB-43BD-82C2-C1D6078E36B7}"/>
          </ac:spMkLst>
        </pc:spChg>
        <pc:spChg chg="del">
          <ac:chgData name="Wang, Yongdan" userId="1416b50c-2561-4304-85ac-d622a5fe88ac" providerId="ADAL" clId="{4380F5EF-6006-4CD0-ACF3-411B2F0CC77C}" dt="2022-01-04T14:00:27.149" v="6" actId="21"/>
          <ac:spMkLst>
            <pc:docMk/>
            <pc:sldMk cId="895984988" sldId="256"/>
            <ac:spMk id="73" creationId="{CAF0CF44-60DB-46D7-901A-001A2B999695}"/>
          </ac:spMkLst>
        </pc:spChg>
        <pc:spChg chg="add mod">
          <ac:chgData name="Wang, Yongdan" userId="1416b50c-2561-4304-85ac-d622a5fe88ac" providerId="ADAL" clId="{4380F5EF-6006-4CD0-ACF3-411B2F0CC77C}" dt="2022-01-04T19:34:07.206" v="1456" actId="1076"/>
          <ac:spMkLst>
            <pc:docMk/>
            <pc:sldMk cId="895984988" sldId="256"/>
            <ac:spMk id="74" creationId="{EC17CC2C-81AE-4A01-A559-9534D44A2FD4}"/>
          </ac:spMkLst>
        </pc:spChg>
        <pc:spChg chg="add del mod">
          <ac:chgData name="Wang, Yongdan" userId="1416b50c-2561-4304-85ac-d622a5fe88ac" providerId="ADAL" clId="{4380F5EF-6006-4CD0-ACF3-411B2F0CC77C}" dt="2022-01-04T19:34:18.606" v="1458"/>
          <ac:spMkLst>
            <pc:docMk/>
            <pc:sldMk cId="895984988" sldId="256"/>
            <ac:spMk id="75" creationId="{64120D14-6AEB-4E67-A3B7-868E97695C55}"/>
          </ac:spMkLst>
        </pc:spChg>
        <pc:spChg chg="del">
          <ac:chgData name="Wang, Yongdan" userId="1416b50c-2561-4304-85ac-d622a5fe88ac" providerId="ADAL" clId="{4380F5EF-6006-4CD0-ACF3-411B2F0CC77C}" dt="2022-01-04T14:00:37.376" v="7" actId="21"/>
          <ac:spMkLst>
            <pc:docMk/>
            <pc:sldMk cId="895984988" sldId="256"/>
            <ac:spMk id="75" creationId="{C16E8020-BE22-4A1F-8620-B360028CC92C}"/>
          </ac:spMkLst>
        </pc:spChg>
        <pc:spChg chg="add mod">
          <ac:chgData name="Wang, Yongdan" userId="1416b50c-2561-4304-85ac-d622a5fe88ac" providerId="ADAL" clId="{4380F5EF-6006-4CD0-ACF3-411B2F0CC77C}" dt="2022-01-09T02:36:48.288" v="5279" actId="20577"/>
          <ac:spMkLst>
            <pc:docMk/>
            <pc:sldMk cId="895984988" sldId="256"/>
            <ac:spMk id="76" creationId="{0647D93E-AD82-44C9-9FAE-F513E1DB41AC}"/>
          </ac:spMkLst>
        </pc:spChg>
        <pc:spChg chg="add mod">
          <ac:chgData name="Wang, Yongdan" userId="1416b50c-2561-4304-85ac-d622a5fe88ac" providerId="ADAL" clId="{4380F5EF-6006-4CD0-ACF3-411B2F0CC77C}" dt="2022-01-09T02:39:13.492" v="5310" actId="255"/>
          <ac:spMkLst>
            <pc:docMk/>
            <pc:sldMk cId="895984988" sldId="256"/>
            <ac:spMk id="77" creationId="{E57EEB45-58A9-4CEC-B4E0-BB8454DFA051}"/>
          </ac:spMkLst>
        </pc:spChg>
        <pc:spChg chg="mod">
          <ac:chgData name="Wang, Yongdan" userId="1416b50c-2561-4304-85ac-d622a5fe88ac" providerId="ADAL" clId="{4380F5EF-6006-4CD0-ACF3-411B2F0CC77C}" dt="2022-01-04T19:55:54.265" v="2211" actId="14100"/>
          <ac:spMkLst>
            <pc:docMk/>
            <pc:sldMk cId="895984988" sldId="256"/>
            <ac:spMk id="80" creationId="{D37BD140-5DAB-4C42-ACD1-B1439816B6A9}"/>
          </ac:spMkLst>
        </pc:spChg>
        <pc:spChg chg="mod">
          <ac:chgData name="Wang, Yongdan" userId="1416b50c-2561-4304-85ac-d622a5fe88ac" providerId="ADAL" clId="{4380F5EF-6006-4CD0-ACF3-411B2F0CC77C}" dt="2022-01-09T01:35:02.630" v="5207" actId="14100"/>
          <ac:spMkLst>
            <pc:docMk/>
            <pc:sldMk cId="895984988" sldId="256"/>
            <ac:spMk id="81" creationId="{D41839BE-AC69-4AB0-8B69-7178A10C5CEC}"/>
          </ac:spMkLst>
        </pc:spChg>
        <pc:spChg chg="add mod">
          <ac:chgData name="Wang, Yongdan" userId="1416b50c-2561-4304-85ac-d622a5fe88ac" providerId="ADAL" clId="{4380F5EF-6006-4CD0-ACF3-411B2F0CC77C}" dt="2022-01-09T02:39:09.114" v="5309" actId="1076"/>
          <ac:spMkLst>
            <pc:docMk/>
            <pc:sldMk cId="895984988" sldId="256"/>
            <ac:spMk id="84" creationId="{FDAAE7EF-230E-4015-ABC1-798A0698DD46}"/>
          </ac:spMkLst>
        </pc:spChg>
        <pc:spChg chg="add mod">
          <ac:chgData name="Wang, Yongdan" userId="1416b50c-2561-4304-85ac-d622a5fe88ac" providerId="ADAL" clId="{4380F5EF-6006-4CD0-ACF3-411B2F0CC77C}" dt="2022-01-09T02:37:12.190" v="5282" actId="1076"/>
          <ac:spMkLst>
            <pc:docMk/>
            <pc:sldMk cId="895984988" sldId="256"/>
            <ac:spMk id="85" creationId="{A2B50C3A-D6CA-4218-8D48-613922DBDCF1}"/>
          </ac:spMkLst>
        </pc:spChg>
        <pc:spChg chg="add del mod">
          <ac:chgData name="Wang, Yongdan" userId="1416b50c-2561-4304-85ac-d622a5fe88ac" providerId="ADAL" clId="{4380F5EF-6006-4CD0-ACF3-411B2F0CC77C}" dt="2022-01-09T00:49:18.544" v="4819" actId="21"/>
          <ac:spMkLst>
            <pc:docMk/>
            <pc:sldMk cId="895984988" sldId="256"/>
            <ac:spMk id="88" creationId="{DC36E050-336B-4DAC-8083-24B68FD9357E}"/>
          </ac:spMkLst>
        </pc:spChg>
        <pc:spChg chg="add mod">
          <ac:chgData name="Wang, Yongdan" userId="1416b50c-2561-4304-85ac-d622a5fe88ac" providerId="ADAL" clId="{4380F5EF-6006-4CD0-ACF3-411B2F0CC77C}" dt="2022-01-09T02:38:09.168" v="5303" actId="1076"/>
          <ac:spMkLst>
            <pc:docMk/>
            <pc:sldMk cId="895984988" sldId="256"/>
            <ac:spMk id="89" creationId="{BDD79F00-E489-42F5-923C-20C16BB5D3B5}"/>
          </ac:spMkLst>
        </pc:spChg>
        <pc:spChg chg="add del mod">
          <ac:chgData name="Wang, Yongdan" userId="1416b50c-2561-4304-85ac-d622a5fe88ac" providerId="ADAL" clId="{4380F5EF-6006-4CD0-ACF3-411B2F0CC77C}" dt="2022-01-09T01:17:08.184" v="4949"/>
          <ac:spMkLst>
            <pc:docMk/>
            <pc:sldMk cId="895984988" sldId="256"/>
            <ac:spMk id="90" creationId="{9E7C4A7E-9314-44B4-90FC-920B679B5B7B}"/>
          </ac:spMkLst>
        </pc:spChg>
        <pc:graphicFrameChg chg="add mod modGraphic">
          <ac:chgData name="Wang, Yongdan" userId="1416b50c-2561-4304-85ac-d622a5fe88ac" providerId="ADAL" clId="{4380F5EF-6006-4CD0-ACF3-411B2F0CC77C}" dt="2022-01-09T01:09:58.961" v="4903" actId="113"/>
          <ac:graphicFrameMkLst>
            <pc:docMk/>
            <pc:sldMk cId="895984988" sldId="256"/>
            <ac:graphicFrameMk id="6" creationId="{0CBF6C73-4890-4E42-B9C0-F1A4D70E9475}"/>
          </ac:graphicFrameMkLst>
        </pc:graphicFrameChg>
        <pc:graphicFrameChg chg="add mod modGraphic">
          <ac:chgData name="Wang, Yongdan" userId="1416b50c-2561-4304-85ac-d622a5fe88ac" providerId="ADAL" clId="{4380F5EF-6006-4CD0-ACF3-411B2F0CC77C}" dt="2022-01-09T02:33:49.701" v="5253" actId="1076"/>
          <ac:graphicFrameMkLst>
            <pc:docMk/>
            <pc:sldMk cId="895984988" sldId="256"/>
            <ac:graphicFrameMk id="43" creationId="{6318AA33-69C9-4ADC-BA96-B5515B29F81B}"/>
          </ac:graphicFrameMkLst>
        </pc:graphicFrameChg>
        <pc:graphicFrameChg chg="add del mod">
          <ac:chgData name="Wang, Yongdan" userId="1416b50c-2561-4304-85ac-d622a5fe88ac" providerId="ADAL" clId="{4380F5EF-6006-4CD0-ACF3-411B2F0CC77C}" dt="2022-01-04T17:21:25.819" v="241" actId="21"/>
          <ac:graphicFrameMkLst>
            <pc:docMk/>
            <pc:sldMk cId="895984988" sldId="256"/>
            <ac:graphicFrameMk id="46" creationId="{5C9BEA88-D31E-4881-A0F9-A32F49E4F4A1}"/>
          </ac:graphicFrameMkLst>
        </pc:graphicFrameChg>
        <pc:graphicFrameChg chg="add mod">
          <ac:chgData name="Wang, Yongdan" userId="1416b50c-2561-4304-85ac-d622a5fe88ac" providerId="ADAL" clId="{4380F5EF-6006-4CD0-ACF3-411B2F0CC77C}" dt="2022-05-06T02:21:31.697" v="5311" actId="1076"/>
          <ac:graphicFrameMkLst>
            <pc:docMk/>
            <pc:sldMk cId="895984988" sldId="256"/>
            <ac:graphicFrameMk id="47" creationId="{5384AB8C-0593-4F8A-928C-E2BE7B31BAC1}"/>
          </ac:graphicFrameMkLst>
        </pc:graphicFrameChg>
        <pc:graphicFrameChg chg="add mod">
          <ac:chgData name="Wang, Yongdan" userId="1416b50c-2561-4304-85ac-d622a5fe88ac" providerId="ADAL" clId="{4380F5EF-6006-4CD0-ACF3-411B2F0CC77C}" dt="2022-01-04T19:18:26.754" v="1260" actId="1076"/>
          <ac:graphicFrameMkLst>
            <pc:docMk/>
            <pc:sldMk cId="895984988" sldId="256"/>
            <ac:graphicFrameMk id="48" creationId="{EF8E8E28-5F4C-4A80-9B42-F86B3D9777FA}"/>
          </ac:graphicFrameMkLst>
        </pc:graphicFrameChg>
        <pc:graphicFrameChg chg="add mod modGraphic">
          <ac:chgData name="Wang, Yongdan" userId="1416b50c-2561-4304-85ac-d622a5fe88ac" providerId="ADAL" clId="{4380F5EF-6006-4CD0-ACF3-411B2F0CC77C}" dt="2022-01-09T02:37:39.486" v="5286" actId="1076"/>
          <ac:graphicFrameMkLst>
            <pc:docMk/>
            <pc:sldMk cId="895984988" sldId="256"/>
            <ac:graphicFrameMk id="55" creationId="{2054E6E6-B23A-4B65-9FCF-3D64E5420DF6}"/>
          </ac:graphicFrameMkLst>
        </pc:graphicFrameChg>
        <pc:graphicFrameChg chg="del">
          <ac:chgData name="Wang, Yongdan" userId="1416b50c-2561-4304-85ac-d622a5fe88ac" providerId="ADAL" clId="{4380F5EF-6006-4CD0-ACF3-411B2F0CC77C}" dt="2022-01-04T14:01:16.733" v="11" actId="21"/>
          <ac:graphicFrameMkLst>
            <pc:docMk/>
            <pc:sldMk cId="895984988" sldId="256"/>
            <ac:graphicFrameMk id="58" creationId="{CED0F111-2B4B-4DBC-9BC9-85599C30A2CE}"/>
          </ac:graphicFrameMkLst>
        </pc:graphicFrameChg>
        <pc:graphicFrameChg chg="del">
          <ac:chgData name="Wang, Yongdan" userId="1416b50c-2561-4304-85ac-d622a5fe88ac" providerId="ADAL" clId="{4380F5EF-6006-4CD0-ACF3-411B2F0CC77C}" dt="2022-01-04T14:01:23.637" v="13" actId="21"/>
          <ac:graphicFrameMkLst>
            <pc:docMk/>
            <pc:sldMk cId="895984988" sldId="256"/>
            <ac:graphicFrameMk id="66" creationId="{22716256-F968-4690-AC55-3C21FBD69FFC}"/>
          </ac:graphicFrameMkLst>
        </pc:graphicFrameChg>
        <pc:graphicFrameChg chg="del">
          <ac:chgData name="Wang, Yongdan" userId="1416b50c-2561-4304-85ac-d622a5fe88ac" providerId="ADAL" clId="{4380F5EF-6006-4CD0-ACF3-411B2F0CC77C}" dt="2022-01-04T14:00:43.876" v="8" actId="21"/>
          <ac:graphicFrameMkLst>
            <pc:docMk/>
            <pc:sldMk cId="895984988" sldId="256"/>
            <ac:graphicFrameMk id="68" creationId="{85B7E643-91B5-4B0F-973C-2EE82AAF42C8}"/>
          </ac:graphicFrameMkLst>
        </pc:graphicFrameChg>
        <pc:graphicFrameChg chg="del">
          <ac:chgData name="Wang, Yongdan" userId="1416b50c-2561-4304-85ac-d622a5fe88ac" providerId="ADAL" clId="{4380F5EF-6006-4CD0-ACF3-411B2F0CC77C}" dt="2022-01-04T14:00:48.240" v="9" actId="21"/>
          <ac:graphicFrameMkLst>
            <pc:docMk/>
            <pc:sldMk cId="895984988" sldId="256"/>
            <ac:graphicFrameMk id="70" creationId="{A82535DD-58F8-44D9-8C23-3803B4C4D486}"/>
          </ac:graphicFrameMkLst>
        </pc:graphicFrameChg>
        <pc:graphicFrameChg chg="del">
          <ac:chgData name="Wang, Yongdan" userId="1416b50c-2561-4304-85ac-d622a5fe88ac" providerId="ADAL" clId="{4380F5EF-6006-4CD0-ACF3-411B2F0CC77C}" dt="2022-01-04T14:00:14.091" v="3" actId="21"/>
          <ac:graphicFrameMkLst>
            <pc:docMk/>
            <pc:sldMk cId="895984988" sldId="256"/>
            <ac:graphicFrameMk id="72" creationId="{D3B43767-4D40-48C9-B269-0A91F8875267}"/>
          </ac:graphicFrameMkLst>
        </pc:graphicFrameChg>
        <pc:graphicFrameChg chg="del mod">
          <ac:chgData name="Wang, Yongdan" userId="1416b50c-2561-4304-85ac-d622a5fe88ac" providerId="ADAL" clId="{4380F5EF-6006-4CD0-ACF3-411B2F0CC77C}" dt="2022-01-04T14:00:24.042" v="5" actId="21"/>
          <ac:graphicFrameMkLst>
            <pc:docMk/>
            <pc:sldMk cId="895984988" sldId="256"/>
            <ac:graphicFrameMk id="74" creationId="{545E9E8E-3E88-4193-8689-A2303D4F2744}"/>
          </ac:graphicFrameMkLst>
        </pc:graphicFrameChg>
        <pc:graphicFrameChg chg="mod">
          <ac:chgData name="Wang, Yongdan" userId="1416b50c-2561-4304-85ac-d622a5fe88ac" providerId="ADAL" clId="{4380F5EF-6006-4CD0-ACF3-411B2F0CC77C}" dt="2022-01-04T22:04:33.658" v="4813" actId="20577"/>
          <ac:graphicFrameMkLst>
            <pc:docMk/>
            <pc:sldMk cId="895984988" sldId="256"/>
            <ac:graphicFrameMk id="78" creationId="{14D8B855-9528-46FE-AC1B-E2381408B739}"/>
          </ac:graphicFrameMkLst>
        </pc:graphicFrameChg>
        <pc:graphicFrameChg chg="add mod">
          <ac:chgData name="Wang, Yongdan" userId="1416b50c-2561-4304-85ac-d622a5fe88ac" providerId="ADAL" clId="{4380F5EF-6006-4CD0-ACF3-411B2F0CC77C}" dt="2022-01-04T19:56:30.113" v="2215" actId="1076"/>
          <ac:graphicFrameMkLst>
            <pc:docMk/>
            <pc:sldMk cId="895984988" sldId="256"/>
            <ac:graphicFrameMk id="82" creationId="{048708BC-43D9-42CF-B623-8DC5D173FF0D}"/>
          </ac:graphicFrameMkLst>
        </pc:graphicFrameChg>
        <pc:graphicFrameChg chg="add mod">
          <ac:chgData name="Wang, Yongdan" userId="1416b50c-2561-4304-85ac-d622a5fe88ac" providerId="ADAL" clId="{4380F5EF-6006-4CD0-ACF3-411B2F0CC77C}" dt="2022-01-04T20:00:24.892" v="2257"/>
          <ac:graphicFrameMkLst>
            <pc:docMk/>
            <pc:sldMk cId="895984988" sldId="256"/>
            <ac:graphicFrameMk id="83" creationId="{07B736E2-A76C-4F99-8A7A-63D9E5CC7549}"/>
          </ac:graphicFrameMkLst>
        </pc:graphicFrameChg>
        <pc:graphicFrameChg chg="add mod modGraphic">
          <ac:chgData name="Wang, Yongdan" userId="1416b50c-2561-4304-85ac-d622a5fe88ac" providerId="ADAL" clId="{4380F5EF-6006-4CD0-ACF3-411B2F0CC77C}" dt="2022-01-09T02:38:20.994" v="5304" actId="1076"/>
          <ac:graphicFrameMkLst>
            <pc:docMk/>
            <pc:sldMk cId="895984988" sldId="256"/>
            <ac:graphicFrameMk id="91" creationId="{6F9DECFE-7A60-4DEB-9BA2-9E7BF881CB76}"/>
          </ac:graphicFrameMkLst>
        </pc:graphicFrameChg>
        <pc:picChg chg="add mod">
          <ac:chgData name="Wang, Yongdan" userId="1416b50c-2561-4304-85ac-d622a5fe88ac" providerId="ADAL" clId="{4380F5EF-6006-4CD0-ACF3-411B2F0CC77C}" dt="2022-01-09T02:35:52.318" v="5277" actId="1076"/>
          <ac:picMkLst>
            <pc:docMk/>
            <pc:sldMk cId="895984988" sldId="256"/>
            <ac:picMk id="18" creationId="{53D5BACE-1774-47DC-B335-FFE6F271F6D8}"/>
          </ac:picMkLst>
        </pc:picChg>
        <pc:picChg chg="add del mod">
          <ac:chgData name="Wang, Yongdan" userId="1416b50c-2561-4304-85ac-d622a5fe88ac" providerId="ADAL" clId="{4380F5EF-6006-4CD0-ACF3-411B2F0CC77C}" dt="2022-01-04T18:26:06.667" v="1008" actId="21"/>
          <ac:picMkLst>
            <pc:docMk/>
            <pc:sldMk cId="895984988" sldId="256"/>
            <ac:picMk id="21" creationId="{B5A68BDA-C812-49D1-9BE0-8747C56B6A6F}"/>
          </ac:picMkLst>
        </pc:picChg>
        <pc:picChg chg="add mod">
          <ac:chgData name="Wang, Yongdan" userId="1416b50c-2561-4304-85ac-d622a5fe88ac" providerId="ADAL" clId="{4380F5EF-6006-4CD0-ACF3-411B2F0CC77C}" dt="2022-01-09T02:33:58.809" v="5256" actId="1076"/>
          <ac:picMkLst>
            <pc:docMk/>
            <pc:sldMk cId="895984988" sldId="256"/>
            <ac:picMk id="35" creationId="{1E18D5CC-D105-4209-8B3F-D736AF6F4F68}"/>
          </ac:picMkLst>
        </pc:picChg>
        <pc:picChg chg="add mod">
          <ac:chgData name="Wang, Yongdan" userId="1416b50c-2561-4304-85ac-d622a5fe88ac" providerId="ADAL" clId="{4380F5EF-6006-4CD0-ACF3-411B2F0CC77C}" dt="2022-01-04T21:06:58.887" v="2697" actId="1035"/>
          <ac:picMkLst>
            <pc:docMk/>
            <pc:sldMk cId="895984988" sldId="256"/>
            <ac:picMk id="40" creationId="{2C0B0EA6-8324-45E3-A0AC-63D08DAB713D}"/>
          </ac:picMkLst>
        </pc:picChg>
        <pc:picChg chg="add mod">
          <ac:chgData name="Wang, Yongdan" userId="1416b50c-2561-4304-85ac-d622a5fe88ac" providerId="ADAL" clId="{4380F5EF-6006-4CD0-ACF3-411B2F0CC77C}" dt="2022-01-04T19:50:17.276" v="2141" actId="1076"/>
          <ac:picMkLst>
            <pc:docMk/>
            <pc:sldMk cId="895984988" sldId="256"/>
            <ac:picMk id="50" creationId="{332B0352-5609-4C56-AACA-FC86B9EED41D}"/>
          </ac:picMkLst>
        </pc:picChg>
        <pc:picChg chg="mod">
          <ac:chgData name="Wang, Yongdan" userId="1416b50c-2561-4304-85ac-d622a5fe88ac" providerId="ADAL" clId="{4380F5EF-6006-4CD0-ACF3-411B2F0CC77C}" dt="2022-01-04T17:29:28.251" v="302" actId="1076"/>
          <ac:picMkLst>
            <pc:docMk/>
            <pc:sldMk cId="895984988" sldId="256"/>
            <ac:picMk id="53" creationId="{71822027-0605-4F85-8D8C-2CF96A348457}"/>
          </ac:picMkLst>
        </pc:picChg>
        <pc:picChg chg="del">
          <ac:chgData name="Wang, Yongdan" userId="1416b50c-2561-4304-85ac-d622a5fe88ac" providerId="ADAL" clId="{4380F5EF-6006-4CD0-ACF3-411B2F0CC77C}" dt="2022-01-04T14:01:39.736" v="17" actId="21"/>
          <ac:picMkLst>
            <pc:docMk/>
            <pc:sldMk cId="895984988" sldId="256"/>
            <ac:picMk id="59" creationId="{2E76CF34-4616-4526-9B8B-52B3080080A4}"/>
          </ac:picMkLst>
        </pc:picChg>
        <pc:picChg chg="del">
          <ac:chgData name="Wang, Yongdan" userId="1416b50c-2561-4304-85ac-d622a5fe88ac" providerId="ADAL" clId="{4380F5EF-6006-4CD0-ACF3-411B2F0CC77C}" dt="2022-01-04T14:01:42.645" v="18" actId="21"/>
          <ac:picMkLst>
            <pc:docMk/>
            <pc:sldMk cId="895984988" sldId="256"/>
            <ac:picMk id="60" creationId="{779D5295-8AD1-4AD2-8A94-0DD6FA5F9A7C}"/>
          </ac:picMkLst>
        </pc:picChg>
        <pc:picChg chg="del">
          <ac:chgData name="Wang, Yongdan" userId="1416b50c-2561-4304-85ac-d622a5fe88ac" providerId="ADAL" clId="{4380F5EF-6006-4CD0-ACF3-411B2F0CC77C}" dt="2022-01-04T14:01:37.397" v="16" actId="21"/>
          <ac:picMkLst>
            <pc:docMk/>
            <pc:sldMk cId="895984988" sldId="256"/>
            <ac:picMk id="61" creationId="{A709B74B-E179-4844-83B3-7F2BF5E8072A}"/>
          </ac:picMkLst>
        </pc:picChg>
        <pc:picChg chg="add mod">
          <ac:chgData name="Wang, Yongdan" userId="1416b50c-2561-4304-85ac-d622a5fe88ac" providerId="ADAL" clId="{4380F5EF-6006-4CD0-ACF3-411B2F0CC77C}" dt="2022-01-04T21:26:53.810" v="3339" actId="1076"/>
          <ac:picMkLst>
            <pc:docMk/>
            <pc:sldMk cId="895984988" sldId="256"/>
            <ac:picMk id="72" creationId="{B6E4B012-48B0-402E-8A21-EBEAA95E0210}"/>
          </ac:picMkLst>
        </pc:picChg>
        <pc:picChg chg="add del mod">
          <ac:chgData name="Wang, Yongdan" userId="1416b50c-2561-4304-85ac-d622a5fe88ac" providerId="ADAL" clId="{4380F5EF-6006-4CD0-ACF3-411B2F0CC77C}" dt="2022-01-09T00:49:01.779" v="4814" actId="21"/>
          <ac:picMkLst>
            <pc:docMk/>
            <pc:sldMk cId="895984988" sldId="256"/>
            <ac:picMk id="75" creationId="{302091B1-766E-4D30-BDA9-5857F34865AC}"/>
          </ac:picMkLst>
        </pc:picChg>
        <pc:cxnChg chg="add del mod">
          <ac:chgData name="Wang, Yongdan" userId="1416b50c-2561-4304-85ac-d622a5fe88ac" providerId="ADAL" clId="{4380F5EF-6006-4CD0-ACF3-411B2F0CC77C}" dt="2022-01-09T00:49:14.046" v="4818" actId="21"/>
          <ac:cxnSpMkLst>
            <pc:docMk/>
            <pc:sldMk cId="895984988" sldId="256"/>
            <ac:cxnSpMk id="21" creationId="{AA37EE99-D0D0-45A3-91C5-E707B8059420}"/>
          </ac:cxnSpMkLst>
        </pc:cxnChg>
        <pc:cxnChg chg="del">
          <ac:chgData name="Wang, Yongdan" userId="1416b50c-2561-4304-85ac-d622a5fe88ac" providerId="ADAL" clId="{4380F5EF-6006-4CD0-ACF3-411B2F0CC77C}" dt="2022-01-04T14:00:05.799" v="2" actId="21"/>
          <ac:cxnSpMkLst>
            <pc:docMk/>
            <pc:sldMk cId="895984988" sldId="256"/>
            <ac:cxnSpMk id="36" creationId="{676A61E5-DB1D-4B8E-AB93-35F2E57BF498}"/>
          </ac:cxnSpMkLst>
        </pc:cxnChg>
        <pc:cxnChg chg="mod">
          <ac:chgData name="Wang, Yongdan" userId="1416b50c-2561-4304-85ac-d622a5fe88ac" providerId="ADAL" clId="{4380F5EF-6006-4CD0-ACF3-411B2F0CC77C}" dt="2022-01-04T14:03:13.210" v="29" actId="1076"/>
          <ac:cxnSpMkLst>
            <pc:docMk/>
            <pc:sldMk cId="895984988" sldId="256"/>
            <ac:cxnSpMk id="37" creationId="{2DEC97AE-3812-4846-B72E-10A65CE6EAAF}"/>
          </ac:cxnSpMkLst>
        </pc:cxnChg>
        <pc:cxnChg chg="mod">
          <ac:chgData name="Wang, Yongdan" userId="1416b50c-2561-4304-85ac-d622a5fe88ac" providerId="ADAL" clId="{4380F5EF-6006-4CD0-ACF3-411B2F0CC77C}" dt="2022-01-04T14:02:56.876" v="26" actId="1076"/>
          <ac:cxnSpMkLst>
            <pc:docMk/>
            <pc:sldMk cId="895984988" sldId="256"/>
            <ac:cxnSpMk id="38" creationId="{DFBE947F-940C-4821-9731-67460FC675CA}"/>
          </ac:cxnSpMkLst>
        </pc:cxnChg>
        <pc:cxnChg chg="add del mod">
          <ac:chgData name="Wang, Yongdan" userId="1416b50c-2561-4304-85ac-d622a5fe88ac" providerId="ADAL" clId="{4380F5EF-6006-4CD0-ACF3-411B2F0CC77C}" dt="2022-01-09T00:49:05.783" v="4815" actId="21"/>
          <ac:cxnSpMkLst>
            <pc:docMk/>
            <pc:sldMk cId="895984988" sldId="256"/>
            <ac:cxnSpMk id="46" creationId="{A1ECD8FD-B81C-4B71-94BA-05FE796FD619}"/>
          </ac:cxnSpMkLst>
        </pc:cxnChg>
        <pc:cxnChg chg="add del mod">
          <ac:chgData name="Wang, Yongdan" userId="1416b50c-2561-4304-85ac-d622a5fe88ac" providerId="ADAL" clId="{4380F5EF-6006-4CD0-ACF3-411B2F0CC77C}" dt="2022-01-09T00:49:08.393" v="4816" actId="21"/>
          <ac:cxnSpMkLst>
            <pc:docMk/>
            <pc:sldMk cId="895984988" sldId="256"/>
            <ac:cxnSpMk id="86" creationId="{19205245-EA7D-409F-8050-DCBA79FD5096}"/>
          </ac:cxnSpMkLst>
        </pc:cxnChg>
        <pc:cxnChg chg="add del mod">
          <ac:chgData name="Wang, Yongdan" userId="1416b50c-2561-4304-85ac-d622a5fe88ac" providerId="ADAL" clId="{4380F5EF-6006-4CD0-ACF3-411B2F0CC77C}" dt="2022-01-09T00:49:11.509" v="4817" actId="21"/>
          <ac:cxnSpMkLst>
            <pc:docMk/>
            <pc:sldMk cId="895984988" sldId="256"/>
            <ac:cxnSpMk id="87" creationId="{44B39C30-07B5-4DE5-BCFF-E182ECD30B3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77DBB-09FB-4C9D-AA45-125101C6688F}" type="doc">
      <dgm:prSet loTypeId="urn:microsoft.com/office/officeart/2005/8/layout/process4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77368DB-BDA8-4100-A199-3F3D525A6C84}" type="pres">
      <dgm:prSet presAssocID="{52F77DBB-09FB-4C9D-AA45-125101C6688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6146B53-67BB-4949-8F4B-DD994B40542B}" type="presOf" srcId="{52F77DBB-09FB-4C9D-AA45-125101C6688F}" destId="{977368DB-BDA8-4100-A199-3F3D525A6C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06BB4-A24B-4B6C-A956-96C069AC6619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90DF1-701D-4721-A642-22551CDE6359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2800">
              <a:solidFill>
                <a:schemeClr val="tx1"/>
              </a:solidFill>
              <a:ea typeface="等线"/>
              <a:cs typeface="Arial"/>
            </a:rPr>
            <a:t>Design</a:t>
          </a:r>
          <a:r>
            <a:rPr lang="zh-CN" altLang="en-US" sz="28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>
              <a:solidFill>
                <a:schemeClr val="tx1"/>
              </a:solidFill>
              <a:ea typeface="等线"/>
              <a:cs typeface="Arial"/>
            </a:rPr>
            <a:t>of</a:t>
          </a:r>
          <a:r>
            <a:rPr lang="zh-CN" altLang="en-US" sz="28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>
              <a:solidFill>
                <a:schemeClr val="tx1"/>
              </a:solidFill>
              <a:ea typeface="等线"/>
              <a:cs typeface="Arial"/>
            </a:rPr>
            <a:t>Tet-on/off</a:t>
          </a:r>
          <a:r>
            <a:rPr lang="zh-CN" altLang="en-US" sz="28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>
              <a:solidFill>
                <a:schemeClr val="tx1"/>
              </a:solidFill>
              <a:ea typeface="等线"/>
              <a:cs typeface="Arial"/>
            </a:rPr>
            <a:t>inducible</a:t>
          </a:r>
          <a:r>
            <a:rPr lang="zh-CN" altLang="en-US" sz="28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>
              <a:solidFill>
                <a:schemeClr val="tx1"/>
              </a:solidFill>
              <a:ea typeface="等线"/>
              <a:cs typeface="Arial"/>
            </a:rPr>
            <a:t>circuits (UD)</a:t>
          </a:r>
          <a:endParaRPr lang="en-US" sz="2800" b="0">
            <a:solidFill>
              <a:schemeClr val="tx1"/>
            </a:solidFill>
          </a:endParaRPr>
        </a:p>
      </dgm:t>
    </dgm:pt>
    <dgm:pt modelId="{4CF4367C-2775-40FE-BE73-285DB63B3716}" type="parTrans" cxnId="{8AA0DD96-9F4E-46F3-A01D-83766A608C02}">
      <dgm:prSet/>
      <dgm:spPr/>
      <dgm:t>
        <a:bodyPr/>
        <a:lstStyle/>
        <a:p>
          <a:endParaRPr lang="en-US"/>
        </a:p>
      </dgm:t>
    </dgm:pt>
    <dgm:pt modelId="{4C553F77-A812-4BFF-A4EC-5A4E616D6A14}" type="sibTrans" cxnId="{8AA0DD96-9F4E-46F3-A01D-83766A608C02}">
      <dgm:prSet/>
      <dgm:spPr/>
      <dgm:t>
        <a:bodyPr/>
        <a:lstStyle/>
        <a:p>
          <a:endParaRPr lang="en-US"/>
        </a:p>
      </dgm:t>
    </dgm:pt>
    <dgm:pt modelId="{2B4099F1-453D-4820-86C7-3D0D9E6CA431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800"/>
            <a:t>Tet off/on switch for 2 AAV cassettes via Golden gate, 1, transfer plasmid, 2, assembly plasmid(UD)</a:t>
          </a:r>
        </a:p>
      </dgm:t>
    </dgm:pt>
    <dgm:pt modelId="{C24B96B5-6B39-4152-8ECD-45BEBA6213A5}" type="parTrans" cxnId="{FD432053-9FCF-4FCD-801B-DB3A790CD692}">
      <dgm:prSet/>
      <dgm:spPr/>
      <dgm:t>
        <a:bodyPr/>
        <a:lstStyle/>
        <a:p>
          <a:endParaRPr lang="en-US"/>
        </a:p>
      </dgm:t>
    </dgm:pt>
    <dgm:pt modelId="{810F0984-78A8-44E8-8507-E4EEF01D3342}" type="sibTrans" cxnId="{FD432053-9FCF-4FCD-801B-DB3A790CD692}">
      <dgm:prSet/>
      <dgm:spPr/>
      <dgm:t>
        <a:bodyPr/>
        <a:lstStyle/>
        <a:p>
          <a:endParaRPr lang="en-US"/>
        </a:p>
      </dgm:t>
    </dgm:pt>
    <dgm:pt modelId="{702DD9E8-C359-4965-9D81-F86CCFFCC8B1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sz="4000"/>
            <a:t>Q3 2023</a:t>
          </a:r>
        </a:p>
      </dgm:t>
    </dgm:pt>
    <dgm:pt modelId="{7513A1D6-3ACD-41A2-892E-03876F9450F8}" type="parTrans" cxnId="{565A73FF-9AB9-4B60-BDAF-4D44BEF9FCDD}">
      <dgm:prSet/>
      <dgm:spPr/>
      <dgm:t>
        <a:bodyPr/>
        <a:lstStyle/>
        <a:p>
          <a:endParaRPr lang="en-US"/>
        </a:p>
      </dgm:t>
    </dgm:pt>
    <dgm:pt modelId="{B8CE1F7E-3152-459B-A47E-0E0C102E4127}" type="sibTrans" cxnId="{565A73FF-9AB9-4B60-BDAF-4D44BEF9FCDD}">
      <dgm:prSet/>
      <dgm:spPr/>
      <dgm:t>
        <a:bodyPr/>
        <a:lstStyle/>
        <a:p>
          <a:endParaRPr lang="en-US"/>
        </a:p>
      </dgm:t>
    </dgm:pt>
    <dgm:pt modelId="{601B2364-90EA-4391-93C5-43ABAC9CC16F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sz="4000"/>
            <a:t>Q4 2023</a:t>
          </a:r>
        </a:p>
      </dgm:t>
    </dgm:pt>
    <dgm:pt modelId="{BA3A171E-2E68-4B52-97BF-5CCF19009BFD}" type="parTrans" cxnId="{F32E6FBF-9AB6-47D9-A177-F3ADF8A02106}">
      <dgm:prSet/>
      <dgm:spPr/>
      <dgm:t>
        <a:bodyPr/>
        <a:lstStyle/>
        <a:p>
          <a:endParaRPr lang="en-US"/>
        </a:p>
      </dgm:t>
    </dgm:pt>
    <dgm:pt modelId="{F9ACE6FC-E8DF-4C93-B069-7F26ECC3DFCD}" type="sibTrans" cxnId="{F32E6FBF-9AB6-47D9-A177-F3ADF8A02106}">
      <dgm:prSet/>
      <dgm:spPr/>
      <dgm:t>
        <a:bodyPr/>
        <a:lstStyle/>
        <a:p>
          <a:endParaRPr lang="en-US"/>
        </a:p>
      </dgm:t>
    </dgm:pt>
    <dgm:pt modelId="{7A27DDCD-29E1-4733-85C7-69BD44939F8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4000"/>
            <a:t>Q1 2023</a:t>
          </a:r>
        </a:p>
      </dgm:t>
    </dgm:pt>
    <dgm:pt modelId="{4C576868-95AB-4D8A-8F39-21A1304AF32E}" type="parTrans" cxnId="{DC3ABA73-39EC-4451-BB0E-A9A8F7EF293D}">
      <dgm:prSet/>
      <dgm:spPr/>
      <dgm:t>
        <a:bodyPr/>
        <a:lstStyle/>
        <a:p>
          <a:endParaRPr lang="en-US"/>
        </a:p>
      </dgm:t>
    </dgm:pt>
    <dgm:pt modelId="{0D68465A-CFA6-4758-A734-9F6F15910245}" type="sibTrans" cxnId="{DC3ABA73-39EC-4451-BB0E-A9A8F7EF293D}">
      <dgm:prSet/>
      <dgm:spPr/>
      <dgm:t>
        <a:bodyPr/>
        <a:lstStyle/>
        <a:p>
          <a:endParaRPr lang="en-US"/>
        </a:p>
      </dgm:t>
    </dgm:pt>
    <dgm:pt modelId="{A7F522F4-E40C-4C7B-A0EB-FFE80B0F58AB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sz="4000"/>
            <a:t>Q2 2023</a:t>
          </a:r>
        </a:p>
      </dgm:t>
    </dgm:pt>
    <dgm:pt modelId="{F071BB36-EFCE-4E5B-A5CD-747107D33327}" type="parTrans" cxnId="{EEA8A619-DCA3-4F26-A39F-8BE5AEE347A9}">
      <dgm:prSet/>
      <dgm:spPr/>
      <dgm:t>
        <a:bodyPr/>
        <a:lstStyle/>
        <a:p>
          <a:endParaRPr lang="en-US"/>
        </a:p>
      </dgm:t>
    </dgm:pt>
    <dgm:pt modelId="{55C50FFE-9FEC-49F9-8AC1-7F164111CD6A}" type="sibTrans" cxnId="{EEA8A619-DCA3-4F26-A39F-8BE5AEE347A9}">
      <dgm:prSet/>
      <dgm:spPr/>
      <dgm:t>
        <a:bodyPr/>
        <a:lstStyle/>
        <a:p>
          <a:endParaRPr lang="en-US"/>
        </a:p>
      </dgm:t>
    </dgm:pt>
    <dgm:pt modelId="{B2568112-D6B9-42C5-BFDF-296A48794D89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800"/>
            <a:t>Tet off/on switch for the 3</a:t>
          </a:r>
          <a:r>
            <a:rPr lang="en-US" sz="2800" baseline="30000"/>
            <a:t>rd</a:t>
          </a:r>
          <a:r>
            <a:rPr lang="en-US" sz="2800"/>
            <a:t> AAV cassette via Golden gate, 3, replication plasmid(UD)</a:t>
          </a:r>
        </a:p>
      </dgm:t>
    </dgm:pt>
    <dgm:pt modelId="{E382137E-A277-4C66-9B06-A42461514015}" type="parTrans" cxnId="{71A88023-4257-4E5F-B5E0-3FD9340E9D6F}">
      <dgm:prSet/>
      <dgm:spPr/>
      <dgm:t>
        <a:bodyPr/>
        <a:lstStyle/>
        <a:p>
          <a:endParaRPr lang="en-US"/>
        </a:p>
      </dgm:t>
    </dgm:pt>
    <dgm:pt modelId="{C34E220E-8F58-43F6-AA61-310288DB746A}" type="sibTrans" cxnId="{71A88023-4257-4E5F-B5E0-3FD9340E9D6F}">
      <dgm:prSet/>
      <dgm:spPr/>
      <dgm:t>
        <a:bodyPr/>
        <a:lstStyle/>
        <a:p>
          <a:endParaRPr lang="en-US"/>
        </a:p>
      </dgm:t>
    </dgm:pt>
    <dgm:pt modelId="{742AEFA9-625A-471E-BF19-0956666A814D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800" dirty="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2800" dirty="0"/>
        </a:p>
      </dgm:t>
    </dgm:pt>
    <dgm:pt modelId="{90E27B9A-4563-4266-B818-02D20AAFBC94}" type="parTrans" cxnId="{E0B844C3-CF6B-4F04-A5D9-F6AF593F55A8}">
      <dgm:prSet/>
      <dgm:spPr/>
      <dgm:t>
        <a:bodyPr/>
        <a:lstStyle/>
        <a:p>
          <a:endParaRPr lang="en-US"/>
        </a:p>
      </dgm:t>
    </dgm:pt>
    <dgm:pt modelId="{796A5D4D-3431-4CA1-A405-8F9A82BAE5A6}" type="sibTrans" cxnId="{E0B844C3-CF6B-4F04-A5D9-F6AF593F55A8}">
      <dgm:prSet/>
      <dgm:spPr/>
      <dgm:t>
        <a:bodyPr/>
        <a:lstStyle/>
        <a:p>
          <a:endParaRPr lang="en-US"/>
        </a:p>
      </dgm:t>
    </dgm:pt>
    <dgm:pt modelId="{4B4D35B0-100D-B34C-882E-0EA089CC5A9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Wingdings" pitchFamily="2" charset="2"/>
            <a:buChar char="ü"/>
          </a:pPr>
          <a:r>
            <a:rPr lang="en-US" sz="2800" dirty="0">
              <a:solidFill>
                <a:schemeClr val="tx1"/>
              </a:solidFill>
            </a:rPr>
            <a:t>Crispr-Cas9 platform development and testing AAVS1, CCR5 and ROSA26 loci (UML)</a:t>
          </a:r>
        </a:p>
      </dgm:t>
    </dgm:pt>
    <dgm:pt modelId="{48C12057-03D3-FD42-B6EF-E78AB7897028}" type="parTrans" cxnId="{5BC8D285-319F-3346-B81D-41E9CE18ABA8}">
      <dgm:prSet/>
      <dgm:spPr/>
      <dgm:t>
        <a:bodyPr/>
        <a:lstStyle/>
        <a:p>
          <a:endParaRPr lang="en-US"/>
        </a:p>
      </dgm:t>
    </dgm:pt>
    <dgm:pt modelId="{05375F7F-4A27-0940-A351-52AEAF67C625}" type="sibTrans" cxnId="{5BC8D285-319F-3346-B81D-41E9CE18ABA8}">
      <dgm:prSet/>
      <dgm:spPr/>
      <dgm:t>
        <a:bodyPr/>
        <a:lstStyle/>
        <a:p>
          <a:endParaRPr lang="en-US"/>
        </a:p>
      </dgm:t>
    </dgm:pt>
    <dgm:pt modelId="{60D8A40B-E974-2B43-A8EA-25088422F60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Wingdings" pitchFamily="2" charset="2"/>
            <a:buChar char="ü"/>
          </a:pPr>
          <a:r>
            <a:rPr lang="en-US" sz="2800">
              <a:solidFill>
                <a:schemeClr val="tx1"/>
              </a:solidFill>
            </a:rPr>
            <a:t>Analytical methods (qPCR, Elisa, RT-qPCR, WB, proteomics) (UML/UD)</a:t>
          </a:r>
        </a:p>
      </dgm:t>
    </dgm:pt>
    <dgm:pt modelId="{680B872C-03CF-F640-A729-868DE26B108E}" type="parTrans" cxnId="{F1D70ACA-1A71-CD45-AAF0-C390D8EA2105}">
      <dgm:prSet/>
      <dgm:spPr/>
      <dgm:t>
        <a:bodyPr/>
        <a:lstStyle/>
        <a:p>
          <a:endParaRPr lang="en-US"/>
        </a:p>
      </dgm:t>
    </dgm:pt>
    <dgm:pt modelId="{78EC5BF3-BA71-9140-8556-FB6F9EE2BEC5}" type="sibTrans" cxnId="{F1D70ACA-1A71-CD45-AAF0-C390D8EA2105}">
      <dgm:prSet/>
      <dgm:spPr/>
      <dgm:t>
        <a:bodyPr/>
        <a:lstStyle/>
        <a:p>
          <a:endParaRPr lang="en-US"/>
        </a:p>
      </dgm:t>
    </dgm:pt>
    <dgm:pt modelId="{77BF2A3B-493F-1243-977E-F1DF58397904}">
      <dgm:prSet custT="1"/>
      <dgm:spPr/>
      <dgm:t>
        <a:bodyPr/>
        <a:lstStyle/>
        <a:p>
          <a:r>
            <a:rPr lang="en-US" sz="2800"/>
            <a:t>Site-specific integration of 2 cassettes (UML)</a:t>
          </a:r>
        </a:p>
      </dgm:t>
    </dgm:pt>
    <dgm:pt modelId="{4894E381-DD2A-BF48-AF56-D70951D61335}" type="parTrans" cxnId="{DFAE1ECD-DEF6-0E48-A4D6-0EE8E68E753D}">
      <dgm:prSet/>
      <dgm:spPr/>
      <dgm:t>
        <a:bodyPr/>
        <a:lstStyle/>
        <a:p>
          <a:endParaRPr lang="en-US"/>
        </a:p>
      </dgm:t>
    </dgm:pt>
    <dgm:pt modelId="{F3D5A7B8-9440-444B-AB63-9D9CA779D3BF}" type="sibTrans" cxnId="{DFAE1ECD-DEF6-0E48-A4D6-0EE8E68E753D}">
      <dgm:prSet/>
      <dgm:spPr/>
      <dgm:t>
        <a:bodyPr/>
        <a:lstStyle/>
        <a:p>
          <a:endParaRPr lang="en-US"/>
        </a:p>
      </dgm:t>
    </dgm:pt>
    <dgm:pt modelId="{53852C58-0064-AA43-87B7-39822C280428}">
      <dgm:prSet custT="1"/>
      <dgm:spPr/>
      <dgm:t>
        <a:bodyPr/>
        <a:lstStyle/>
        <a:p>
          <a:r>
            <a:rPr lang="en-US" sz="2800"/>
            <a:t>Testing inducible plasmids via transient (UML/UD) </a:t>
          </a:r>
        </a:p>
      </dgm:t>
    </dgm:pt>
    <dgm:pt modelId="{B4BD5D4F-B6F7-9C4B-A4D3-7534DE02DDE1}" type="parTrans" cxnId="{A7D5DE04-F171-CF4C-A690-ECAC9A98B1D5}">
      <dgm:prSet/>
      <dgm:spPr/>
      <dgm:t>
        <a:bodyPr/>
        <a:lstStyle/>
        <a:p>
          <a:endParaRPr lang="en-US"/>
        </a:p>
      </dgm:t>
    </dgm:pt>
    <dgm:pt modelId="{EE71E46C-DBB1-1A46-A0C1-805472859E50}" type="sibTrans" cxnId="{A7D5DE04-F171-CF4C-A690-ECAC9A98B1D5}">
      <dgm:prSet/>
      <dgm:spPr/>
      <dgm:t>
        <a:bodyPr/>
        <a:lstStyle/>
        <a:p>
          <a:endParaRPr lang="en-US"/>
        </a:p>
      </dgm:t>
    </dgm:pt>
    <dgm:pt modelId="{EF258556-8145-494B-BD94-BB4206808D0D}">
      <dgm:prSet custT="1"/>
      <dgm:spPr/>
      <dgm:t>
        <a:bodyPr/>
        <a:lstStyle/>
        <a:p>
          <a:r>
            <a:rPr lang="en-US" sz="2800" dirty="0"/>
            <a:t>Site-specific integration of the 3</a:t>
          </a:r>
          <a:r>
            <a:rPr lang="en-US" sz="2800" baseline="30000" dirty="0"/>
            <a:t>rd</a:t>
          </a:r>
          <a:r>
            <a:rPr lang="en-US" sz="2800" dirty="0"/>
            <a:t> cassette and develop the baseline of stable cells (UML)</a:t>
          </a:r>
        </a:p>
      </dgm:t>
    </dgm:pt>
    <dgm:pt modelId="{D02E7AAA-0A51-CD45-BAE7-230E712B1539}" type="parTrans" cxnId="{8946B7D9-6447-5947-86C4-69D9C6D688D7}">
      <dgm:prSet/>
      <dgm:spPr/>
      <dgm:t>
        <a:bodyPr/>
        <a:lstStyle/>
        <a:p>
          <a:endParaRPr lang="en-US"/>
        </a:p>
      </dgm:t>
    </dgm:pt>
    <dgm:pt modelId="{EA0B033D-DE38-1F49-8750-256C53878B1E}" type="sibTrans" cxnId="{8946B7D9-6447-5947-86C4-69D9C6D688D7}">
      <dgm:prSet/>
      <dgm:spPr/>
      <dgm:t>
        <a:bodyPr/>
        <a:lstStyle/>
        <a:p>
          <a:endParaRPr lang="en-US"/>
        </a:p>
      </dgm:t>
    </dgm:pt>
    <dgm:pt modelId="{C4682D8B-978D-B746-9955-C6DA66C990B3}">
      <dgm:prSet custT="1"/>
      <dgm:spPr/>
      <dgm:t>
        <a:bodyPr/>
        <a:lstStyle/>
        <a:p>
          <a:r>
            <a:rPr lang="en-US" sz="2800"/>
            <a:t>Evaluate optimized plasmids via transient(UML/UD) </a:t>
          </a:r>
        </a:p>
      </dgm:t>
    </dgm:pt>
    <dgm:pt modelId="{75265C16-8B71-7D47-9BCB-C385368AA501}" type="parTrans" cxnId="{A81A5735-1FEE-614B-A3DF-3F4D2D8DBA11}">
      <dgm:prSet/>
      <dgm:spPr/>
      <dgm:t>
        <a:bodyPr/>
        <a:lstStyle/>
        <a:p>
          <a:endParaRPr lang="en-US"/>
        </a:p>
      </dgm:t>
    </dgm:pt>
    <dgm:pt modelId="{8C396CA5-FFBB-0642-8421-80070E498B94}" type="sibTrans" cxnId="{A81A5735-1FEE-614B-A3DF-3F4D2D8DBA11}">
      <dgm:prSet/>
      <dgm:spPr/>
      <dgm:t>
        <a:bodyPr/>
        <a:lstStyle/>
        <a:p>
          <a:endParaRPr lang="en-US"/>
        </a:p>
      </dgm:t>
    </dgm:pt>
    <dgm:pt modelId="{EFE9FEDB-CC82-024C-9741-B24B09AF30B1}">
      <dgm:prSet custT="1"/>
      <dgm:spPr/>
      <dgm:t>
        <a:bodyPr/>
        <a:lstStyle/>
        <a:p>
          <a:r>
            <a:rPr lang="en-US" altLang="zh-CN" sz="2800"/>
            <a:t>Optimized AAV parts integration, The optimized stable cell line(UML)</a:t>
          </a:r>
          <a:endParaRPr lang="en-US" sz="2800"/>
        </a:p>
      </dgm:t>
    </dgm:pt>
    <dgm:pt modelId="{06728B87-AE36-BA4E-8AAB-31265E1C3DD9}" type="parTrans" cxnId="{EC27851A-8383-9C4D-8175-45695A72C7D0}">
      <dgm:prSet/>
      <dgm:spPr/>
      <dgm:t>
        <a:bodyPr/>
        <a:lstStyle/>
        <a:p>
          <a:endParaRPr lang="en-US"/>
        </a:p>
      </dgm:t>
    </dgm:pt>
    <dgm:pt modelId="{706CC7AD-5886-ED41-9BDE-14DA618840A1}" type="sibTrans" cxnId="{EC27851A-8383-9C4D-8175-45695A72C7D0}">
      <dgm:prSet/>
      <dgm:spPr/>
      <dgm:t>
        <a:bodyPr/>
        <a:lstStyle/>
        <a:p>
          <a:endParaRPr lang="en-US"/>
        </a:p>
      </dgm:t>
    </dgm:pt>
    <dgm:pt modelId="{26603CD2-8D3D-BB45-8F84-233FABD5D184}">
      <dgm:prSet custT="1"/>
      <dgm:spPr/>
      <dgm:t>
        <a:bodyPr/>
        <a:lstStyle/>
        <a:p>
          <a:r>
            <a:rPr lang="en-US" sz="4000"/>
            <a:t>2024</a:t>
          </a:r>
        </a:p>
      </dgm:t>
    </dgm:pt>
    <dgm:pt modelId="{3DF18FDF-AD25-5C43-B8E9-42CA2B6C8756}" type="parTrans" cxnId="{274F4090-5BAA-5C49-A2AC-2341C36E58B5}">
      <dgm:prSet/>
      <dgm:spPr/>
      <dgm:t>
        <a:bodyPr/>
        <a:lstStyle/>
        <a:p>
          <a:endParaRPr lang="en-US"/>
        </a:p>
      </dgm:t>
    </dgm:pt>
    <dgm:pt modelId="{CCF4656B-B5C2-E64E-82B5-8DE79071C7A1}" type="sibTrans" cxnId="{274F4090-5BAA-5C49-A2AC-2341C36E58B5}">
      <dgm:prSet/>
      <dgm:spPr/>
      <dgm:t>
        <a:bodyPr/>
        <a:lstStyle/>
        <a:p>
          <a:endParaRPr lang="en-US"/>
        </a:p>
      </dgm:t>
    </dgm:pt>
    <dgm:pt modelId="{821DBA60-43CC-994B-B94A-167CE3F37BC6}">
      <dgm:prSet custT="1"/>
      <dgm:spPr>
        <a:gradFill flip="none" rotWithShape="0">
          <a:gsLst>
            <a:gs pos="0">
              <a:srgbClr val="4472C4">
                <a:lumMod val="60000"/>
                <a:lumOff val="40000"/>
                <a:tint val="66000"/>
                <a:satMod val="160000"/>
              </a:srgbClr>
            </a:gs>
            <a:gs pos="50000">
              <a:srgbClr val="4472C4">
                <a:lumMod val="60000"/>
                <a:lumOff val="40000"/>
                <a:tint val="44500"/>
                <a:satMod val="160000"/>
              </a:srgbClr>
            </a:gs>
            <a:gs pos="100000">
              <a:srgbClr val="4472C4">
                <a:lumMod val="60000"/>
                <a:lumOff val="40000"/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r>
            <a:rPr lang="en-US" sz="2800"/>
            <a:t>Cell line productivity and stability evaluation(UML/UD) </a:t>
          </a:r>
        </a:p>
      </dgm:t>
    </dgm:pt>
    <dgm:pt modelId="{46F3D8EE-06F9-D145-B7F3-4E29D41B1CCD}" type="parTrans" cxnId="{7CB4D93A-728D-8E4C-89C5-59C3BD775767}">
      <dgm:prSet/>
      <dgm:spPr/>
      <dgm:t>
        <a:bodyPr/>
        <a:lstStyle/>
        <a:p>
          <a:endParaRPr lang="en-US"/>
        </a:p>
      </dgm:t>
    </dgm:pt>
    <dgm:pt modelId="{9F74EB1B-B60B-F047-B558-0F4D103BAC57}" type="sibTrans" cxnId="{7CB4D93A-728D-8E4C-89C5-59C3BD775767}">
      <dgm:prSet/>
      <dgm:spPr/>
      <dgm:t>
        <a:bodyPr/>
        <a:lstStyle/>
        <a:p>
          <a:endParaRPr lang="en-US"/>
        </a:p>
      </dgm:t>
    </dgm:pt>
    <dgm:pt modelId="{848B1DA5-32D7-614B-99FB-690A7F75CDDC}">
      <dgm:prSet custT="1"/>
      <dgm:spPr>
        <a:gradFill flip="none" rotWithShape="0">
          <a:gsLst>
            <a:gs pos="0">
              <a:srgbClr val="4472C4">
                <a:lumMod val="60000"/>
                <a:lumOff val="40000"/>
                <a:tint val="66000"/>
                <a:satMod val="160000"/>
              </a:srgbClr>
            </a:gs>
            <a:gs pos="50000">
              <a:srgbClr val="4472C4">
                <a:lumMod val="60000"/>
                <a:lumOff val="40000"/>
                <a:tint val="44500"/>
                <a:satMod val="160000"/>
              </a:srgbClr>
            </a:gs>
            <a:gs pos="100000">
              <a:srgbClr val="4472C4">
                <a:lumMod val="60000"/>
                <a:lumOff val="40000"/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r>
            <a:rPr lang="en-US" sz="2800"/>
            <a:t>AAV production bottlenecks investigation(UD/UML) </a:t>
          </a:r>
        </a:p>
      </dgm:t>
    </dgm:pt>
    <dgm:pt modelId="{C13E6749-1052-954D-A2C8-2C826277CA26}" type="parTrans" cxnId="{0B7B69CA-72D4-124B-8FF0-792FDC3577BA}">
      <dgm:prSet/>
      <dgm:spPr/>
      <dgm:t>
        <a:bodyPr/>
        <a:lstStyle/>
        <a:p>
          <a:endParaRPr lang="en-US"/>
        </a:p>
      </dgm:t>
    </dgm:pt>
    <dgm:pt modelId="{58363EAB-0278-0043-ADBB-FB42F20611EF}" type="sibTrans" cxnId="{0B7B69CA-72D4-124B-8FF0-792FDC3577BA}">
      <dgm:prSet/>
      <dgm:spPr/>
      <dgm:t>
        <a:bodyPr/>
        <a:lstStyle/>
        <a:p>
          <a:endParaRPr lang="en-US"/>
        </a:p>
      </dgm:t>
    </dgm:pt>
    <dgm:pt modelId="{488D4FDC-AF40-764C-8D8D-904C40C55FB2}">
      <dgm:prSet custT="1"/>
      <dgm:spPr>
        <a:gradFill flip="none" rotWithShape="0">
          <a:gsLst>
            <a:gs pos="0">
              <a:srgbClr val="4472C4">
                <a:lumMod val="60000"/>
                <a:lumOff val="40000"/>
                <a:tint val="66000"/>
                <a:satMod val="160000"/>
              </a:srgbClr>
            </a:gs>
            <a:gs pos="50000">
              <a:srgbClr val="4472C4">
                <a:lumMod val="60000"/>
                <a:lumOff val="40000"/>
                <a:tint val="44500"/>
                <a:satMod val="160000"/>
              </a:srgbClr>
            </a:gs>
            <a:gs pos="100000">
              <a:srgbClr val="4472C4">
                <a:lumMod val="60000"/>
                <a:lumOff val="40000"/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r>
            <a:rPr lang="en-US" sz="2800"/>
            <a:t>Other investigations (UML/UD)</a:t>
          </a:r>
        </a:p>
      </dgm:t>
    </dgm:pt>
    <dgm:pt modelId="{69F86B16-9F18-EE4F-A914-863E2A6408AE}" type="parTrans" cxnId="{8B283995-C31B-D946-BE1D-2AB646415A62}">
      <dgm:prSet/>
      <dgm:spPr/>
      <dgm:t>
        <a:bodyPr/>
        <a:lstStyle/>
        <a:p>
          <a:endParaRPr lang="en-US"/>
        </a:p>
      </dgm:t>
    </dgm:pt>
    <dgm:pt modelId="{51367C07-EDA6-E240-A74E-A3F31C8B8851}" type="sibTrans" cxnId="{8B283995-C31B-D946-BE1D-2AB646415A62}">
      <dgm:prSet/>
      <dgm:spPr/>
      <dgm:t>
        <a:bodyPr/>
        <a:lstStyle/>
        <a:p>
          <a:endParaRPr lang="en-US"/>
        </a:p>
      </dgm:t>
    </dgm:pt>
    <dgm:pt modelId="{4C1A31ED-7AA9-4432-9401-04E0F4C37935}" type="pres">
      <dgm:prSet presAssocID="{CE106BB4-A24B-4B6C-A956-96C069AC6619}" presName="Name0" presStyleCnt="0">
        <dgm:presLayoutVars>
          <dgm:dir/>
          <dgm:animLvl val="lvl"/>
          <dgm:resizeHandles val="exact"/>
        </dgm:presLayoutVars>
      </dgm:prSet>
      <dgm:spPr/>
    </dgm:pt>
    <dgm:pt modelId="{138010D0-6453-4CC1-9D8C-AE85DF95657D}" type="pres">
      <dgm:prSet presAssocID="{7A27DDCD-29E1-4733-85C7-69BD44939F82}" presName="composite" presStyleCnt="0"/>
      <dgm:spPr/>
    </dgm:pt>
    <dgm:pt modelId="{D8397DA8-D0BF-494C-A6AE-9917F9407F21}" type="pres">
      <dgm:prSet presAssocID="{7A27DDCD-29E1-4733-85C7-69BD44939F82}" presName="parTx" presStyleLbl="node1" presStyleIdx="0" presStyleCnt="5" custScaleY="100000" custLinFactNeighborX="5920" custLinFactNeighborY="-753">
        <dgm:presLayoutVars>
          <dgm:chMax val="0"/>
          <dgm:chPref val="0"/>
          <dgm:bulletEnabled val="1"/>
        </dgm:presLayoutVars>
      </dgm:prSet>
      <dgm:spPr/>
    </dgm:pt>
    <dgm:pt modelId="{3C864F00-40D8-4C43-90CB-3C4F280C464B}" type="pres">
      <dgm:prSet presAssocID="{7A27DDCD-29E1-4733-85C7-69BD44939F82}" presName="desTx" presStyleLbl="revTx" presStyleIdx="0" presStyleCnt="5" custScaleX="109420" custScaleY="102477" custLinFactNeighborX="10155" custLinFactNeighborY="211">
        <dgm:presLayoutVars>
          <dgm:bulletEnabled val="1"/>
        </dgm:presLayoutVars>
      </dgm:prSet>
      <dgm:spPr/>
    </dgm:pt>
    <dgm:pt modelId="{2DA4C3DB-52A3-4A74-AA85-C76300D2A8F4}" type="pres">
      <dgm:prSet presAssocID="{0D68465A-CFA6-4758-A734-9F6F15910245}" presName="space" presStyleCnt="0"/>
      <dgm:spPr/>
    </dgm:pt>
    <dgm:pt modelId="{9AE719F0-5257-47BD-A2C0-113EC4A7F355}" type="pres">
      <dgm:prSet presAssocID="{A7F522F4-E40C-4C7B-A0EB-FFE80B0F58AB}" presName="composite" presStyleCnt="0"/>
      <dgm:spPr/>
    </dgm:pt>
    <dgm:pt modelId="{0995BCD0-8EE1-4811-928B-3A474E6A7417}" type="pres">
      <dgm:prSet presAssocID="{A7F522F4-E40C-4C7B-A0EB-FFE80B0F58AB}" presName="parTx" presStyleLbl="node1" presStyleIdx="1" presStyleCnt="5" custLinFactNeighborX="3774" custLinFactNeighborY="-2960">
        <dgm:presLayoutVars>
          <dgm:chMax val="0"/>
          <dgm:chPref val="0"/>
          <dgm:bulletEnabled val="1"/>
        </dgm:presLayoutVars>
      </dgm:prSet>
      <dgm:spPr/>
    </dgm:pt>
    <dgm:pt modelId="{4ABE4B3E-1F79-46C0-B896-1C1D2FF77FC5}" type="pres">
      <dgm:prSet presAssocID="{A7F522F4-E40C-4C7B-A0EB-FFE80B0F58AB}" presName="desTx" presStyleLbl="revTx" presStyleIdx="1" presStyleCnt="5" custLinFactNeighborX="13223" custLinFactNeighborY="-782">
        <dgm:presLayoutVars>
          <dgm:bulletEnabled val="1"/>
        </dgm:presLayoutVars>
      </dgm:prSet>
      <dgm:spPr/>
    </dgm:pt>
    <dgm:pt modelId="{3BB0DD19-74B0-4EBE-95B4-578C3BD88104}" type="pres">
      <dgm:prSet presAssocID="{55C50FFE-9FEC-49F9-8AC1-7F164111CD6A}" presName="space" presStyleCnt="0"/>
      <dgm:spPr/>
    </dgm:pt>
    <dgm:pt modelId="{89C6F5DD-387A-45EA-975F-72B9F74B5407}" type="pres">
      <dgm:prSet presAssocID="{702DD9E8-C359-4965-9D81-F86CCFFCC8B1}" presName="composite" presStyleCnt="0"/>
      <dgm:spPr/>
    </dgm:pt>
    <dgm:pt modelId="{10913F6C-A1B4-4256-B76C-D9DB5E9D0B69}" type="pres">
      <dgm:prSet presAssocID="{702DD9E8-C359-4965-9D81-F86CCFFCC8B1}" presName="parTx" presStyleLbl="node1" presStyleIdx="2" presStyleCnt="5" custLinFactNeighborX="2145">
        <dgm:presLayoutVars>
          <dgm:chMax val="0"/>
          <dgm:chPref val="0"/>
          <dgm:bulletEnabled val="1"/>
        </dgm:presLayoutVars>
      </dgm:prSet>
      <dgm:spPr/>
    </dgm:pt>
    <dgm:pt modelId="{4F446729-B227-423E-8C0D-96321DC7921A}" type="pres">
      <dgm:prSet presAssocID="{702DD9E8-C359-4965-9D81-F86CCFFCC8B1}" presName="desTx" presStyleLbl="revTx" presStyleIdx="2" presStyleCnt="5" custLinFactNeighborX="11159" custLinFactNeighborY="-1013">
        <dgm:presLayoutVars>
          <dgm:bulletEnabled val="1"/>
        </dgm:presLayoutVars>
      </dgm:prSet>
      <dgm:spPr/>
    </dgm:pt>
    <dgm:pt modelId="{09E478CE-D5A2-4E21-9DCE-8409081CBBCC}" type="pres">
      <dgm:prSet presAssocID="{B8CE1F7E-3152-459B-A47E-0E0C102E4127}" presName="space" presStyleCnt="0"/>
      <dgm:spPr/>
    </dgm:pt>
    <dgm:pt modelId="{98D199A0-B714-4C91-AF00-153718882C66}" type="pres">
      <dgm:prSet presAssocID="{601B2364-90EA-4391-93C5-43ABAC9CC16F}" presName="composite" presStyleCnt="0"/>
      <dgm:spPr/>
    </dgm:pt>
    <dgm:pt modelId="{79AFE0B7-52E5-4D87-B049-53DE9EEE2C73}" type="pres">
      <dgm:prSet presAssocID="{601B2364-90EA-4391-93C5-43ABAC9CC16F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3AFE20-0469-4912-BD78-5097C07CFF2D}" type="pres">
      <dgm:prSet presAssocID="{601B2364-90EA-4391-93C5-43ABAC9CC16F}" presName="desTx" presStyleLbl="revTx" presStyleIdx="3" presStyleCnt="5" custLinFactNeighborX="8753" custLinFactNeighborY="-782">
        <dgm:presLayoutVars>
          <dgm:bulletEnabled val="1"/>
        </dgm:presLayoutVars>
      </dgm:prSet>
      <dgm:spPr/>
    </dgm:pt>
    <dgm:pt modelId="{0FE197FB-66AF-E147-A74C-73DD75064E62}" type="pres">
      <dgm:prSet presAssocID="{F9ACE6FC-E8DF-4C93-B069-7F26ECC3DFCD}" presName="space" presStyleCnt="0"/>
      <dgm:spPr/>
    </dgm:pt>
    <dgm:pt modelId="{552D66CD-A490-8F46-8023-C3B8F9921DB2}" type="pres">
      <dgm:prSet presAssocID="{26603CD2-8D3D-BB45-8F84-233FABD5D184}" presName="composite" presStyleCnt="0"/>
      <dgm:spPr/>
    </dgm:pt>
    <dgm:pt modelId="{56B698EB-5833-794E-898B-5C3445F5FA4F}" type="pres">
      <dgm:prSet presAssocID="{26603CD2-8D3D-BB45-8F84-233FABD5D184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0AFB81D-3266-FC4F-8320-AAA4F087F017}" type="pres">
      <dgm:prSet presAssocID="{26603CD2-8D3D-BB45-8F84-233FABD5D184}" presName="desTx" presStyleLbl="revTx" presStyleIdx="4" presStyleCnt="5" custLinFactNeighborX="10729">
        <dgm:presLayoutVars>
          <dgm:bulletEnabled val="1"/>
        </dgm:presLayoutVars>
      </dgm:prSet>
      <dgm:spPr>
        <a:xfrm>
          <a:off x="23720091" y="1309317"/>
          <a:ext cx="4868636" cy="4042592"/>
        </a:xfrm>
        <a:prstGeom prst="rect">
          <a:avLst/>
        </a:prstGeom>
      </dgm:spPr>
    </dgm:pt>
  </dgm:ptLst>
  <dgm:cxnLst>
    <dgm:cxn modelId="{A7D5DE04-F171-CF4C-A690-ECAC9A98B1D5}" srcId="{A7F522F4-E40C-4C7B-A0EB-FFE80B0F58AB}" destId="{53852C58-0064-AA43-87B7-39822C280428}" srcOrd="2" destOrd="0" parTransId="{B4BD5D4F-B6F7-9C4B-A4D3-7534DE02DDE1}" sibTransId="{EE71E46C-DBB1-1A46-A0C1-805472859E50}"/>
    <dgm:cxn modelId="{E19BC707-F481-7944-8C35-530005AE2C0F}" type="presOf" srcId="{60D8A40B-E974-2B43-A8EA-25088422F608}" destId="{3C864F00-40D8-4C43-90CB-3C4F280C464B}" srcOrd="0" destOrd="2" presId="urn:microsoft.com/office/officeart/2005/8/layout/chevron1"/>
    <dgm:cxn modelId="{EEA8A619-DCA3-4F26-A39F-8BE5AEE347A9}" srcId="{CE106BB4-A24B-4B6C-A956-96C069AC6619}" destId="{A7F522F4-E40C-4C7B-A0EB-FFE80B0F58AB}" srcOrd="1" destOrd="0" parTransId="{F071BB36-EFCE-4E5B-A5CD-747107D33327}" sibTransId="{55C50FFE-9FEC-49F9-8AC1-7F164111CD6A}"/>
    <dgm:cxn modelId="{EC27851A-8383-9C4D-8175-45695A72C7D0}" srcId="{601B2364-90EA-4391-93C5-43ABAC9CC16F}" destId="{EFE9FEDB-CC82-024C-9741-B24B09AF30B1}" srcOrd="2" destOrd="0" parTransId="{06728B87-AE36-BA4E-8AAB-31265E1C3DD9}" sibTransId="{706CC7AD-5886-ED41-9BDE-14DA618840A1}"/>
    <dgm:cxn modelId="{71A88023-4257-4E5F-B5E0-3FD9340E9D6F}" srcId="{702DD9E8-C359-4965-9D81-F86CCFFCC8B1}" destId="{B2568112-D6B9-42C5-BFDF-296A48794D89}" srcOrd="0" destOrd="0" parTransId="{E382137E-A277-4C66-9B06-A42461514015}" sibTransId="{C34E220E-8F58-43F6-AA61-310288DB746A}"/>
    <dgm:cxn modelId="{40208128-E1A1-0548-9C72-9626B1F3143F}" type="presOf" srcId="{488D4FDC-AF40-764C-8D8D-904C40C55FB2}" destId="{90AFB81D-3266-FC4F-8320-AAA4F087F017}" srcOrd="0" destOrd="2" presId="urn:microsoft.com/office/officeart/2005/8/layout/chevron1"/>
    <dgm:cxn modelId="{A81A5735-1FEE-614B-A3DF-3F4D2D8DBA11}" srcId="{601B2364-90EA-4391-93C5-43ABAC9CC16F}" destId="{C4682D8B-978D-B746-9955-C6DA66C990B3}" srcOrd="1" destOrd="0" parTransId="{75265C16-8B71-7D47-9BCB-C385368AA501}" sibTransId="{8C396CA5-FFBB-0642-8421-80070E498B94}"/>
    <dgm:cxn modelId="{7CB4D93A-728D-8E4C-89C5-59C3BD775767}" srcId="{26603CD2-8D3D-BB45-8F84-233FABD5D184}" destId="{821DBA60-43CC-994B-B94A-167CE3F37BC6}" srcOrd="0" destOrd="0" parTransId="{46F3D8EE-06F9-D145-B7F3-4E29D41B1CCD}" sibTransId="{9F74EB1B-B60B-F047-B558-0F4D103BAC57}"/>
    <dgm:cxn modelId="{2D9C834A-BEFC-9347-9A0B-9BBDECA91F58}" type="presOf" srcId="{821DBA60-43CC-994B-B94A-167CE3F37BC6}" destId="{90AFB81D-3266-FC4F-8320-AAA4F087F017}" srcOrd="0" destOrd="0" presId="urn:microsoft.com/office/officeart/2005/8/layout/chevron1"/>
    <dgm:cxn modelId="{FD432053-9FCF-4FCD-801B-DB3A790CD692}" srcId="{A7F522F4-E40C-4C7B-A0EB-FFE80B0F58AB}" destId="{2B4099F1-453D-4820-86C7-3D0D9E6CA431}" srcOrd="0" destOrd="0" parTransId="{C24B96B5-6B39-4152-8ECD-45BEBA6213A5}" sibTransId="{810F0984-78A8-44E8-8507-E4EEF01D3342}"/>
    <dgm:cxn modelId="{DC3ABA73-39EC-4451-BB0E-A9A8F7EF293D}" srcId="{CE106BB4-A24B-4B6C-A956-96C069AC6619}" destId="{7A27DDCD-29E1-4733-85C7-69BD44939F82}" srcOrd="0" destOrd="0" parTransId="{4C576868-95AB-4D8A-8F39-21A1304AF32E}" sibTransId="{0D68465A-CFA6-4758-A734-9F6F15910245}"/>
    <dgm:cxn modelId="{32C3A083-54DF-41FE-AB41-9C0708A94615}" type="presOf" srcId="{B2568112-D6B9-42C5-BFDF-296A48794D89}" destId="{4F446729-B227-423E-8C0D-96321DC7921A}" srcOrd="0" destOrd="0" presId="urn:microsoft.com/office/officeart/2005/8/layout/chevron1"/>
    <dgm:cxn modelId="{5BC8D285-319F-3346-B81D-41E9CE18ABA8}" srcId="{7A27DDCD-29E1-4733-85C7-69BD44939F82}" destId="{4B4D35B0-100D-B34C-882E-0EA089CC5A96}" srcOrd="1" destOrd="0" parTransId="{48C12057-03D3-FD42-B6EF-E78AB7897028}" sibTransId="{05375F7F-4A27-0940-A351-52AEAF67C625}"/>
    <dgm:cxn modelId="{FB630488-2F44-4159-A135-06EFAAE8F8EA}" type="presOf" srcId="{601B2364-90EA-4391-93C5-43ABAC9CC16F}" destId="{79AFE0B7-52E5-4D87-B049-53DE9EEE2C73}" srcOrd="0" destOrd="0" presId="urn:microsoft.com/office/officeart/2005/8/layout/chevron1"/>
    <dgm:cxn modelId="{99F4C08D-8E49-B24D-B97A-4E5FCCC2B2BD}" type="presOf" srcId="{4B4D35B0-100D-B34C-882E-0EA089CC5A96}" destId="{3C864F00-40D8-4C43-90CB-3C4F280C464B}" srcOrd="0" destOrd="1" presId="urn:microsoft.com/office/officeart/2005/8/layout/chevron1"/>
    <dgm:cxn modelId="{274F4090-5BAA-5C49-A2AC-2341C36E58B5}" srcId="{CE106BB4-A24B-4B6C-A956-96C069AC6619}" destId="{26603CD2-8D3D-BB45-8F84-233FABD5D184}" srcOrd="4" destOrd="0" parTransId="{3DF18FDF-AD25-5C43-B8E9-42CA2B6C8756}" sibTransId="{CCF4656B-B5C2-E64E-82B5-8DE79071C7A1}"/>
    <dgm:cxn modelId="{8B283995-C31B-D946-BE1D-2AB646415A62}" srcId="{26603CD2-8D3D-BB45-8F84-233FABD5D184}" destId="{488D4FDC-AF40-764C-8D8D-904C40C55FB2}" srcOrd="2" destOrd="0" parTransId="{69F86B16-9F18-EE4F-A914-863E2A6408AE}" sibTransId="{51367C07-EDA6-E240-A74E-A3F31C8B8851}"/>
    <dgm:cxn modelId="{8AA0DD96-9F4E-46F3-A01D-83766A608C02}" srcId="{7A27DDCD-29E1-4733-85C7-69BD44939F82}" destId="{56290DF1-701D-4721-A642-22551CDE6359}" srcOrd="0" destOrd="0" parTransId="{4CF4367C-2775-40FE-BE73-285DB63B3716}" sibTransId="{4C553F77-A812-4BFF-A4EC-5A4E616D6A14}"/>
    <dgm:cxn modelId="{D68DC69D-7DB9-3D49-8A6E-C83F46513623}" type="presOf" srcId="{77BF2A3B-493F-1243-977E-F1DF58397904}" destId="{4ABE4B3E-1F79-46C0-B896-1C1D2FF77FC5}" srcOrd="0" destOrd="1" presId="urn:microsoft.com/office/officeart/2005/8/layout/chevron1"/>
    <dgm:cxn modelId="{651F509F-0254-40BF-81C5-7A02B99DC64C}" type="presOf" srcId="{742AEFA9-625A-471E-BF19-0956666A814D}" destId="{E53AFE20-0469-4912-BD78-5097C07CFF2D}" srcOrd="0" destOrd="0" presId="urn:microsoft.com/office/officeart/2005/8/layout/chevron1"/>
    <dgm:cxn modelId="{515C34A4-CA90-474A-A10B-DC7FA6C3A34C}" type="presOf" srcId="{CE106BB4-A24B-4B6C-A956-96C069AC6619}" destId="{4C1A31ED-7AA9-4432-9401-04E0F4C37935}" srcOrd="0" destOrd="0" presId="urn:microsoft.com/office/officeart/2005/8/layout/chevron1"/>
    <dgm:cxn modelId="{A09EA2B7-4394-434B-B970-A8B745DA5A2F}" type="presOf" srcId="{2B4099F1-453D-4820-86C7-3D0D9E6CA431}" destId="{4ABE4B3E-1F79-46C0-B896-1C1D2FF77FC5}" srcOrd="0" destOrd="0" presId="urn:microsoft.com/office/officeart/2005/8/layout/chevron1"/>
    <dgm:cxn modelId="{4C91AABC-829E-734F-8734-04BD38AD9E02}" type="presOf" srcId="{848B1DA5-32D7-614B-99FB-690A7F75CDDC}" destId="{90AFB81D-3266-FC4F-8320-AAA4F087F017}" srcOrd="0" destOrd="1" presId="urn:microsoft.com/office/officeart/2005/8/layout/chevron1"/>
    <dgm:cxn modelId="{F32E6FBF-9AB6-47D9-A177-F3ADF8A02106}" srcId="{CE106BB4-A24B-4B6C-A956-96C069AC6619}" destId="{601B2364-90EA-4391-93C5-43ABAC9CC16F}" srcOrd="3" destOrd="0" parTransId="{BA3A171E-2E68-4B52-97BF-5CCF19009BFD}" sibTransId="{F9ACE6FC-E8DF-4C93-B069-7F26ECC3DFCD}"/>
    <dgm:cxn modelId="{E0B844C3-CF6B-4F04-A5D9-F6AF593F55A8}" srcId="{601B2364-90EA-4391-93C5-43ABAC9CC16F}" destId="{742AEFA9-625A-471E-BF19-0956666A814D}" srcOrd="0" destOrd="0" parTransId="{90E27B9A-4563-4266-B818-02D20AAFBC94}" sibTransId="{796A5D4D-3431-4CA1-A405-8F9A82BAE5A6}"/>
    <dgm:cxn modelId="{ED9195C5-C18C-4B04-9B0D-BE1A22E77A92}" type="presOf" srcId="{A7F522F4-E40C-4C7B-A0EB-FFE80B0F58AB}" destId="{0995BCD0-8EE1-4811-928B-3A474E6A7417}" srcOrd="0" destOrd="0" presId="urn:microsoft.com/office/officeart/2005/8/layout/chevron1"/>
    <dgm:cxn modelId="{F1D70ACA-1A71-CD45-AAF0-C390D8EA2105}" srcId="{7A27DDCD-29E1-4733-85C7-69BD44939F82}" destId="{60D8A40B-E974-2B43-A8EA-25088422F608}" srcOrd="2" destOrd="0" parTransId="{680B872C-03CF-F640-A729-868DE26B108E}" sibTransId="{78EC5BF3-BA71-9140-8556-FB6F9EE2BEC5}"/>
    <dgm:cxn modelId="{67F237CA-4710-48C1-81B9-35506C1466BE}" type="presOf" srcId="{702DD9E8-C359-4965-9D81-F86CCFFCC8B1}" destId="{10913F6C-A1B4-4256-B76C-D9DB5E9D0B69}" srcOrd="0" destOrd="0" presId="urn:microsoft.com/office/officeart/2005/8/layout/chevron1"/>
    <dgm:cxn modelId="{0B7B69CA-72D4-124B-8FF0-792FDC3577BA}" srcId="{26603CD2-8D3D-BB45-8F84-233FABD5D184}" destId="{848B1DA5-32D7-614B-99FB-690A7F75CDDC}" srcOrd="1" destOrd="0" parTransId="{C13E6749-1052-954D-A2C8-2C826277CA26}" sibTransId="{58363EAB-0278-0043-ADBB-FB42F20611EF}"/>
    <dgm:cxn modelId="{E3C4D1CB-D0C6-7A4D-B678-1AC4CAAB8741}" type="presOf" srcId="{C4682D8B-978D-B746-9955-C6DA66C990B3}" destId="{E53AFE20-0469-4912-BD78-5097C07CFF2D}" srcOrd="0" destOrd="1" presId="urn:microsoft.com/office/officeart/2005/8/layout/chevron1"/>
    <dgm:cxn modelId="{DFAE1ECD-DEF6-0E48-A4D6-0EE8E68E753D}" srcId="{A7F522F4-E40C-4C7B-A0EB-FFE80B0F58AB}" destId="{77BF2A3B-493F-1243-977E-F1DF58397904}" srcOrd="1" destOrd="0" parTransId="{4894E381-DD2A-BF48-AF56-D70951D61335}" sibTransId="{F3D5A7B8-9440-444B-AB63-9D9CA779D3BF}"/>
    <dgm:cxn modelId="{DB6D4BCD-F95D-6744-A498-869D2F1934FC}" type="presOf" srcId="{26603CD2-8D3D-BB45-8F84-233FABD5D184}" destId="{56B698EB-5833-794E-898B-5C3445F5FA4F}" srcOrd="0" destOrd="0" presId="urn:microsoft.com/office/officeart/2005/8/layout/chevron1"/>
    <dgm:cxn modelId="{8946B7D9-6447-5947-86C4-69D9C6D688D7}" srcId="{702DD9E8-C359-4965-9D81-F86CCFFCC8B1}" destId="{EF258556-8145-494B-BD94-BB4206808D0D}" srcOrd="1" destOrd="0" parTransId="{D02E7AAA-0A51-CD45-BAE7-230E712B1539}" sibTransId="{EA0B033D-DE38-1F49-8750-256C53878B1E}"/>
    <dgm:cxn modelId="{0408A5DD-441C-4D84-A6D8-C0D0000FEC06}" type="presOf" srcId="{7A27DDCD-29E1-4733-85C7-69BD44939F82}" destId="{D8397DA8-D0BF-494C-A6AE-9917F9407F21}" srcOrd="0" destOrd="0" presId="urn:microsoft.com/office/officeart/2005/8/layout/chevron1"/>
    <dgm:cxn modelId="{7739A1DF-C9BB-F244-BAD5-2ED118D3F965}" type="presOf" srcId="{53852C58-0064-AA43-87B7-39822C280428}" destId="{4ABE4B3E-1F79-46C0-B896-1C1D2FF77FC5}" srcOrd="0" destOrd="2" presId="urn:microsoft.com/office/officeart/2005/8/layout/chevron1"/>
    <dgm:cxn modelId="{A07DDFF1-6973-E341-AA5D-57FA313B0499}" type="presOf" srcId="{EFE9FEDB-CC82-024C-9741-B24B09AF30B1}" destId="{E53AFE20-0469-4912-BD78-5097C07CFF2D}" srcOrd="0" destOrd="2" presId="urn:microsoft.com/office/officeart/2005/8/layout/chevron1"/>
    <dgm:cxn modelId="{1E3529F3-EE20-C64D-B26B-0797735504CD}" type="presOf" srcId="{EF258556-8145-494B-BD94-BB4206808D0D}" destId="{4F446729-B227-423E-8C0D-96321DC7921A}" srcOrd="0" destOrd="1" presId="urn:microsoft.com/office/officeart/2005/8/layout/chevron1"/>
    <dgm:cxn modelId="{2F7541F6-9A14-467D-B249-DC05F3F2DAE9}" type="presOf" srcId="{56290DF1-701D-4721-A642-22551CDE6359}" destId="{3C864F00-40D8-4C43-90CB-3C4F280C464B}" srcOrd="0" destOrd="0" presId="urn:microsoft.com/office/officeart/2005/8/layout/chevron1"/>
    <dgm:cxn modelId="{565A73FF-9AB9-4B60-BDAF-4D44BEF9FCDD}" srcId="{CE106BB4-A24B-4B6C-A956-96C069AC6619}" destId="{702DD9E8-C359-4965-9D81-F86CCFFCC8B1}" srcOrd="2" destOrd="0" parTransId="{7513A1D6-3ACD-41A2-892E-03876F9450F8}" sibTransId="{B8CE1F7E-3152-459B-A47E-0E0C102E4127}"/>
    <dgm:cxn modelId="{4DC286BF-7424-4088-9B63-669CF502A0A1}" type="presParOf" srcId="{4C1A31ED-7AA9-4432-9401-04E0F4C37935}" destId="{138010D0-6453-4CC1-9D8C-AE85DF95657D}" srcOrd="0" destOrd="0" presId="urn:microsoft.com/office/officeart/2005/8/layout/chevron1"/>
    <dgm:cxn modelId="{46DE9BE5-679A-46C4-9A0E-CB1364823788}" type="presParOf" srcId="{138010D0-6453-4CC1-9D8C-AE85DF95657D}" destId="{D8397DA8-D0BF-494C-A6AE-9917F9407F21}" srcOrd="0" destOrd="0" presId="urn:microsoft.com/office/officeart/2005/8/layout/chevron1"/>
    <dgm:cxn modelId="{4B0A17D7-3A8C-4722-9E4F-2DF0B4B3D458}" type="presParOf" srcId="{138010D0-6453-4CC1-9D8C-AE85DF95657D}" destId="{3C864F00-40D8-4C43-90CB-3C4F280C464B}" srcOrd="1" destOrd="0" presId="urn:microsoft.com/office/officeart/2005/8/layout/chevron1"/>
    <dgm:cxn modelId="{D0234575-EA96-4966-BB54-ACD8943FF241}" type="presParOf" srcId="{4C1A31ED-7AA9-4432-9401-04E0F4C37935}" destId="{2DA4C3DB-52A3-4A74-AA85-C76300D2A8F4}" srcOrd="1" destOrd="0" presId="urn:microsoft.com/office/officeart/2005/8/layout/chevron1"/>
    <dgm:cxn modelId="{9096D1B9-F051-4F0A-839E-3B5647CED0EE}" type="presParOf" srcId="{4C1A31ED-7AA9-4432-9401-04E0F4C37935}" destId="{9AE719F0-5257-47BD-A2C0-113EC4A7F355}" srcOrd="2" destOrd="0" presId="urn:microsoft.com/office/officeart/2005/8/layout/chevron1"/>
    <dgm:cxn modelId="{BE78CFA1-6D40-496A-A3D6-D49953335F28}" type="presParOf" srcId="{9AE719F0-5257-47BD-A2C0-113EC4A7F355}" destId="{0995BCD0-8EE1-4811-928B-3A474E6A7417}" srcOrd="0" destOrd="0" presId="urn:microsoft.com/office/officeart/2005/8/layout/chevron1"/>
    <dgm:cxn modelId="{23DC85B7-DED7-4769-B55E-FDE83F27F5B9}" type="presParOf" srcId="{9AE719F0-5257-47BD-A2C0-113EC4A7F355}" destId="{4ABE4B3E-1F79-46C0-B896-1C1D2FF77FC5}" srcOrd="1" destOrd="0" presId="urn:microsoft.com/office/officeart/2005/8/layout/chevron1"/>
    <dgm:cxn modelId="{DC05D154-B4F8-4A59-A0E8-1AC2F5935C3A}" type="presParOf" srcId="{4C1A31ED-7AA9-4432-9401-04E0F4C37935}" destId="{3BB0DD19-74B0-4EBE-95B4-578C3BD88104}" srcOrd="3" destOrd="0" presId="urn:microsoft.com/office/officeart/2005/8/layout/chevron1"/>
    <dgm:cxn modelId="{C2F7FE43-AA45-48C1-8870-C1C806430ECD}" type="presParOf" srcId="{4C1A31ED-7AA9-4432-9401-04E0F4C37935}" destId="{89C6F5DD-387A-45EA-975F-72B9F74B5407}" srcOrd="4" destOrd="0" presId="urn:microsoft.com/office/officeart/2005/8/layout/chevron1"/>
    <dgm:cxn modelId="{6F651CFC-05BF-4A3B-9BE6-CA2AF4E63311}" type="presParOf" srcId="{89C6F5DD-387A-45EA-975F-72B9F74B5407}" destId="{10913F6C-A1B4-4256-B76C-D9DB5E9D0B69}" srcOrd="0" destOrd="0" presId="urn:microsoft.com/office/officeart/2005/8/layout/chevron1"/>
    <dgm:cxn modelId="{25B3881E-2481-4432-A154-988BF304F301}" type="presParOf" srcId="{89C6F5DD-387A-45EA-975F-72B9F74B5407}" destId="{4F446729-B227-423E-8C0D-96321DC7921A}" srcOrd="1" destOrd="0" presId="urn:microsoft.com/office/officeart/2005/8/layout/chevron1"/>
    <dgm:cxn modelId="{C15516C8-3060-4587-9DBD-2F5143272FA4}" type="presParOf" srcId="{4C1A31ED-7AA9-4432-9401-04E0F4C37935}" destId="{09E478CE-D5A2-4E21-9DCE-8409081CBBCC}" srcOrd="5" destOrd="0" presId="urn:microsoft.com/office/officeart/2005/8/layout/chevron1"/>
    <dgm:cxn modelId="{A9056F33-99C6-4F1B-A87F-D9934D506025}" type="presParOf" srcId="{4C1A31ED-7AA9-4432-9401-04E0F4C37935}" destId="{98D199A0-B714-4C91-AF00-153718882C66}" srcOrd="6" destOrd="0" presId="urn:microsoft.com/office/officeart/2005/8/layout/chevron1"/>
    <dgm:cxn modelId="{1FA190EE-CCD8-4BDE-A804-B68FC9A7C3FE}" type="presParOf" srcId="{98D199A0-B714-4C91-AF00-153718882C66}" destId="{79AFE0B7-52E5-4D87-B049-53DE9EEE2C73}" srcOrd="0" destOrd="0" presId="urn:microsoft.com/office/officeart/2005/8/layout/chevron1"/>
    <dgm:cxn modelId="{CDE648D5-1E5F-4A58-82CE-71DF947AB153}" type="presParOf" srcId="{98D199A0-B714-4C91-AF00-153718882C66}" destId="{E53AFE20-0469-4912-BD78-5097C07CFF2D}" srcOrd="1" destOrd="0" presId="urn:microsoft.com/office/officeart/2005/8/layout/chevron1"/>
    <dgm:cxn modelId="{9125FB3A-A515-4D4B-A0F8-2F3DEF5D0706}" type="presParOf" srcId="{4C1A31ED-7AA9-4432-9401-04E0F4C37935}" destId="{0FE197FB-66AF-E147-A74C-73DD75064E62}" srcOrd="7" destOrd="0" presId="urn:microsoft.com/office/officeart/2005/8/layout/chevron1"/>
    <dgm:cxn modelId="{802CF714-6BAE-D243-A762-F6BB91A72617}" type="presParOf" srcId="{4C1A31ED-7AA9-4432-9401-04E0F4C37935}" destId="{552D66CD-A490-8F46-8023-C3B8F9921DB2}" srcOrd="8" destOrd="0" presId="urn:microsoft.com/office/officeart/2005/8/layout/chevron1"/>
    <dgm:cxn modelId="{D26E0CFA-6953-B549-92FB-BE38CC9432AE}" type="presParOf" srcId="{552D66CD-A490-8F46-8023-C3B8F9921DB2}" destId="{56B698EB-5833-794E-898B-5C3445F5FA4F}" srcOrd="0" destOrd="0" presId="urn:microsoft.com/office/officeart/2005/8/layout/chevron1"/>
    <dgm:cxn modelId="{DFD36D82-FDCB-444F-8C85-A99458C93EE3}" type="presParOf" srcId="{552D66CD-A490-8F46-8023-C3B8F9921DB2}" destId="{90AFB81D-3266-FC4F-8320-AAA4F087F01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77DBB-09FB-4C9D-AA45-125101C6688F}" type="doc">
      <dgm:prSet loTypeId="urn:microsoft.com/office/officeart/2005/8/layout/process4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4B87536-8F7B-4079-873F-69F8DF69C20D}">
      <dgm:prSet phldrT="[Text]"/>
      <dgm:spPr/>
      <dgm:t>
        <a:bodyPr/>
        <a:lstStyle/>
        <a:p>
          <a:r>
            <a:rPr lang="en-US" b="1"/>
            <a:t>Stage 1. Develop the baseline stable producer</a:t>
          </a:r>
        </a:p>
      </dgm:t>
    </dgm:pt>
    <dgm:pt modelId="{EEA07012-0DC7-462F-9E41-FBDB779FF926}" type="parTrans" cxnId="{76D84E04-D3F0-45EB-8F67-ADF4C54B09F1}">
      <dgm:prSet/>
      <dgm:spPr/>
      <dgm:t>
        <a:bodyPr/>
        <a:lstStyle/>
        <a:p>
          <a:endParaRPr lang="en-US"/>
        </a:p>
      </dgm:t>
    </dgm:pt>
    <dgm:pt modelId="{F1A2D5A3-3C8F-49A4-BF92-F87EA742BCC2}" type="sibTrans" cxnId="{76D84E04-D3F0-45EB-8F67-ADF4C54B09F1}">
      <dgm:prSet/>
      <dgm:spPr/>
      <dgm:t>
        <a:bodyPr/>
        <a:lstStyle/>
        <a:p>
          <a:endParaRPr lang="en-US"/>
        </a:p>
      </dgm:t>
    </dgm:pt>
    <dgm:pt modelId="{96620BDB-2AE2-4DAD-84D1-B2BE8ABD73AE}">
      <dgm:prSet phldrT="[Text]" custT="1"/>
      <dgm:spPr/>
      <dgm:t>
        <a:bodyPr/>
        <a:lstStyle/>
        <a:p>
          <a:r>
            <a:rPr lang="en-US" sz="2800"/>
            <a:t>Integrate the three inducible </a:t>
          </a:r>
          <a:r>
            <a:rPr lang="en-US" sz="2800" err="1"/>
            <a:t>rAAV</a:t>
          </a:r>
          <a:r>
            <a:rPr lang="en-US" sz="2800"/>
            <a:t> plasmids into the safe harbor site of HEK293 cells </a:t>
          </a:r>
        </a:p>
      </dgm:t>
    </dgm:pt>
    <dgm:pt modelId="{CD1C9979-8508-4F1D-BB8B-651B8471FC5C}" type="parTrans" cxnId="{33180E6A-E9B3-46DF-B86F-A4725227338F}">
      <dgm:prSet/>
      <dgm:spPr/>
      <dgm:t>
        <a:bodyPr/>
        <a:lstStyle/>
        <a:p>
          <a:endParaRPr lang="en-US"/>
        </a:p>
      </dgm:t>
    </dgm:pt>
    <dgm:pt modelId="{B6F80A40-25DF-4B1F-922C-02BC7AEF10CC}" type="sibTrans" cxnId="{33180E6A-E9B3-46DF-B86F-A4725227338F}">
      <dgm:prSet/>
      <dgm:spPr/>
      <dgm:t>
        <a:bodyPr/>
        <a:lstStyle/>
        <a:p>
          <a:endParaRPr lang="en-US"/>
        </a:p>
      </dgm:t>
    </dgm:pt>
    <dgm:pt modelId="{692D4616-618E-4D25-964B-D6801D71E8FA}">
      <dgm:prSet phldrT="[Text]"/>
      <dgm:spPr/>
      <dgm:t>
        <a:bodyPr/>
        <a:lstStyle/>
        <a:p>
          <a:r>
            <a:rPr lang="en-US" b="1"/>
            <a:t>Stage 2. Develop the optimized stable producer</a:t>
          </a:r>
        </a:p>
      </dgm:t>
    </dgm:pt>
    <dgm:pt modelId="{8F0EBB4D-3B85-43B5-A55C-4003634E4490}" type="parTrans" cxnId="{F162C84A-74C4-4E26-9097-DE646EE31583}">
      <dgm:prSet/>
      <dgm:spPr/>
      <dgm:t>
        <a:bodyPr/>
        <a:lstStyle/>
        <a:p>
          <a:endParaRPr lang="en-US"/>
        </a:p>
      </dgm:t>
    </dgm:pt>
    <dgm:pt modelId="{A0BFB519-E55E-4455-8A36-A443B71E6AA1}" type="sibTrans" cxnId="{F162C84A-74C4-4E26-9097-DE646EE31583}">
      <dgm:prSet/>
      <dgm:spPr/>
      <dgm:t>
        <a:bodyPr/>
        <a:lstStyle/>
        <a:p>
          <a:endParaRPr lang="en-US"/>
        </a:p>
      </dgm:t>
    </dgm:pt>
    <dgm:pt modelId="{477877FD-247E-4F36-A6E0-25F212EFED1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2800"/>
            <a:t>Optimize the baseline producer via promoter engineering</a:t>
          </a:r>
        </a:p>
      </dgm:t>
    </dgm:pt>
    <dgm:pt modelId="{F4391383-9D7D-4294-8088-E5A0C0521903}" type="sibTrans" cxnId="{926EAB0B-4D3B-4D7D-A913-51ECFFDB7707}">
      <dgm:prSet/>
      <dgm:spPr/>
      <dgm:t>
        <a:bodyPr/>
        <a:lstStyle/>
        <a:p>
          <a:endParaRPr lang="en-US"/>
        </a:p>
      </dgm:t>
    </dgm:pt>
    <dgm:pt modelId="{7CC61399-51A6-49C6-A5E4-C066F4AC138A}" type="parTrans" cxnId="{926EAB0B-4D3B-4D7D-A913-51ECFFDB7707}">
      <dgm:prSet/>
      <dgm:spPr/>
      <dgm:t>
        <a:bodyPr/>
        <a:lstStyle/>
        <a:p>
          <a:endParaRPr lang="en-US"/>
        </a:p>
      </dgm:t>
    </dgm:pt>
    <dgm:pt modelId="{977368DB-BDA8-4100-A199-3F3D525A6C84}" type="pres">
      <dgm:prSet presAssocID="{52F77DBB-09FB-4C9D-AA45-125101C6688F}" presName="Name0" presStyleCnt="0">
        <dgm:presLayoutVars>
          <dgm:dir/>
          <dgm:animLvl val="lvl"/>
          <dgm:resizeHandles val="exact"/>
        </dgm:presLayoutVars>
      </dgm:prSet>
      <dgm:spPr/>
    </dgm:pt>
    <dgm:pt modelId="{66AEB6E6-E613-482F-8FE9-3EB16AFB1075}" type="pres">
      <dgm:prSet presAssocID="{692D4616-618E-4D25-964B-D6801D71E8FA}" presName="boxAndChildren" presStyleCnt="0"/>
      <dgm:spPr/>
    </dgm:pt>
    <dgm:pt modelId="{8D45D6C1-A2EA-4763-AD9A-C15E763AE8AD}" type="pres">
      <dgm:prSet presAssocID="{692D4616-618E-4D25-964B-D6801D71E8FA}" presName="parentTextBox" presStyleLbl="node1" presStyleIdx="0" presStyleCnt="2"/>
      <dgm:spPr/>
    </dgm:pt>
    <dgm:pt modelId="{FC6EE38E-B20E-423E-9B4F-2D67C0970AA8}" type="pres">
      <dgm:prSet presAssocID="{692D4616-618E-4D25-964B-D6801D71E8FA}" presName="entireBox" presStyleLbl="node1" presStyleIdx="0" presStyleCnt="2"/>
      <dgm:spPr/>
    </dgm:pt>
    <dgm:pt modelId="{6511366B-F473-4470-B3C5-F4F6D99C401E}" type="pres">
      <dgm:prSet presAssocID="{692D4616-618E-4D25-964B-D6801D71E8FA}" presName="descendantBox" presStyleCnt="0"/>
      <dgm:spPr/>
    </dgm:pt>
    <dgm:pt modelId="{3BC1C7BE-1221-4001-926B-EBA48EFF2BDE}" type="pres">
      <dgm:prSet presAssocID="{477877FD-247E-4F36-A6E0-25F212EFED1A}" presName="childTextBox" presStyleLbl="fgAccFollowNode1" presStyleIdx="0" presStyleCnt="2">
        <dgm:presLayoutVars>
          <dgm:bulletEnabled val="1"/>
        </dgm:presLayoutVars>
      </dgm:prSet>
      <dgm:spPr/>
    </dgm:pt>
    <dgm:pt modelId="{054097E9-3FC2-4655-8ADA-F87BE4C2C109}" type="pres">
      <dgm:prSet presAssocID="{F1A2D5A3-3C8F-49A4-BF92-F87EA742BCC2}" presName="sp" presStyleCnt="0"/>
      <dgm:spPr/>
    </dgm:pt>
    <dgm:pt modelId="{D2C521E2-F884-4351-9FAC-75140703C8B8}" type="pres">
      <dgm:prSet presAssocID="{24B87536-8F7B-4079-873F-69F8DF69C20D}" presName="arrowAndChildren" presStyleCnt="0"/>
      <dgm:spPr/>
    </dgm:pt>
    <dgm:pt modelId="{721C1024-E817-4DF5-857E-C91D480B4A7C}" type="pres">
      <dgm:prSet presAssocID="{24B87536-8F7B-4079-873F-69F8DF69C20D}" presName="parentTextArrow" presStyleLbl="node1" presStyleIdx="0" presStyleCnt="2"/>
      <dgm:spPr/>
    </dgm:pt>
    <dgm:pt modelId="{35943703-E244-4755-A34C-6D61968696F7}" type="pres">
      <dgm:prSet presAssocID="{24B87536-8F7B-4079-873F-69F8DF69C20D}" presName="arrow" presStyleLbl="node1" presStyleIdx="1" presStyleCnt="2" custLinFactNeighborX="6122" custLinFactNeighborY="-74"/>
      <dgm:spPr/>
    </dgm:pt>
    <dgm:pt modelId="{C9A99C63-540F-424E-90D2-064A151248FB}" type="pres">
      <dgm:prSet presAssocID="{24B87536-8F7B-4079-873F-69F8DF69C20D}" presName="descendantArrow" presStyleCnt="0"/>
      <dgm:spPr/>
    </dgm:pt>
    <dgm:pt modelId="{3758F3E2-AE2D-4988-8300-70436DD6365E}" type="pres">
      <dgm:prSet presAssocID="{96620BDB-2AE2-4DAD-84D1-B2BE8ABD73AE}" presName="childTextArrow" presStyleLbl="fgAccFollowNode1" presStyleIdx="1" presStyleCnt="2" custLinFactNeighborX="4657" custLinFactNeighborY="24">
        <dgm:presLayoutVars>
          <dgm:bulletEnabled val="1"/>
        </dgm:presLayoutVars>
      </dgm:prSet>
      <dgm:spPr/>
    </dgm:pt>
  </dgm:ptLst>
  <dgm:cxnLst>
    <dgm:cxn modelId="{76D84E04-D3F0-45EB-8F67-ADF4C54B09F1}" srcId="{52F77DBB-09FB-4C9D-AA45-125101C6688F}" destId="{24B87536-8F7B-4079-873F-69F8DF69C20D}" srcOrd="0" destOrd="0" parTransId="{EEA07012-0DC7-462F-9E41-FBDB779FF926}" sibTransId="{F1A2D5A3-3C8F-49A4-BF92-F87EA742BCC2}"/>
    <dgm:cxn modelId="{926EAB0B-4D3B-4D7D-A913-51ECFFDB7707}" srcId="{692D4616-618E-4D25-964B-D6801D71E8FA}" destId="{477877FD-247E-4F36-A6E0-25F212EFED1A}" srcOrd="0" destOrd="0" parTransId="{7CC61399-51A6-49C6-A5E4-C066F4AC138A}" sibTransId="{F4391383-9D7D-4294-8088-E5A0C0521903}"/>
    <dgm:cxn modelId="{F162C84A-74C4-4E26-9097-DE646EE31583}" srcId="{52F77DBB-09FB-4C9D-AA45-125101C6688F}" destId="{692D4616-618E-4D25-964B-D6801D71E8FA}" srcOrd="1" destOrd="0" parTransId="{8F0EBB4D-3B85-43B5-A55C-4003634E4490}" sibTransId="{A0BFB519-E55E-4455-8A36-A443B71E6AA1}"/>
    <dgm:cxn modelId="{A3DF934B-7169-4214-B1AB-634EB4AAD9F8}" type="presOf" srcId="{692D4616-618E-4D25-964B-D6801D71E8FA}" destId="{8D45D6C1-A2EA-4763-AD9A-C15E763AE8AD}" srcOrd="0" destOrd="0" presId="urn:microsoft.com/office/officeart/2005/8/layout/process4"/>
    <dgm:cxn modelId="{66146B53-67BB-4949-8F4B-DD994B40542B}" type="presOf" srcId="{52F77DBB-09FB-4C9D-AA45-125101C6688F}" destId="{977368DB-BDA8-4100-A199-3F3D525A6C84}" srcOrd="0" destOrd="0" presId="urn:microsoft.com/office/officeart/2005/8/layout/process4"/>
    <dgm:cxn modelId="{0F327B59-C875-4198-A5AF-D7531F991302}" type="presOf" srcId="{96620BDB-2AE2-4DAD-84D1-B2BE8ABD73AE}" destId="{3758F3E2-AE2D-4988-8300-70436DD6365E}" srcOrd="0" destOrd="0" presId="urn:microsoft.com/office/officeart/2005/8/layout/process4"/>
    <dgm:cxn modelId="{33180E6A-E9B3-46DF-B86F-A4725227338F}" srcId="{24B87536-8F7B-4079-873F-69F8DF69C20D}" destId="{96620BDB-2AE2-4DAD-84D1-B2BE8ABD73AE}" srcOrd="0" destOrd="0" parTransId="{CD1C9979-8508-4F1D-BB8B-651B8471FC5C}" sibTransId="{B6F80A40-25DF-4B1F-922C-02BC7AEF10CC}"/>
    <dgm:cxn modelId="{6B8A5A6C-DECC-4845-BF89-5E684FD7FD73}" type="presOf" srcId="{24B87536-8F7B-4079-873F-69F8DF69C20D}" destId="{35943703-E244-4755-A34C-6D61968696F7}" srcOrd="1" destOrd="0" presId="urn:microsoft.com/office/officeart/2005/8/layout/process4"/>
    <dgm:cxn modelId="{66041E94-DA39-4D99-B944-1578D18B0957}" type="presOf" srcId="{692D4616-618E-4D25-964B-D6801D71E8FA}" destId="{FC6EE38E-B20E-423E-9B4F-2D67C0970AA8}" srcOrd="1" destOrd="0" presId="urn:microsoft.com/office/officeart/2005/8/layout/process4"/>
    <dgm:cxn modelId="{31B695A2-0785-4138-8AC6-FD923FDE38F7}" type="presOf" srcId="{24B87536-8F7B-4079-873F-69F8DF69C20D}" destId="{721C1024-E817-4DF5-857E-C91D480B4A7C}" srcOrd="0" destOrd="0" presId="urn:microsoft.com/office/officeart/2005/8/layout/process4"/>
    <dgm:cxn modelId="{01DB8EC9-65CE-470B-A849-24EB776DCC0F}" type="presOf" srcId="{477877FD-247E-4F36-A6E0-25F212EFED1A}" destId="{3BC1C7BE-1221-4001-926B-EBA48EFF2BDE}" srcOrd="0" destOrd="0" presId="urn:microsoft.com/office/officeart/2005/8/layout/process4"/>
    <dgm:cxn modelId="{E460C5CE-0279-4121-BE2A-20224F9A13C7}" type="presParOf" srcId="{977368DB-BDA8-4100-A199-3F3D525A6C84}" destId="{66AEB6E6-E613-482F-8FE9-3EB16AFB1075}" srcOrd="0" destOrd="0" presId="urn:microsoft.com/office/officeart/2005/8/layout/process4"/>
    <dgm:cxn modelId="{99E077A2-3147-48E3-B010-20A57ACA64E4}" type="presParOf" srcId="{66AEB6E6-E613-482F-8FE9-3EB16AFB1075}" destId="{8D45D6C1-A2EA-4763-AD9A-C15E763AE8AD}" srcOrd="0" destOrd="0" presId="urn:microsoft.com/office/officeart/2005/8/layout/process4"/>
    <dgm:cxn modelId="{668AE7D0-1485-4775-992F-D7BD5AAB7856}" type="presParOf" srcId="{66AEB6E6-E613-482F-8FE9-3EB16AFB1075}" destId="{FC6EE38E-B20E-423E-9B4F-2D67C0970AA8}" srcOrd="1" destOrd="0" presId="urn:microsoft.com/office/officeart/2005/8/layout/process4"/>
    <dgm:cxn modelId="{0DF197C4-EA29-4578-B9C8-C2164DD33BEA}" type="presParOf" srcId="{66AEB6E6-E613-482F-8FE9-3EB16AFB1075}" destId="{6511366B-F473-4470-B3C5-F4F6D99C401E}" srcOrd="2" destOrd="0" presId="urn:microsoft.com/office/officeart/2005/8/layout/process4"/>
    <dgm:cxn modelId="{890E71B4-D10D-41CC-AEBD-AE2BFCDFA1CB}" type="presParOf" srcId="{6511366B-F473-4470-B3C5-F4F6D99C401E}" destId="{3BC1C7BE-1221-4001-926B-EBA48EFF2BDE}" srcOrd="0" destOrd="0" presId="urn:microsoft.com/office/officeart/2005/8/layout/process4"/>
    <dgm:cxn modelId="{8FCEE6C0-E685-403E-93DD-3030281398E5}" type="presParOf" srcId="{977368DB-BDA8-4100-A199-3F3D525A6C84}" destId="{054097E9-3FC2-4655-8ADA-F87BE4C2C109}" srcOrd="1" destOrd="0" presId="urn:microsoft.com/office/officeart/2005/8/layout/process4"/>
    <dgm:cxn modelId="{C6FD3FCE-9A18-4DE0-88BF-82F8A9CA8FF7}" type="presParOf" srcId="{977368DB-BDA8-4100-A199-3F3D525A6C84}" destId="{D2C521E2-F884-4351-9FAC-75140703C8B8}" srcOrd="2" destOrd="0" presId="urn:microsoft.com/office/officeart/2005/8/layout/process4"/>
    <dgm:cxn modelId="{5957CC57-66C2-4468-A4F6-E6E05567DFAC}" type="presParOf" srcId="{D2C521E2-F884-4351-9FAC-75140703C8B8}" destId="{721C1024-E817-4DF5-857E-C91D480B4A7C}" srcOrd="0" destOrd="0" presId="urn:microsoft.com/office/officeart/2005/8/layout/process4"/>
    <dgm:cxn modelId="{C25CE6C2-220A-402C-8FB1-CA7030B4B7C0}" type="presParOf" srcId="{D2C521E2-F884-4351-9FAC-75140703C8B8}" destId="{35943703-E244-4755-A34C-6D61968696F7}" srcOrd="1" destOrd="0" presId="urn:microsoft.com/office/officeart/2005/8/layout/process4"/>
    <dgm:cxn modelId="{A862C7E6-2D16-447D-A4DD-B663A38DB039}" type="presParOf" srcId="{D2C521E2-F884-4351-9FAC-75140703C8B8}" destId="{C9A99C63-540F-424E-90D2-064A151248FB}" srcOrd="2" destOrd="0" presId="urn:microsoft.com/office/officeart/2005/8/layout/process4"/>
    <dgm:cxn modelId="{6E3FEFEE-C921-406F-B89B-0BD0637E696F}" type="presParOf" srcId="{C9A99C63-540F-424E-90D2-064A151248FB}" destId="{3758F3E2-AE2D-4988-8300-70436DD636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7DA8-D0BF-494C-A6AE-9917F9407F21}">
      <dsp:nvSpPr>
        <dsp:cNvPr id="0" name=""/>
        <dsp:cNvSpPr/>
      </dsp:nvSpPr>
      <dsp:spPr>
        <a:xfrm>
          <a:off x="601189" y="0"/>
          <a:ext cx="6085795" cy="1404000"/>
        </a:xfrm>
        <a:prstGeom prst="chevron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Q1 2023</a:t>
          </a:r>
        </a:p>
      </dsp:txBody>
      <dsp:txXfrm>
        <a:off x="1303189" y="0"/>
        <a:ext cx="4681795" cy="1404000"/>
      </dsp:txXfrm>
    </dsp:sp>
    <dsp:sp modelId="{3C864F00-40D8-4C43-90CB-3C4F280C464B}">
      <dsp:nvSpPr>
        <dsp:cNvPr id="0" name=""/>
        <dsp:cNvSpPr/>
      </dsp:nvSpPr>
      <dsp:spPr>
        <a:xfrm>
          <a:off x="506007" y="1541581"/>
          <a:ext cx="5327261" cy="38438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2800" kern="1200">
              <a:solidFill>
                <a:schemeClr val="tx1"/>
              </a:solidFill>
              <a:ea typeface="等线"/>
              <a:cs typeface="Arial"/>
            </a:rPr>
            <a:t>Design</a:t>
          </a:r>
          <a:r>
            <a:rPr lang="zh-CN" altLang="en-US" sz="2800" kern="12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 kern="1200">
              <a:solidFill>
                <a:schemeClr val="tx1"/>
              </a:solidFill>
              <a:ea typeface="等线"/>
              <a:cs typeface="Arial"/>
            </a:rPr>
            <a:t>of</a:t>
          </a:r>
          <a:r>
            <a:rPr lang="zh-CN" altLang="en-US" sz="2800" kern="12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 kern="1200">
              <a:solidFill>
                <a:schemeClr val="tx1"/>
              </a:solidFill>
              <a:ea typeface="等线"/>
              <a:cs typeface="Arial"/>
            </a:rPr>
            <a:t>Tet-on/off</a:t>
          </a:r>
          <a:r>
            <a:rPr lang="zh-CN" altLang="en-US" sz="2800" kern="12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 kern="1200">
              <a:solidFill>
                <a:schemeClr val="tx1"/>
              </a:solidFill>
              <a:ea typeface="等线"/>
              <a:cs typeface="Arial"/>
            </a:rPr>
            <a:t>inducible</a:t>
          </a:r>
          <a:r>
            <a:rPr lang="zh-CN" altLang="en-US" sz="2800" kern="1200">
              <a:solidFill>
                <a:schemeClr val="tx1"/>
              </a:solidFill>
              <a:ea typeface="等线"/>
              <a:cs typeface="Arial"/>
            </a:rPr>
            <a:t> </a:t>
          </a:r>
          <a:r>
            <a:rPr lang="en-US" altLang="zh-CN" sz="2800" kern="1200">
              <a:solidFill>
                <a:schemeClr val="tx1"/>
              </a:solidFill>
              <a:ea typeface="等线"/>
              <a:cs typeface="Arial"/>
            </a:rPr>
            <a:t>circuits (UD)</a:t>
          </a:r>
          <a:endParaRPr lang="en-US" sz="2800" b="0" kern="120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2800" kern="1200" dirty="0">
              <a:solidFill>
                <a:schemeClr val="tx1"/>
              </a:solidFill>
            </a:rPr>
            <a:t>Crispr-Cas9 platform development and testing AAVS1, CCR5 and ROSA26 loci (UML)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2800" kern="1200">
              <a:solidFill>
                <a:schemeClr val="tx1"/>
              </a:solidFill>
            </a:rPr>
            <a:t>Analytical methods (qPCR, Elisa, RT-qPCR, WB, proteomics) (UML/UD)</a:t>
          </a:r>
        </a:p>
      </dsp:txBody>
      <dsp:txXfrm>
        <a:off x="506007" y="1541581"/>
        <a:ext cx="5327261" cy="3843896"/>
      </dsp:txXfrm>
    </dsp:sp>
    <dsp:sp modelId="{0995BCD0-8EE1-4811-928B-3A474E6A7417}">
      <dsp:nvSpPr>
        <dsp:cNvPr id="0" name=""/>
        <dsp:cNvSpPr/>
      </dsp:nvSpPr>
      <dsp:spPr>
        <a:xfrm>
          <a:off x="6340383" y="0"/>
          <a:ext cx="6085795" cy="1404000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Q2 2023</a:t>
          </a:r>
        </a:p>
      </dsp:txBody>
      <dsp:txXfrm>
        <a:off x="7042383" y="0"/>
        <a:ext cx="4681795" cy="1404000"/>
      </dsp:txXfrm>
    </dsp:sp>
    <dsp:sp modelId="{4ABE4B3E-1F79-46C0-B896-1C1D2FF77FC5}">
      <dsp:nvSpPr>
        <dsp:cNvPr id="0" name=""/>
        <dsp:cNvSpPr/>
      </dsp:nvSpPr>
      <dsp:spPr>
        <a:xfrm>
          <a:off x="6754485" y="1577664"/>
          <a:ext cx="4868636" cy="3750984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Tet off/on switch for 2 AAV cassettes via Golden gate, 1, transfer plasmid, 2, assembly plasmid(UD)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Site-specific integration of 2 cassettes (UML)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Testing inducible plasmids via transient (UML/UD) </a:t>
          </a:r>
        </a:p>
      </dsp:txBody>
      <dsp:txXfrm>
        <a:off x="6754485" y="1577664"/>
        <a:ext cx="4868636" cy="3750984"/>
      </dsp:txXfrm>
    </dsp:sp>
    <dsp:sp modelId="{10913F6C-A1B4-4256-B76C-D9DB5E9D0B69}">
      <dsp:nvSpPr>
        <dsp:cNvPr id="0" name=""/>
        <dsp:cNvSpPr/>
      </dsp:nvSpPr>
      <dsp:spPr>
        <a:xfrm>
          <a:off x="12111041" y="27496"/>
          <a:ext cx="6085795" cy="1404000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Q3 2023</a:t>
          </a:r>
        </a:p>
      </dsp:txBody>
      <dsp:txXfrm>
        <a:off x="12813041" y="27496"/>
        <a:ext cx="4681795" cy="1404000"/>
      </dsp:txXfrm>
    </dsp:sp>
    <dsp:sp modelId="{4F446729-B227-423E-8C0D-96321DC7921A}">
      <dsp:nvSpPr>
        <dsp:cNvPr id="0" name=""/>
        <dsp:cNvSpPr/>
      </dsp:nvSpPr>
      <dsp:spPr>
        <a:xfrm>
          <a:off x="12523792" y="1568999"/>
          <a:ext cx="4868636" cy="3750984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Tet off/on switch for the 3</a:t>
          </a:r>
          <a:r>
            <a:rPr lang="en-US" sz="2800" kern="1200" baseline="30000"/>
            <a:t>rd</a:t>
          </a:r>
          <a:r>
            <a:rPr lang="en-US" sz="2800" kern="1200"/>
            <a:t> AAV cassette via Golden gate, 3, replication plasmid(UD)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Site-specific integration of the 3</a:t>
          </a:r>
          <a:r>
            <a:rPr lang="en-US" sz="2800" kern="1200" baseline="30000" dirty="0"/>
            <a:t>rd</a:t>
          </a:r>
          <a:r>
            <a:rPr lang="en-US" sz="2800" kern="1200" dirty="0"/>
            <a:t> cassette and develop the baseline of stable cells (UML)</a:t>
          </a:r>
        </a:p>
      </dsp:txBody>
      <dsp:txXfrm>
        <a:off x="12523792" y="1568999"/>
        <a:ext cx="4868636" cy="3750984"/>
      </dsp:txXfrm>
    </dsp:sp>
    <dsp:sp modelId="{79AFE0B7-52E5-4D87-B049-53DE9EEE2C73}">
      <dsp:nvSpPr>
        <dsp:cNvPr id="0" name=""/>
        <dsp:cNvSpPr/>
      </dsp:nvSpPr>
      <dsp:spPr>
        <a:xfrm>
          <a:off x="17850296" y="27496"/>
          <a:ext cx="6085795" cy="1404000"/>
        </a:xfrm>
        <a:prstGeom prst="chevron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Q4 2023</a:t>
          </a:r>
        </a:p>
      </dsp:txBody>
      <dsp:txXfrm>
        <a:off x="18552296" y="27496"/>
        <a:ext cx="4681795" cy="1404000"/>
      </dsp:txXfrm>
    </dsp:sp>
    <dsp:sp modelId="{E53AFE20-0469-4912-BD78-5097C07CFF2D}">
      <dsp:nvSpPr>
        <dsp:cNvPr id="0" name=""/>
        <dsp:cNvSpPr/>
      </dsp:nvSpPr>
      <dsp:spPr>
        <a:xfrm>
          <a:off x="18276448" y="1577664"/>
          <a:ext cx="4868636" cy="3750984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Evaluate optimized plasmids via transient(UML/UD)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kern="1200"/>
            <a:t>Optimized AAV parts integration, The optimized stable cell line(UML)</a:t>
          </a:r>
          <a:endParaRPr lang="en-US" sz="2800" kern="1200"/>
        </a:p>
      </dsp:txBody>
      <dsp:txXfrm>
        <a:off x="18276448" y="1577664"/>
        <a:ext cx="4868636" cy="3750984"/>
      </dsp:txXfrm>
    </dsp:sp>
    <dsp:sp modelId="{56B698EB-5833-794E-898B-5C3445F5FA4F}">
      <dsp:nvSpPr>
        <dsp:cNvPr id="0" name=""/>
        <dsp:cNvSpPr/>
      </dsp:nvSpPr>
      <dsp:spPr>
        <a:xfrm>
          <a:off x="23720091" y="27496"/>
          <a:ext cx="6085795" cy="1404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2024</a:t>
          </a:r>
        </a:p>
      </dsp:txBody>
      <dsp:txXfrm>
        <a:off x="24422091" y="27496"/>
        <a:ext cx="4681795" cy="1404000"/>
      </dsp:txXfrm>
    </dsp:sp>
    <dsp:sp modelId="{90AFB81D-3266-FC4F-8320-AAA4F087F017}">
      <dsp:nvSpPr>
        <dsp:cNvPr id="0" name=""/>
        <dsp:cNvSpPr/>
      </dsp:nvSpPr>
      <dsp:spPr>
        <a:xfrm>
          <a:off x="24242447" y="1606996"/>
          <a:ext cx="4868636" cy="3750984"/>
        </a:xfrm>
        <a:prstGeom prst="rect">
          <a:avLst/>
        </a:prstGeom>
        <a:gradFill flip="none" rotWithShape="0">
          <a:gsLst>
            <a:gs pos="0">
              <a:srgbClr val="4472C4">
                <a:lumMod val="60000"/>
                <a:lumOff val="40000"/>
                <a:tint val="66000"/>
                <a:satMod val="160000"/>
              </a:srgbClr>
            </a:gs>
            <a:gs pos="50000">
              <a:srgbClr val="4472C4">
                <a:lumMod val="60000"/>
                <a:lumOff val="40000"/>
                <a:tint val="44500"/>
                <a:satMod val="160000"/>
              </a:srgbClr>
            </a:gs>
            <a:gs pos="100000">
              <a:srgbClr val="4472C4">
                <a:lumMod val="60000"/>
                <a:lumOff val="40000"/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Cell line productivity and stability evaluation(UML/UD)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AAV production bottlenecks investigation(UD/UML)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Other investigations (UML/UD)</a:t>
          </a:r>
        </a:p>
      </dsp:txBody>
      <dsp:txXfrm>
        <a:off x="24242447" y="1606996"/>
        <a:ext cx="4868636" cy="3750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EE38E-B20E-423E-9B4F-2D67C0970AA8}">
      <dsp:nvSpPr>
        <dsp:cNvPr id="0" name=""/>
        <dsp:cNvSpPr/>
      </dsp:nvSpPr>
      <dsp:spPr>
        <a:xfrm>
          <a:off x="0" y="3958919"/>
          <a:ext cx="10041790" cy="259747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Stage 2. Develop the optimized stable producer</a:t>
          </a:r>
        </a:p>
      </dsp:txBody>
      <dsp:txXfrm>
        <a:off x="0" y="3958919"/>
        <a:ext cx="10041790" cy="1402639"/>
      </dsp:txXfrm>
    </dsp:sp>
    <dsp:sp modelId="{3BC1C7BE-1221-4001-926B-EBA48EFF2BDE}">
      <dsp:nvSpPr>
        <dsp:cNvPr id="0" name=""/>
        <dsp:cNvSpPr/>
      </dsp:nvSpPr>
      <dsp:spPr>
        <a:xfrm>
          <a:off x="0" y="5309608"/>
          <a:ext cx="10041790" cy="1194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kern="1200"/>
            <a:t>Optimize the baseline producer via promoter engineering</a:t>
          </a:r>
        </a:p>
      </dsp:txBody>
      <dsp:txXfrm>
        <a:off x="0" y="5309608"/>
        <a:ext cx="10041790" cy="1194840"/>
      </dsp:txXfrm>
    </dsp:sp>
    <dsp:sp modelId="{35943703-E244-4755-A34C-6D61968696F7}">
      <dsp:nvSpPr>
        <dsp:cNvPr id="0" name=""/>
        <dsp:cNvSpPr/>
      </dsp:nvSpPr>
      <dsp:spPr>
        <a:xfrm rot="10800000">
          <a:off x="0" y="1"/>
          <a:ext cx="10041790" cy="3994923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Stage 1. Develop the baseline stable producer</a:t>
          </a:r>
        </a:p>
      </dsp:txBody>
      <dsp:txXfrm rot="-10800000">
        <a:off x="0" y="1"/>
        <a:ext cx="10041790" cy="1402218"/>
      </dsp:txXfrm>
    </dsp:sp>
    <dsp:sp modelId="{3758F3E2-AE2D-4988-8300-70436DD6365E}">
      <dsp:nvSpPr>
        <dsp:cNvPr id="0" name=""/>
        <dsp:cNvSpPr/>
      </dsp:nvSpPr>
      <dsp:spPr>
        <a:xfrm>
          <a:off x="0" y="1405462"/>
          <a:ext cx="10041790" cy="119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Integrate the three inducible </a:t>
          </a:r>
          <a:r>
            <a:rPr lang="en-US" sz="2800" kern="1200" err="1"/>
            <a:t>rAAV</a:t>
          </a:r>
          <a:r>
            <a:rPr lang="en-US" sz="2800" kern="1200"/>
            <a:t> plasmids into the safe harbor site of HEK293 cells </a:t>
          </a:r>
        </a:p>
      </dsp:txBody>
      <dsp:txXfrm>
        <a:off x="0" y="1405462"/>
        <a:ext cx="10041790" cy="119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D943B8-0F4A-4395-859E-DCCF4BD91FEC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04E8F5-B638-4BDC-8F43-6D384555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E8F5-B638-4BDC-8F43-6D3845559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4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62A3-18D6-4031-8AB5-A612AED0A130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D1F7-A77F-4FB5-83A7-CDB8F60E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26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image" Target="../media/image9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5.png"/><Relationship Id="rId25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png"/><Relationship Id="rId23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png"/><Relationship Id="rId22" Type="http://schemas.openxmlformats.org/officeDocument/2006/relationships/diagramData" Target="../diagrams/data3.xml"/><Relationship Id="rId2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C50EB8-22C8-4B02-AC28-37E1DAE5A6CD}"/>
              </a:ext>
            </a:extLst>
          </p:cNvPr>
          <p:cNvSpPr/>
          <p:nvPr/>
        </p:nvSpPr>
        <p:spPr>
          <a:xfrm>
            <a:off x="0" y="45721"/>
            <a:ext cx="43891200" cy="5058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                                                  </a:t>
            </a:r>
            <a:r>
              <a:rPr lang="en-US" sz="5400" b="1" dirty="0" err="1"/>
              <a:t>Qiang</a:t>
            </a:r>
            <a:r>
              <a:rPr lang="en-US" sz="5400" b="1" dirty="0"/>
              <a:t> Fu (UML), Emily </a:t>
            </a:r>
            <a:r>
              <a:rPr lang="en-US" sz="5400" b="1" dirty="0" err="1"/>
              <a:t>Doleh</a:t>
            </a:r>
            <a:r>
              <a:rPr lang="en-US" sz="5400" b="1" dirty="0"/>
              <a:t> (UD),  </a:t>
            </a:r>
            <a:r>
              <a:rPr lang="en-US" sz="5400" b="1" dirty="0" err="1"/>
              <a:t>Yongdan</a:t>
            </a:r>
            <a:r>
              <a:rPr lang="en-US" sz="5400" b="1" dirty="0"/>
              <a:t> Wang (UML), Spencer Grissom (UD)</a:t>
            </a:r>
            <a:endParaRPr lang="en-US" sz="5400" b="1" dirty="0">
              <a:latin typeface="+mj-lt"/>
            </a:endParaRPr>
          </a:p>
          <a:p>
            <a:pPr algn="ctr"/>
            <a:r>
              <a:rPr lang="en-US" sz="5400" b="1" dirty="0">
                <a:latin typeface="+mj-lt"/>
              </a:rPr>
              <a:t>                                                Dr. </a:t>
            </a:r>
            <a:r>
              <a:rPr lang="en-US" sz="5400" b="1" dirty="0" err="1">
                <a:latin typeface="+mj-lt"/>
              </a:rPr>
              <a:t>Seongkyu</a:t>
            </a:r>
            <a:r>
              <a:rPr lang="en-US" sz="5400" b="1" dirty="0">
                <a:latin typeface="+mj-lt"/>
              </a:rPr>
              <a:t> Yoon (PI) / Dr. Mark </a:t>
            </a:r>
            <a:r>
              <a:rPr lang="en-US" sz="5400" b="1" dirty="0" err="1">
                <a:latin typeface="+mj-lt"/>
              </a:rPr>
              <a:t>Blenner</a:t>
            </a:r>
            <a:r>
              <a:rPr lang="en-US" sz="5400" b="1" dirty="0">
                <a:latin typeface="+mj-lt"/>
              </a:rPr>
              <a:t> (Co-PI)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A1D57E-D039-4A91-89A4-8E555005BCCA}"/>
              </a:ext>
            </a:extLst>
          </p:cNvPr>
          <p:cNvSpPr/>
          <p:nvPr/>
        </p:nvSpPr>
        <p:spPr>
          <a:xfrm>
            <a:off x="0" y="6562164"/>
            <a:ext cx="18815155" cy="67563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79A2E4-0294-48D8-832C-12AF382D8319}"/>
              </a:ext>
            </a:extLst>
          </p:cNvPr>
          <p:cNvSpPr/>
          <p:nvPr/>
        </p:nvSpPr>
        <p:spPr>
          <a:xfrm>
            <a:off x="0" y="5166476"/>
            <a:ext cx="18821400" cy="1395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Project Overview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1490F0-AF07-4F43-A68B-F2346420CF4C}"/>
              </a:ext>
            </a:extLst>
          </p:cNvPr>
          <p:cNvSpPr/>
          <p:nvPr/>
        </p:nvSpPr>
        <p:spPr>
          <a:xfrm>
            <a:off x="18831484" y="6553858"/>
            <a:ext cx="25016012" cy="68482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58A2FA-7151-4152-AFEE-F4E2167AC4F9}"/>
              </a:ext>
            </a:extLst>
          </p:cNvPr>
          <p:cNvSpPr/>
          <p:nvPr/>
        </p:nvSpPr>
        <p:spPr>
          <a:xfrm>
            <a:off x="18821401" y="5158170"/>
            <a:ext cx="25016012" cy="1395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Research Approach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AC0F17-5B45-482C-B418-2BB0E42E5DE4}"/>
              </a:ext>
            </a:extLst>
          </p:cNvPr>
          <p:cNvSpPr/>
          <p:nvPr/>
        </p:nvSpPr>
        <p:spPr>
          <a:xfrm>
            <a:off x="28389" y="14759662"/>
            <a:ext cx="43891198" cy="106410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52AA65-BCBD-4BBF-BF61-26E6E16E5FB6}"/>
              </a:ext>
            </a:extLst>
          </p:cNvPr>
          <p:cNvSpPr/>
          <p:nvPr/>
        </p:nvSpPr>
        <p:spPr>
          <a:xfrm>
            <a:off x="0" y="13310188"/>
            <a:ext cx="43837412" cy="14494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Recent Results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1D9A43-B2B4-4BEC-BF2C-24A1931F943A}"/>
              </a:ext>
            </a:extLst>
          </p:cNvPr>
          <p:cNvSpPr/>
          <p:nvPr/>
        </p:nvSpPr>
        <p:spPr>
          <a:xfrm>
            <a:off x="13441681" y="25267302"/>
            <a:ext cx="30425026" cy="15598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Milestones and Timelines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0F50F8-741D-47DA-A65F-D2149527D923}"/>
              </a:ext>
            </a:extLst>
          </p:cNvPr>
          <p:cNvSpPr/>
          <p:nvPr/>
        </p:nvSpPr>
        <p:spPr>
          <a:xfrm>
            <a:off x="13614123" y="26916217"/>
            <a:ext cx="30277075" cy="59790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77DB55-2CC4-421F-AC5E-260729B98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32944"/>
              </p:ext>
            </p:extLst>
          </p:nvPr>
        </p:nvGraphicFramePr>
        <p:xfrm>
          <a:off x="19733360" y="6618760"/>
          <a:ext cx="10041790" cy="655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8" name="Diagram 77">
            <a:extLst>
              <a:ext uri="{FF2B5EF4-FFF2-40B4-BE49-F238E27FC236}">
                <a16:creationId xmlns:a16="http://schemas.microsoft.com/office/drawing/2014/main" id="{14D8B855-9528-46FE-AC1B-E2381408B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93189"/>
              </p:ext>
            </p:extLst>
          </p:nvPr>
        </p:nvGraphicFramePr>
        <p:xfrm>
          <a:off x="13807440" y="27186282"/>
          <a:ext cx="29817485" cy="538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046852EF-85D3-4925-9D56-9B3582B93069}"/>
              </a:ext>
            </a:extLst>
          </p:cNvPr>
          <p:cNvSpPr txBox="1"/>
          <p:nvPr/>
        </p:nvSpPr>
        <p:spPr>
          <a:xfrm>
            <a:off x="7289427" y="27517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37BD140-5DAB-4C42-ACD1-B1439816B6A9}"/>
              </a:ext>
            </a:extLst>
          </p:cNvPr>
          <p:cNvSpPr/>
          <p:nvPr/>
        </p:nvSpPr>
        <p:spPr>
          <a:xfrm>
            <a:off x="7151" y="25287455"/>
            <a:ext cx="13386066" cy="15598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/>
              <a:t>Next Step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41839BE-AC69-4AB0-8B69-7178A10C5CEC}"/>
              </a:ext>
            </a:extLst>
          </p:cNvPr>
          <p:cNvSpPr/>
          <p:nvPr/>
        </p:nvSpPr>
        <p:spPr>
          <a:xfrm>
            <a:off x="1" y="26862775"/>
            <a:ext cx="13393216" cy="60324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6F8105-D3D9-D460-5DCC-4FE94CD613B2}"/>
              </a:ext>
            </a:extLst>
          </p:cNvPr>
          <p:cNvSpPr txBox="1"/>
          <p:nvPr/>
        </p:nvSpPr>
        <p:spPr>
          <a:xfrm>
            <a:off x="10333201" y="182417"/>
            <a:ext cx="305409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>
                <a:latin typeface="+mj-lt"/>
              </a:rPr>
              <a:t>Develop an Inducible Stable Producer Cell Line for </a:t>
            </a:r>
            <a:r>
              <a:rPr lang="en-US" sz="8800" b="1" err="1">
                <a:latin typeface="+mj-lt"/>
              </a:rPr>
              <a:t>rAAV</a:t>
            </a:r>
            <a:r>
              <a:rPr lang="en-US" sz="8800" b="1">
                <a:latin typeface="+mj-lt"/>
              </a:rPr>
              <a:t> Production via Site-Specific Integration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D05DDD-DB10-291F-C519-EF81D4785AD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862940" y="-1606530"/>
            <a:ext cx="4609185" cy="8289131"/>
            <a:chOff x="-1252964" y="1314537"/>
            <a:chExt cx="1559107" cy="2803887"/>
          </a:xfrm>
        </p:grpSpPr>
        <p:pic>
          <p:nvPicPr>
            <p:cNvPr id="64" name="Picture 63" descr="NSF.jpeg">
              <a:extLst>
                <a:ext uri="{FF2B5EF4-FFF2-40B4-BE49-F238E27FC236}">
                  <a16:creationId xmlns:a16="http://schemas.microsoft.com/office/drawing/2014/main" id="{94978FE5-7364-B9BD-E1E6-42D9F74D4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32405" y="1311751"/>
              <a:ext cx="735761" cy="741334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749B40E-F0A0-3D70-D2AF-BA07EAE478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1888127" y="1950330"/>
              <a:ext cx="2803257" cy="1532932"/>
              <a:chOff x="1997331" y="1325531"/>
              <a:chExt cx="3064147" cy="1675599"/>
            </a:xfrm>
          </p:grpSpPr>
          <p:pic>
            <p:nvPicPr>
              <p:cNvPr id="84" name="Picture 83" descr="AMBIC-horizontal.png">
                <a:extLst>
                  <a:ext uri="{FF2B5EF4-FFF2-40B4-BE49-F238E27FC236}">
                    <a16:creationId xmlns:a16="http://schemas.microsoft.com/office/drawing/2014/main" id="{D23D9AAE-2423-6EE2-4DCF-E95B6F6DC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1997331" y="1325531"/>
                <a:ext cx="3064147" cy="6734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0A39E0-B711-4515-252F-7618FB26E1CF}"/>
                  </a:ext>
                </a:extLst>
              </p:cNvPr>
              <p:cNvSpPr txBox="1"/>
              <p:nvPr/>
            </p:nvSpPr>
            <p:spPr>
              <a:xfrm>
                <a:off x="1997331" y="2056607"/>
                <a:ext cx="2260600" cy="944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3200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3200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3200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3200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509FDF-703C-23D8-6940-FF4D787254D2}"/>
              </a:ext>
            </a:extLst>
          </p:cNvPr>
          <p:cNvSpPr txBox="1"/>
          <p:nvPr/>
        </p:nvSpPr>
        <p:spPr>
          <a:xfrm>
            <a:off x="13061445" y="6690954"/>
            <a:ext cx="5737914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cs typeface="Arial" panose="020B0604020202020204" pitchFamily="34" charset="0"/>
              </a:rPr>
              <a:t>Project Goals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inducible circuits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inducible stable producer cell line with          site-specific integration for extensible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98230-0576-FE5C-B233-843F162E36F2}"/>
              </a:ext>
            </a:extLst>
          </p:cNvPr>
          <p:cNvGrpSpPr/>
          <p:nvPr/>
        </p:nvGrpSpPr>
        <p:grpSpPr>
          <a:xfrm>
            <a:off x="31860804" y="6683189"/>
            <a:ext cx="10381866" cy="6570709"/>
            <a:chOff x="1765855" y="498034"/>
            <a:chExt cx="7290895" cy="51102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BFD3C1-976D-0DB9-55EC-4DBE275FF29F}"/>
                </a:ext>
              </a:extLst>
            </p:cNvPr>
            <p:cNvSpPr/>
            <p:nvPr/>
          </p:nvSpPr>
          <p:spPr>
            <a:xfrm>
              <a:off x="1765855" y="1373043"/>
              <a:ext cx="2404872" cy="1225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a typeface="等线"/>
                  <a:cs typeface="Arial"/>
                </a:rPr>
                <a:t>Design</a:t>
              </a:r>
              <a:r>
                <a:rPr lang="zh-CN" altLang="en-US" sz="2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2800">
                  <a:solidFill>
                    <a:schemeClr val="bg1"/>
                  </a:solidFill>
                  <a:ea typeface="等线"/>
                  <a:cs typeface="Arial"/>
                </a:rPr>
                <a:t>of</a:t>
              </a:r>
              <a:r>
                <a:rPr lang="zh-CN" altLang="en-US" sz="2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2800">
                  <a:solidFill>
                    <a:schemeClr val="bg1"/>
                  </a:solidFill>
                  <a:ea typeface="等线"/>
                  <a:cs typeface="Arial"/>
                </a:rPr>
                <a:t>Tet-on/off</a:t>
              </a:r>
              <a:r>
                <a:rPr lang="zh-CN" altLang="en-US" sz="2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2800">
                  <a:solidFill>
                    <a:schemeClr val="bg1"/>
                  </a:solidFill>
                  <a:ea typeface="等线"/>
                  <a:cs typeface="Arial"/>
                </a:rPr>
                <a:t>inducible</a:t>
              </a:r>
              <a:r>
                <a:rPr lang="zh-CN" altLang="en-US" sz="2800">
                  <a:solidFill>
                    <a:schemeClr val="bg1"/>
                  </a:solidFill>
                  <a:ea typeface="等线"/>
                  <a:cs typeface="Arial"/>
                </a:rPr>
                <a:t> </a:t>
              </a:r>
              <a:r>
                <a:rPr lang="en-US" altLang="zh-CN" sz="2800">
                  <a:solidFill>
                    <a:schemeClr val="bg1"/>
                  </a:solidFill>
                  <a:ea typeface="等线"/>
                  <a:cs typeface="Arial"/>
                </a:rPr>
                <a:t>circuits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38CF652-C390-1966-BB37-B8D0DA8E4EB3}"/>
                </a:ext>
              </a:extLst>
            </p:cNvPr>
            <p:cNvSpPr/>
            <p:nvPr/>
          </p:nvSpPr>
          <p:spPr>
            <a:xfrm>
              <a:off x="1765855" y="4228443"/>
              <a:ext cx="2404872" cy="1379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Arial"/>
                </a:rPr>
                <a:t>Optimization of gene-level and dynamics by engineered inducible variants, Kozak, and Degron tags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A79A67-47DB-B118-FA16-B1CF8A8DB5AD}"/>
                </a:ext>
              </a:extLst>
            </p:cNvPr>
            <p:cNvSpPr/>
            <p:nvPr/>
          </p:nvSpPr>
          <p:spPr>
            <a:xfrm>
              <a:off x="6651878" y="1374319"/>
              <a:ext cx="2404872" cy="12227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Crispr-Cas9 platform development and testing AAVS1, CCR5 and ROSA26 loci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9434B43-FD70-0FB9-8963-F95D95BE13F0}"/>
                </a:ext>
              </a:extLst>
            </p:cNvPr>
            <p:cNvSpPr/>
            <p:nvPr/>
          </p:nvSpPr>
          <p:spPr>
            <a:xfrm>
              <a:off x="6651878" y="2799467"/>
              <a:ext cx="2404872" cy="12252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AAV parts integration, </a:t>
              </a:r>
              <a:r>
                <a:rPr lang="en-US" sz="2400">
                  <a:effectLst/>
                  <a:ea typeface="Times New Roman" panose="02020603050405020304" pitchFamily="18" charset="0"/>
                </a:rPr>
                <a:t>The baseline of Stable cell line</a:t>
              </a:r>
              <a:endParaRPr lang="en-US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BCFEBB-014E-3735-8FD1-F8AD3495C4CC}"/>
                </a:ext>
              </a:extLst>
            </p:cNvPr>
            <p:cNvSpPr/>
            <p:nvPr/>
          </p:nvSpPr>
          <p:spPr>
            <a:xfrm>
              <a:off x="4298813" y="2942736"/>
              <a:ext cx="2203704" cy="914400"/>
            </a:xfrm>
            <a:prstGeom prst="rect">
              <a:avLst/>
            </a:prstGeom>
            <a:solidFill>
              <a:srgbClr val="00AF9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/>
                <a:t>Testing inducible plasmids via transient 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B16786-CB7E-45B3-2438-5719C738426C}"/>
                </a:ext>
              </a:extLst>
            </p:cNvPr>
            <p:cNvSpPr/>
            <p:nvPr/>
          </p:nvSpPr>
          <p:spPr>
            <a:xfrm>
              <a:off x="4308797" y="1528491"/>
              <a:ext cx="2203704" cy="914400"/>
            </a:xfrm>
            <a:prstGeom prst="rect">
              <a:avLst/>
            </a:prstGeom>
            <a:solidFill>
              <a:srgbClr val="00AF9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/>
                <a:t>Analytical methods (qPCR, Elisa, RT-qPCR, WB, proteomics)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7B12FE-9848-CE90-CFA5-4BE5B976A744}"/>
                </a:ext>
              </a:extLst>
            </p:cNvPr>
            <p:cNvSpPr/>
            <p:nvPr/>
          </p:nvSpPr>
          <p:spPr>
            <a:xfrm>
              <a:off x="1765855" y="2802019"/>
              <a:ext cx="2404872" cy="1222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/>
                <a:t>Tet off/on switch for 3 cassettes via Golden gate</a:t>
              </a:r>
              <a:endParaRPr lang="en-US" sz="20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Transfer plasmid</a:t>
              </a:r>
            </a:p>
            <a:p>
              <a:pPr marL="342900" indent="-342900">
                <a:buAutoNum type="arabicPeriod"/>
              </a:pPr>
              <a:r>
                <a:rPr 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Assembly plasmid</a:t>
              </a:r>
            </a:p>
            <a:p>
              <a:pPr marL="342900" indent="-342900">
                <a:buAutoNum type="arabicPeriod"/>
              </a:pPr>
              <a:r>
                <a:rPr 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Replication plasmids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6375D2-8455-1FC3-9847-0CAB793DD4FF}"/>
                </a:ext>
              </a:extLst>
            </p:cNvPr>
            <p:cNvSpPr txBox="1"/>
            <p:nvPr/>
          </p:nvSpPr>
          <p:spPr>
            <a:xfrm>
              <a:off x="2098869" y="498034"/>
              <a:ext cx="1755437" cy="8856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 b="1"/>
                <a:t>UD</a:t>
              </a:r>
              <a:endParaRPr lang="en-US" b="1">
                <a:cs typeface="Calibri"/>
              </a:endParaRPr>
            </a:p>
            <a:p>
              <a:pPr algn="ctr"/>
              <a:r>
                <a:rPr lang="en-US" sz="2000" b="1"/>
                <a:t>inducible design and plasmid assembly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481A5B-8C57-CD54-96CB-6DC05753A9B9}"/>
                </a:ext>
              </a:extLst>
            </p:cNvPr>
            <p:cNvSpPr txBox="1"/>
            <p:nvPr/>
          </p:nvSpPr>
          <p:spPr>
            <a:xfrm>
              <a:off x="6763186" y="498034"/>
              <a:ext cx="2101140" cy="885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UML</a:t>
              </a:r>
            </a:p>
            <a:p>
              <a:pPr algn="ctr"/>
              <a:r>
                <a:rPr lang="en-US" sz="2000" b="1"/>
                <a:t>Crisp-cas9, cell culture, integration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BD1919-9BB7-0561-733F-DEA69F3A8829}"/>
                </a:ext>
              </a:extLst>
            </p:cNvPr>
            <p:cNvSpPr/>
            <p:nvPr/>
          </p:nvSpPr>
          <p:spPr>
            <a:xfrm>
              <a:off x="4298813" y="4376430"/>
              <a:ext cx="2203704" cy="914400"/>
            </a:xfrm>
            <a:prstGeom prst="rect">
              <a:avLst/>
            </a:prstGeom>
            <a:solidFill>
              <a:srgbClr val="00AF9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/>
                <a:t>Evaluate optimized plasmids via transient 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558C43-CB5F-7D4A-3692-5C2AED573523}"/>
                </a:ext>
              </a:extLst>
            </p:cNvPr>
            <p:cNvSpPr/>
            <p:nvPr/>
          </p:nvSpPr>
          <p:spPr>
            <a:xfrm>
              <a:off x="6651878" y="4231297"/>
              <a:ext cx="2404872" cy="12252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/>
                <a:t>Optimized AAV parts integration, The optimized stable cell line</a:t>
              </a:r>
              <a:endParaRPr lang="en-US" sz="2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DF21CC-8234-E936-4613-9E681662E7C5}"/>
                </a:ext>
              </a:extLst>
            </p:cNvPr>
            <p:cNvSpPr txBox="1"/>
            <p:nvPr/>
          </p:nvSpPr>
          <p:spPr>
            <a:xfrm>
              <a:off x="4656749" y="824531"/>
              <a:ext cx="1517588" cy="406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UML &amp; UD</a:t>
              </a:r>
            </a:p>
          </p:txBody>
        </p:sp>
      </p:grpSp>
      <p:pic>
        <p:nvPicPr>
          <p:cNvPr id="45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8BA21F3-646F-86AF-BC13-700CC0A9EE3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121" r="8565" b="24299"/>
          <a:stretch/>
        </p:blipFill>
        <p:spPr>
          <a:xfrm>
            <a:off x="1106948" y="16456009"/>
            <a:ext cx="10172771" cy="6301035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F495A10-BE85-A579-0D64-FA585C3B91A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1125" r="-898"/>
          <a:stretch/>
        </p:blipFill>
        <p:spPr>
          <a:xfrm>
            <a:off x="21613722" y="15047487"/>
            <a:ext cx="12502217" cy="6574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82CC87A-99E6-424A-7100-3F8FE8F118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87722" y="19165938"/>
            <a:ext cx="8261063" cy="4585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16EAD77-0847-51E5-41D2-0CA6BC2A74C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15246" r="4293"/>
          <a:stretch/>
        </p:blipFill>
        <p:spPr>
          <a:xfrm>
            <a:off x="34639192" y="15047487"/>
            <a:ext cx="8261063" cy="4013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A88487C-EC30-E305-1D0F-83D4F079EC5C}"/>
              </a:ext>
            </a:extLst>
          </p:cNvPr>
          <p:cNvSpPr txBox="1"/>
          <p:nvPr/>
        </p:nvSpPr>
        <p:spPr>
          <a:xfrm>
            <a:off x="22567787" y="22484265"/>
            <a:ext cx="10594086" cy="2554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dirty="0"/>
              <a:t>Three Genomic Safe Harbor Sites in human 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MinionPro"/>
              </a:rPr>
              <a:t>AAVS1, chromosome 19 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i="1" dirty="0">
                <a:effectLst/>
                <a:latin typeface="MinionPro"/>
              </a:rPr>
              <a:t>CCR5</a:t>
            </a:r>
            <a:r>
              <a:rPr lang="en-US" sz="4000" dirty="0">
                <a:effectLst/>
                <a:latin typeface="MinionPro"/>
              </a:rPr>
              <a:t>,  chromosome 3 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MinionPro"/>
              </a:rPr>
              <a:t>Rosa26, </a:t>
            </a:r>
            <a:r>
              <a:rPr lang="en-US" sz="4000" dirty="0">
                <a:effectLst/>
                <a:latin typeface="AdvMinionNormal_Rm"/>
              </a:rPr>
              <a:t>chromosome 3</a:t>
            </a:r>
            <a:r>
              <a:rPr lang="en-US" sz="4000" dirty="0">
                <a:effectLst/>
                <a:latin typeface="MinionPro"/>
              </a:rPr>
              <a:t> </a:t>
            </a:r>
            <a:endParaRPr lang="en-US" sz="4000" dirty="0"/>
          </a:p>
        </p:txBody>
      </p:sp>
      <p:pic>
        <p:nvPicPr>
          <p:cNvPr id="100" name="Picture 99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019EE839-FD7A-9912-2967-C4E41911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03" y="6747014"/>
            <a:ext cx="4827625" cy="3413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8BC49D16-1EAB-407E-B726-260E7699FC94}"/>
              </a:ext>
            </a:extLst>
          </p:cNvPr>
          <p:cNvSpPr/>
          <p:nvPr/>
        </p:nvSpPr>
        <p:spPr>
          <a:xfrm>
            <a:off x="1108397" y="10469932"/>
            <a:ext cx="11804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5766104-8CD1-B43D-7CCF-7BF15711A0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881" y="26996028"/>
            <a:ext cx="8678354" cy="5808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D0E3C59-1C85-BEA0-E79E-33077431F3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56563" y="6697640"/>
            <a:ext cx="5095867" cy="3577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86F52779-433B-B953-A961-49FEEDAB4452}"/>
              </a:ext>
            </a:extLst>
          </p:cNvPr>
          <p:cNvSpPr/>
          <p:nvPr/>
        </p:nvSpPr>
        <p:spPr>
          <a:xfrm>
            <a:off x="4700190" y="12682715"/>
            <a:ext cx="8119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  <p:graphicFrame>
        <p:nvGraphicFramePr>
          <p:cNvPr id="120" name="Diagram 119">
            <a:extLst>
              <a:ext uri="{FF2B5EF4-FFF2-40B4-BE49-F238E27FC236}">
                <a16:creationId xmlns:a16="http://schemas.microsoft.com/office/drawing/2014/main" id="{555E3517-30A7-41A5-6EA6-2D622A690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880047"/>
              </p:ext>
            </p:extLst>
          </p:nvPr>
        </p:nvGraphicFramePr>
        <p:xfrm>
          <a:off x="20557305" y="6660048"/>
          <a:ext cx="10041790" cy="655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E68DF6-BE12-970E-4275-5960327F8602}"/>
              </a:ext>
            </a:extLst>
          </p:cNvPr>
          <p:cNvSpPr txBox="1"/>
          <p:nvPr/>
        </p:nvSpPr>
        <p:spPr>
          <a:xfrm>
            <a:off x="24252291" y="21801158"/>
            <a:ext cx="81197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Figure 3. CRISPR-CAS9 Gene Knock-in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DC6AA-FE47-1E03-F13C-BC8FAC3FCCBB}"/>
              </a:ext>
            </a:extLst>
          </p:cNvPr>
          <p:cNvSpPr txBox="1"/>
          <p:nvPr/>
        </p:nvSpPr>
        <p:spPr>
          <a:xfrm>
            <a:off x="34762048" y="23797505"/>
            <a:ext cx="826106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Figure 4. Junction PCR to verify Site-specific integration. Upper shows strategy, and down shows the electro results.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9314A-0FE4-D9DA-FB03-40E665010B6A}"/>
              </a:ext>
            </a:extLst>
          </p:cNvPr>
          <p:cNvSpPr txBox="1"/>
          <p:nvPr/>
        </p:nvSpPr>
        <p:spPr>
          <a:xfrm>
            <a:off x="1115868" y="23214147"/>
            <a:ext cx="94764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Figure 1. Three plasmid design for AAV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84154-5AF6-52EE-1136-3CD3FAE53AA6}"/>
              </a:ext>
            </a:extLst>
          </p:cNvPr>
          <p:cNvSpPr txBox="1"/>
          <p:nvPr/>
        </p:nvSpPr>
        <p:spPr>
          <a:xfrm>
            <a:off x="9333325" y="28310208"/>
            <a:ext cx="386657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Figure 5. Site-specific integration of three AAV-related cassettes into three different loci in HEK293 cells.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AB8D96E-A80B-0770-3B40-872C897CAB14}"/>
              </a:ext>
            </a:extLst>
          </p:cNvPr>
          <p:cNvSpPr txBox="1"/>
          <p:nvPr/>
        </p:nvSpPr>
        <p:spPr>
          <a:xfrm>
            <a:off x="11729557" y="23214146"/>
            <a:ext cx="931681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Figure 2. Possible variables to influence gene expression</a:t>
            </a:r>
            <a:endParaRPr lang="en-US" sz="3200" dirty="0" err="1">
              <a:ea typeface="Calibri"/>
              <a:cs typeface="Calibri"/>
            </a:endParaRPr>
          </a:p>
        </p:txBody>
      </p:sp>
      <p:pic>
        <p:nvPicPr>
          <p:cNvPr id="48" name="Picture 49" descr="Diagram&#10;&#10;Description automatically generated">
            <a:extLst>
              <a:ext uri="{FF2B5EF4-FFF2-40B4-BE49-F238E27FC236}">
                <a16:creationId xmlns:a16="http://schemas.microsoft.com/office/drawing/2014/main" id="{6636BA0F-3435-A626-C24B-EA69478129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735908" y="16481555"/>
            <a:ext cx="8987720" cy="6279612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89598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8A4C42-15CF-4D94-9D05-8BA839F21466}"/>
</file>

<file path=customXml/itemProps2.xml><?xml version="1.0" encoding="utf-8"?>
<ds:datastoreItem xmlns:ds="http://schemas.openxmlformats.org/officeDocument/2006/customXml" ds:itemID="{0CAE05E3-BA6A-4A7C-AD81-39C9E641A12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586</Words>
  <Application>Microsoft Macintosh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AdvMinionNormal_Rm</vt:lpstr>
      <vt:lpstr>等线</vt:lpstr>
      <vt:lpstr>MinionPro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Yongdan</dc:creator>
  <cp:lastModifiedBy>Fu, Qiang</cp:lastModifiedBy>
  <cp:revision>66</cp:revision>
  <dcterms:created xsi:type="dcterms:W3CDTF">2021-07-13T14:53:14Z</dcterms:created>
  <dcterms:modified xsi:type="dcterms:W3CDTF">2023-05-30T18:05:06Z</dcterms:modified>
</cp:coreProperties>
</file>