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483" r:id="rId2"/>
    <p:sldId id="267" r:id="rId3"/>
    <p:sldId id="256" r:id="rId4"/>
    <p:sldId id="259" r:id="rId5"/>
    <p:sldId id="3475" r:id="rId6"/>
    <p:sldId id="3490" r:id="rId7"/>
    <p:sldId id="3493" r:id="rId8"/>
    <p:sldId id="3588" r:id="rId9"/>
    <p:sldId id="3590" r:id="rId10"/>
    <p:sldId id="3589" r:id="rId11"/>
    <p:sldId id="3623" r:id="rId12"/>
    <p:sldId id="3624" r:id="rId13"/>
    <p:sldId id="3478" r:id="rId14"/>
    <p:sldId id="3611" r:id="rId15"/>
    <p:sldId id="3612" r:id="rId16"/>
    <p:sldId id="3620" r:id="rId17"/>
    <p:sldId id="3614" r:id="rId18"/>
    <p:sldId id="3617" r:id="rId19"/>
    <p:sldId id="3618" r:id="rId20"/>
    <p:sldId id="3616" r:id="rId21"/>
    <p:sldId id="3621" r:id="rId22"/>
    <p:sldId id="3622" r:id="rId23"/>
    <p:sldId id="3619" r:id="rId24"/>
    <p:sldId id="3477" r:id="rId25"/>
    <p:sldId id="3494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470BD-018A-33CD-CC62-4647DAC4A8C6}" name="Fu, Qiang" initials="FQ" userId="S::qiang_fu@student.uml.edu::cd39a8ac-ebbf-45f8-b949-2694965de2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ean" initials="CB" lastIdx="1" clrIdx="0">
    <p:extLst>
      <p:ext uri="{19B8F6BF-5375-455C-9EA6-DF929625EA0E}">
        <p15:presenceInfo xmlns:p15="http://schemas.microsoft.com/office/powerpoint/2012/main" userId="S-1-5-21-1214440339-484763869-725345543-5162239" providerId="AD"/>
      </p:ext>
    </p:extLst>
  </p:cmAuthor>
  <p:cmAuthor id="2" name="Kathryn Elliott" initials="KE" lastIdx="2" clrIdx="1">
    <p:extLst>
      <p:ext uri="{19B8F6BF-5375-455C-9EA6-DF929625EA0E}">
        <p15:presenceInfo xmlns:p15="http://schemas.microsoft.com/office/powerpoint/2012/main" userId="S::kschalk@clemson.edu::7ce14e72-bebd-4274-9d03-f1697f1c2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F"/>
    <a:srgbClr val="F9DF28"/>
    <a:srgbClr val="F8D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D76CD-995E-0716-427B-3C2F1418AD88}" v="110" dt="2023-11-19T19:04:08.219"/>
    <p1510:client id="{4CFE8CD2-5718-3642-AE1F-41765B464A81}" v="261" dt="2023-11-20T15:52:46.250"/>
    <p1510:client id="{CBBCAC08-D6D1-54AB-6C03-B4ADA9F01261}" v="130" dt="2023-11-20T15:53:06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, Qiang" userId="cd39a8ac-ebbf-45f8-b949-2694965de25d" providerId="ADAL" clId="{7623242E-CC3E-E349-B7E4-50F4D048AA61}"/>
    <pc:docChg chg="undo redo custSel addSld delSld modSld sldOrd">
      <pc:chgData name="Fu, Qiang" userId="cd39a8ac-ebbf-45f8-b949-2694965de25d" providerId="ADAL" clId="{7623242E-CC3E-E349-B7E4-50F4D048AA61}" dt="2023-04-14T19:24:02.940" v="4249" actId="20577"/>
      <pc:docMkLst>
        <pc:docMk/>
      </pc:docMkLst>
      <pc:sldChg chg="modSp mod">
        <pc:chgData name="Fu, Qiang" userId="cd39a8ac-ebbf-45f8-b949-2694965de25d" providerId="ADAL" clId="{7623242E-CC3E-E349-B7E4-50F4D048AA61}" dt="2023-04-11T01:29:45.975" v="1" actId="1076"/>
        <pc:sldMkLst>
          <pc:docMk/>
          <pc:sldMk cId="87760938" sldId="259"/>
        </pc:sldMkLst>
        <pc:spChg chg="mod">
          <ac:chgData name="Fu, Qiang" userId="cd39a8ac-ebbf-45f8-b949-2694965de25d" providerId="ADAL" clId="{7623242E-CC3E-E349-B7E4-50F4D048AA61}" dt="2023-04-11T01:29:45.975" v="1" actId="1076"/>
          <ac:spMkLst>
            <pc:docMk/>
            <pc:sldMk cId="87760938" sldId="259"/>
            <ac:spMk id="2" creationId="{81C85F51-F37C-E71B-562D-6A974649F543}"/>
          </ac:spMkLst>
        </pc:spChg>
      </pc:sldChg>
      <pc:sldChg chg="modSp add del mod">
        <pc:chgData name="Fu, Qiang" userId="cd39a8ac-ebbf-45f8-b949-2694965de25d" providerId="ADAL" clId="{7623242E-CC3E-E349-B7E4-50F4D048AA61}" dt="2023-04-14T03:23:49.629" v="2859" actId="2696"/>
        <pc:sldMkLst>
          <pc:docMk/>
          <pc:sldMk cId="2326233504" sldId="268"/>
        </pc:sldMkLst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6" creationId="{0E874F06-0521-CDD1-8759-B892F41D31A9}"/>
          </ac:spMkLst>
        </pc:s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4" creationId="{51E49FC5-319E-673B-8CE7-9D0B12D3A9B2}"/>
          </ac:grpSpMkLst>
        </pc:grp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2:51:21.656" v="2161" actId="1076"/>
          <ac:picMkLst>
            <pc:docMk/>
            <pc:sldMk cId="2326233504" sldId="268"/>
            <ac:picMk id="17" creationId="{51031713-FAFF-8AEC-7C56-145E748D4C67}"/>
          </ac:picMkLst>
        </pc:picChg>
      </pc:sldChg>
      <pc:sldChg chg="modSp mod">
        <pc:chgData name="Fu, Qiang" userId="cd39a8ac-ebbf-45f8-b949-2694965de25d" providerId="ADAL" clId="{7623242E-CC3E-E349-B7E4-50F4D048AA61}" dt="2023-04-14T03:40:59.587" v="3144" actId="20577"/>
        <pc:sldMkLst>
          <pc:docMk/>
          <pc:sldMk cId="2049175137" sldId="3477"/>
        </pc:sldMkLst>
        <pc:spChg chg="mod">
          <ac:chgData name="Fu, Qiang" userId="cd39a8ac-ebbf-45f8-b949-2694965de25d" providerId="ADAL" clId="{7623242E-CC3E-E349-B7E4-50F4D048AA61}" dt="2023-04-14T03:40:59.587" v="3144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new mod ord">
        <pc:chgData name="Fu, Qiang" userId="cd39a8ac-ebbf-45f8-b949-2694965de25d" providerId="ADAL" clId="{7623242E-CC3E-E349-B7E4-50F4D048AA61}" dt="2023-04-14T03:02:59.235" v="2352" actId="20577"/>
        <pc:sldMkLst>
          <pc:docMk/>
          <pc:sldMk cId="1053068888" sldId="3484"/>
        </pc:sldMkLst>
        <pc:spChg chg="mod">
          <ac:chgData name="Fu, Qiang" userId="cd39a8ac-ebbf-45f8-b949-2694965de25d" providerId="ADAL" clId="{7623242E-CC3E-E349-B7E4-50F4D048AA61}" dt="2023-04-14T03:00:40.513" v="2329" actId="122"/>
          <ac:spMkLst>
            <pc:docMk/>
            <pc:sldMk cId="1053068888" sldId="3484"/>
            <ac:spMk id="2" creationId="{0CBB33E5-1355-15F2-87D1-F9D15C86D515}"/>
          </ac:spMkLst>
        </pc:spChg>
        <pc:spChg chg="mod">
          <ac:chgData name="Fu, Qiang" userId="cd39a8ac-ebbf-45f8-b949-2694965de25d" providerId="ADAL" clId="{7623242E-CC3E-E349-B7E4-50F4D048AA61}" dt="2023-04-14T03:02:59.235" v="2352" actId="20577"/>
          <ac:spMkLst>
            <pc:docMk/>
            <pc:sldMk cId="1053068888" sldId="3484"/>
            <ac:spMk id="3" creationId="{643E8461-3465-B0AF-9DDD-787D406A5464}"/>
          </ac:spMkLst>
        </pc:spChg>
        <pc:spChg chg="add mod">
          <ac:chgData name="Fu, Qiang" userId="cd39a8ac-ebbf-45f8-b949-2694965de25d" providerId="ADAL" clId="{7623242E-CC3E-E349-B7E4-50F4D048AA61}" dt="2023-04-14T03:01:34.866" v="2350" actId="20577"/>
          <ac:spMkLst>
            <pc:docMk/>
            <pc:sldMk cId="1053068888" sldId="3484"/>
            <ac:spMk id="5" creationId="{B01B953A-0931-FB02-D191-C6C58B5454FB}"/>
          </ac:spMkLst>
        </pc:spChg>
        <pc:spChg chg="mod">
          <ac:chgData name="Fu, Qiang" userId="cd39a8ac-ebbf-45f8-b949-2694965de25d" providerId="ADAL" clId="{7623242E-CC3E-E349-B7E4-50F4D048AA61}" dt="2023-04-12T02:14:56.618" v="506"/>
          <ac:spMkLst>
            <pc:docMk/>
            <pc:sldMk cId="1053068888" sldId="3484"/>
            <ac:spMk id="9" creationId="{B2E8E91E-16FB-9150-3D75-A85414FC4A9D}"/>
          </ac:spMkLst>
        </pc:spChg>
        <pc:spChg chg="mod">
          <ac:chgData name="Fu, Qiang" userId="cd39a8ac-ebbf-45f8-b949-2694965de25d" providerId="ADAL" clId="{7623242E-CC3E-E349-B7E4-50F4D048AA61}" dt="2023-04-14T02:57:33.350" v="2192" actId="1076"/>
          <ac:spMkLst>
            <pc:docMk/>
            <pc:sldMk cId="1053068888" sldId="3484"/>
            <ac:spMk id="12" creationId="{206A6D14-603F-6BBC-A4BD-550F1D1A4346}"/>
          </ac:spMkLst>
        </pc:spChg>
        <pc:grpChg chg="add del mod">
          <ac:chgData name="Fu, Qiang" userId="cd39a8ac-ebbf-45f8-b949-2694965de25d" providerId="ADAL" clId="{7623242E-CC3E-E349-B7E4-50F4D048AA61}" dt="2023-04-12T02:15:16.884" v="512" actId="478"/>
          <ac:grpSpMkLst>
            <pc:docMk/>
            <pc:sldMk cId="1053068888" sldId="3484"/>
            <ac:grpSpMk id="7" creationId="{B32B1E8F-B4BA-9B1B-1498-9697E63B58DF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0" creationId="{D3496CBA-561B-F6C6-ABA4-C2EDE4669E4C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4" creationId="{98633874-9E40-E97A-9CC2-BEAE16ED2504}"/>
          </ac:grpSpMkLst>
        </pc:grp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4" creationId="{B2141E66-F9A0-AD78-4534-11223675CFEF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5" creationId="{EE80B443-2AB8-3B95-1AF4-FFB108C985A0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6" creationId="{F3A5C670-739A-0586-BCD2-497846ACA8D2}"/>
          </ac:picMkLst>
        </pc:picChg>
        <pc:picChg chg="mod">
          <ac:chgData name="Fu, Qiang" userId="cd39a8ac-ebbf-45f8-b949-2694965de25d" providerId="ADAL" clId="{7623242E-CC3E-E349-B7E4-50F4D048AA61}" dt="2023-04-12T02:14:56.618" v="506"/>
          <ac:picMkLst>
            <pc:docMk/>
            <pc:sldMk cId="1053068888" sldId="3484"/>
            <ac:picMk id="8" creationId="{AB1231F2-43D3-7D90-F237-BF30E5486390}"/>
          </ac:picMkLst>
        </pc:picChg>
        <pc:picChg chg="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1" creationId="{DC3B76A4-CA5C-1951-EF34-31CF37902E7A}"/>
          </ac:picMkLst>
        </pc:picChg>
        <pc:picChg chg="add 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3" creationId="{3E6817AB-9AE5-1D4D-98BD-9A128E93FAED}"/>
          </ac:picMkLst>
        </pc:picChg>
      </pc:sldChg>
      <pc:sldChg chg="addSp delSp modSp new mod modAnim">
        <pc:chgData name="Fu, Qiang" userId="cd39a8ac-ebbf-45f8-b949-2694965de25d" providerId="ADAL" clId="{7623242E-CC3E-E349-B7E4-50F4D048AA61}" dt="2023-04-14T19:06:05.071" v="3680" actId="1076"/>
        <pc:sldMkLst>
          <pc:docMk/>
          <pc:sldMk cId="302820340" sldId="3485"/>
        </pc:sldMkLst>
        <pc:spChg chg="mod">
          <ac:chgData name="Fu, Qiang" userId="cd39a8ac-ebbf-45f8-b949-2694965de25d" providerId="ADAL" clId="{7623242E-CC3E-E349-B7E4-50F4D048AA61}" dt="2023-04-14T18:51:18.608" v="3343" actId="20577"/>
          <ac:spMkLst>
            <pc:docMk/>
            <pc:sldMk cId="302820340" sldId="3485"/>
            <ac:spMk id="2" creationId="{C587489F-F6EC-5468-5DC2-C7A553CB1C2D}"/>
          </ac:spMkLst>
        </pc:spChg>
        <pc:spChg chg="del">
          <ac:chgData name="Fu, Qiang" userId="cd39a8ac-ebbf-45f8-b949-2694965de25d" providerId="ADAL" clId="{7623242E-CC3E-E349-B7E4-50F4D048AA61}" dt="2023-04-12T02:00:48.942" v="255" actId="478"/>
          <ac:spMkLst>
            <pc:docMk/>
            <pc:sldMk cId="302820340" sldId="3485"/>
            <ac:spMk id="3" creationId="{38FCC7C4-6A5F-CDF8-FF2F-E69F5F73F8F0}"/>
          </ac:spMkLst>
        </pc:spChg>
        <pc:spChg chg="add mod">
          <ac:chgData name="Fu, Qiang" userId="cd39a8ac-ebbf-45f8-b949-2694965de25d" providerId="ADAL" clId="{7623242E-CC3E-E349-B7E4-50F4D048AA61}" dt="2023-04-14T19:06:05.071" v="3680" actId="1076"/>
          <ac:spMkLst>
            <pc:docMk/>
            <pc:sldMk cId="302820340" sldId="3485"/>
            <ac:spMk id="9" creationId="{8CD20275-6E3B-B02C-819E-0DF12B2B4164}"/>
          </ac:spMkLst>
        </pc:spChg>
        <pc:spChg chg="add mod">
          <ac:chgData name="Fu, Qiang" userId="cd39a8ac-ebbf-45f8-b949-2694965de25d" providerId="ADAL" clId="{7623242E-CC3E-E349-B7E4-50F4D048AA61}" dt="2023-04-14T03:33:37.980" v="2986" actId="164"/>
          <ac:spMkLst>
            <pc:docMk/>
            <pc:sldMk cId="302820340" sldId="3485"/>
            <ac:spMk id="10" creationId="{68B43463-7155-00E6-FF99-709C72B5661C}"/>
          </ac:spMkLst>
        </pc:spChg>
        <pc:spChg chg="add del mod">
          <ac:chgData name="Fu, Qiang" userId="cd39a8ac-ebbf-45f8-b949-2694965de25d" providerId="ADAL" clId="{7623242E-CC3E-E349-B7E4-50F4D048AA61}" dt="2023-04-12T02:13:49.767" v="505" actId="478"/>
          <ac:spMkLst>
            <pc:docMk/>
            <pc:sldMk cId="302820340" sldId="3485"/>
            <ac:spMk id="11" creationId="{88022ACB-200A-AD7D-AF3A-60B9E9B6CADB}"/>
          </ac:spMkLst>
        </pc:spChg>
        <pc:spChg chg="add del mod">
          <ac:chgData name="Fu, Qiang" userId="cd39a8ac-ebbf-45f8-b949-2694965de25d" providerId="ADAL" clId="{7623242E-CC3E-E349-B7E4-50F4D048AA61}" dt="2023-04-12T02:26:32.544" v="771" actId="478"/>
          <ac:spMkLst>
            <pc:docMk/>
            <pc:sldMk cId="302820340" sldId="3485"/>
            <ac:spMk id="12" creationId="{81083119-4AFC-ECD8-B6EE-B89C3F27AADA}"/>
          </ac:spMkLst>
        </pc:spChg>
        <pc:grpChg chg="add del mod">
          <ac:chgData name="Fu, Qiang" userId="cd39a8ac-ebbf-45f8-b949-2694965de25d" providerId="ADAL" clId="{7623242E-CC3E-E349-B7E4-50F4D048AA61}" dt="2023-04-14T18:56:44.473" v="3508" actId="478"/>
          <ac:grpSpMkLst>
            <pc:docMk/>
            <pc:sldMk cId="302820340" sldId="3485"/>
            <ac:grpSpMk id="7" creationId="{FBC8B651-92C5-9D96-91E0-F72E8A189D52}"/>
          </ac:grpSpMkLst>
        </pc:grpChg>
        <pc:picChg chg="add mod modCrop">
          <ac:chgData name="Fu, Qiang" userId="cd39a8ac-ebbf-45f8-b949-2694965de25d" providerId="ADAL" clId="{7623242E-CC3E-E349-B7E4-50F4D048AA61}" dt="2023-04-14T03:33:37.980" v="2986" actId="164"/>
          <ac:picMkLst>
            <pc:docMk/>
            <pc:sldMk cId="302820340" sldId="3485"/>
            <ac:picMk id="3" creationId="{199A4E55-E3F5-1150-EC26-02CF9C148BC7}"/>
          </ac:picMkLst>
        </pc:picChg>
        <pc:picChg chg="add del mod">
          <ac:chgData name="Fu, Qiang" userId="cd39a8ac-ebbf-45f8-b949-2694965de25d" providerId="ADAL" clId="{7623242E-CC3E-E349-B7E4-50F4D048AA61}" dt="2023-04-14T18:48:05.886" v="3152" actId="478"/>
          <ac:picMkLst>
            <pc:docMk/>
            <pc:sldMk cId="302820340" sldId="3485"/>
            <ac:picMk id="4" creationId="{A64220EC-0427-495E-D482-C5D3A9360887}"/>
          </ac:picMkLst>
        </pc:picChg>
        <pc:picChg chg="add mod">
          <ac:chgData name="Fu, Qiang" userId="cd39a8ac-ebbf-45f8-b949-2694965de25d" providerId="ADAL" clId="{7623242E-CC3E-E349-B7E4-50F4D048AA61}" dt="2023-04-14T19:01:07.925" v="3642" actId="1076"/>
          <ac:picMkLst>
            <pc:docMk/>
            <pc:sldMk cId="302820340" sldId="3485"/>
            <ac:picMk id="5" creationId="{2AAEDF97-288C-C11F-3036-9E9C149E9FE3}"/>
          </ac:picMkLst>
        </pc:picChg>
        <pc:picChg chg="add del mod">
          <ac:chgData name="Fu, Qiang" userId="cd39a8ac-ebbf-45f8-b949-2694965de25d" providerId="ADAL" clId="{7623242E-CC3E-E349-B7E4-50F4D048AA61}" dt="2023-04-14T18:48:06.978" v="3153" actId="478"/>
          <ac:picMkLst>
            <pc:docMk/>
            <pc:sldMk cId="302820340" sldId="3485"/>
            <ac:picMk id="6" creationId="{53075167-25B4-6CC2-A29F-007979D36233}"/>
          </ac:picMkLst>
        </pc:picChg>
        <pc:picChg chg="add del mod">
          <ac:chgData name="Fu, Qiang" userId="cd39a8ac-ebbf-45f8-b949-2694965de25d" providerId="ADAL" clId="{7623242E-CC3E-E349-B7E4-50F4D048AA61}" dt="2023-04-12T02:07:23.345" v="277" actId="478"/>
          <ac:picMkLst>
            <pc:docMk/>
            <pc:sldMk cId="302820340" sldId="3485"/>
            <ac:picMk id="7" creationId="{5775C7DA-3050-1A65-4E88-69425DD4A0CF}"/>
          </ac:picMkLst>
        </pc:picChg>
        <pc:picChg chg="add del mod modCrop">
          <ac:chgData name="Fu, Qiang" userId="cd39a8ac-ebbf-45f8-b949-2694965de25d" providerId="ADAL" clId="{7623242E-CC3E-E349-B7E4-50F4D048AA61}" dt="2023-04-14T03:33:00.186" v="2978" actId="478"/>
          <ac:picMkLst>
            <pc:docMk/>
            <pc:sldMk cId="302820340" sldId="3485"/>
            <ac:picMk id="8" creationId="{75C2A4E5-2D8C-EB9C-D503-3364A8E1613C}"/>
          </ac:picMkLst>
        </pc:picChg>
        <pc:picChg chg="add del mod">
          <ac:chgData name="Fu, Qiang" userId="cd39a8ac-ebbf-45f8-b949-2694965de25d" providerId="ADAL" clId="{7623242E-CC3E-E349-B7E4-50F4D048AA61}" dt="2023-04-12T02:10:38.188" v="350" actId="478"/>
          <ac:picMkLst>
            <pc:docMk/>
            <pc:sldMk cId="302820340" sldId="3485"/>
            <ac:picMk id="9" creationId="{7F8EDB85-DB46-EC41-3783-E0CA51CA6F48}"/>
          </ac:picMkLst>
        </pc:picChg>
        <pc:picChg chg="add del mod">
          <ac:chgData name="Fu, Qiang" userId="cd39a8ac-ebbf-45f8-b949-2694965de25d" providerId="ADAL" clId="{7623242E-CC3E-E349-B7E4-50F4D048AA61}" dt="2023-04-14T19:01:13.078" v="3644" actId="478"/>
          <ac:picMkLst>
            <pc:docMk/>
            <pc:sldMk cId="302820340" sldId="3485"/>
            <ac:picMk id="11" creationId="{901D242B-CB94-66DA-1A4D-96E6733216D6}"/>
          </ac:picMkLst>
        </pc:picChg>
        <pc:picChg chg="add del mod">
          <ac:chgData name="Fu, Qiang" userId="cd39a8ac-ebbf-45f8-b949-2694965de25d" providerId="ADAL" clId="{7623242E-CC3E-E349-B7E4-50F4D048AA61}" dt="2023-04-14T19:03:18.180" v="3646" actId="478"/>
          <ac:picMkLst>
            <pc:docMk/>
            <pc:sldMk cId="302820340" sldId="3485"/>
            <ac:picMk id="12" creationId="{89EF66F8-65E2-FCFE-44A9-3C4FDD63D7A2}"/>
          </ac:picMkLst>
        </pc:picChg>
        <pc:picChg chg="add mod">
          <ac:chgData name="Fu, Qiang" userId="cd39a8ac-ebbf-45f8-b949-2694965de25d" providerId="ADAL" clId="{7623242E-CC3E-E349-B7E4-50F4D048AA61}" dt="2023-04-14T19:04:36.553" v="3663" actId="1076"/>
          <ac:picMkLst>
            <pc:docMk/>
            <pc:sldMk cId="302820340" sldId="3485"/>
            <ac:picMk id="13" creationId="{EB5F790C-8327-B1D2-B7B4-73B488864298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6:00.075" v="2930" actId="255"/>
        <pc:sldMkLst>
          <pc:docMk/>
          <pc:sldMk cId="2646963421" sldId="3486"/>
        </pc:sldMkLst>
        <pc:spChg chg="mod">
          <ac:chgData name="Fu, Qiang" userId="cd39a8ac-ebbf-45f8-b949-2694965de25d" providerId="ADAL" clId="{7623242E-CC3E-E349-B7E4-50F4D048AA61}" dt="2023-04-14T03:26:00.075" v="2930" actId="255"/>
          <ac:spMkLst>
            <pc:docMk/>
            <pc:sldMk cId="2646963421" sldId="3486"/>
            <ac:spMk id="2" creationId="{F64F6606-1744-32F9-C23F-B69C6DEA070B}"/>
          </ac:spMkLst>
        </pc:spChg>
        <pc:spChg chg="del">
          <ac:chgData name="Fu, Qiang" userId="cd39a8ac-ebbf-45f8-b949-2694965de25d" providerId="ADAL" clId="{7623242E-CC3E-E349-B7E4-50F4D048AA61}" dt="2023-04-12T02:16:52.271" v="560" actId="478"/>
          <ac:spMkLst>
            <pc:docMk/>
            <pc:sldMk cId="2646963421" sldId="3486"/>
            <ac:spMk id="3" creationId="{1B5B8A95-F5A5-08CF-F9CE-93F5F0F8E10F}"/>
          </ac:spMkLst>
        </pc:spChg>
        <pc:spChg chg="add mod">
          <ac:chgData name="Fu, Qiang" userId="cd39a8ac-ebbf-45f8-b949-2694965de25d" providerId="ADAL" clId="{7623242E-CC3E-E349-B7E4-50F4D048AA61}" dt="2023-04-14T03:25:47.142" v="2928" actId="20577"/>
          <ac:spMkLst>
            <pc:docMk/>
            <pc:sldMk cId="2646963421" sldId="3486"/>
            <ac:spMk id="7" creationId="{15D5053F-8899-15F4-1748-B1AD94B71BA3}"/>
          </ac:spMkLst>
        </pc:spChg>
        <pc:spChg chg="add mod">
          <ac:chgData name="Fu, Qiang" userId="cd39a8ac-ebbf-45f8-b949-2694965de25d" providerId="ADAL" clId="{7623242E-CC3E-E349-B7E4-50F4D048AA61}" dt="2023-04-12T02:25:50.604" v="729" actId="164"/>
          <ac:spMkLst>
            <pc:docMk/>
            <pc:sldMk cId="2646963421" sldId="3486"/>
            <ac:spMk id="9" creationId="{7E973820-721F-7653-348E-D496B2E1BA0C}"/>
          </ac:spMkLst>
        </pc:spChg>
        <pc:grpChg chg="add mod">
          <ac:chgData name="Fu, Qiang" userId="cd39a8ac-ebbf-45f8-b949-2694965de25d" providerId="ADAL" clId="{7623242E-CC3E-E349-B7E4-50F4D048AA61}" dt="2023-04-14T02:50:24.885" v="2158" actId="1076"/>
          <ac:grpSpMkLst>
            <pc:docMk/>
            <pc:sldMk cId="2646963421" sldId="3486"/>
            <ac:grpSpMk id="10" creationId="{BB543929-C32E-5C90-D203-8C7CAF9A9027}"/>
          </ac:grpSpMkLst>
        </pc:grpChg>
        <pc:graphicFrameChg chg="add mod modGraphic">
          <ac:chgData name="Fu, Qiang" userId="cd39a8ac-ebbf-45f8-b949-2694965de25d" providerId="ADAL" clId="{7623242E-CC3E-E349-B7E4-50F4D048AA61}" dt="2023-04-14T03:25:26.989" v="2875" actId="14100"/>
          <ac:graphicFrameMkLst>
            <pc:docMk/>
            <pc:sldMk cId="2646963421" sldId="3486"/>
            <ac:graphicFrameMk id="4" creationId="{7D0531EF-3119-E42F-5559-041799EDDA6F}"/>
          </ac:graphicFrameMkLst>
        </pc:graphicFrameChg>
        <pc:picChg chg="add del mod">
          <ac:chgData name="Fu, Qiang" userId="cd39a8ac-ebbf-45f8-b949-2694965de25d" providerId="ADAL" clId="{7623242E-CC3E-E349-B7E4-50F4D048AA61}" dt="2023-04-12T02:22:29.390" v="592" actId="478"/>
          <ac:picMkLst>
            <pc:docMk/>
            <pc:sldMk cId="2646963421" sldId="3486"/>
            <ac:picMk id="5" creationId="{78176D91-89FE-D698-522D-275C0818A804}"/>
          </ac:picMkLst>
        </pc:picChg>
        <pc:picChg chg="add del mod">
          <ac:chgData name="Fu, Qiang" userId="cd39a8ac-ebbf-45f8-b949-2694965de25d" providerId="ADAL" clId="{7623242E-CC3E-E349-B7E4-50F4D048AA61}" dt="2023-04-12T02:24:36.334" v="691" actId="478"/>
          <ac:picMkLst>
            <pc:docMk/>
            <pc:sldMk cId="2646963421" sldId="3486"/>
            <ac:picMk id="6" creationId="{38B8772E-13A3-6239-AF8E-EBEDED4554C9}"/>
          </ac:picMkLst>
        </pc:picChg>
        <pc:picChg chg="add mod">
          <ac:chgData name="Fu, Qiang" userId="cd39a8ac-ebbf-45f8-b949-2694965de25d" providerId="ADAL" clId="{7623242E-CC3E-E349-B7E4-50F4D048AA61}" dt="2023-04-12T02:25:54.604" v="730" actId="1076"/>
          <ac:picMkLst>
            <pc:docMk/>
            <pc:sldMk cId="2646963421" sldId="3486"/>
            <ac:picMk id="8" creationId="{BEB578F4-539E-040B-F104-E687AD2B641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8:27.895" v="2938" actId="113"/>
        <pc:sldMkLst>
          <pc:docMk/>
          <pc:sldMk cId="3136739540" sldId="3487"/>
        </pc:sldMkLst>
        <pc:spChg chg="mod">
          <ac:chgData name="Fu, Qiang" userId="cd39a8ac-ebbf-45f8-b949-2694965de25d" providerId="ADAL" clId="{7623242E-CC3E-E349-B7E4-50F4D048AA61}" dt="2023-04-14T03:28:27.895" v="2938" actId="113"/>
          <ac:spMkLst>
            <pc:docMk/>
            <pc:sldMk cId="3136739540" sldId="3487"/>
            <ac:spMk id="2" creationId="{0980E11F-A12B-BD4C-0A4F-37E59DA49054}"/>
          </ac:spMkLst>
        </pc:spChg>
        <pc:spChg chg="del">
          <ac:chgData name="Fu, Qiang" userId="cd39a8ac-ebbf-45f8-b949-2694965de25d" providerId="ADAL" clId="{7623242E-CC3E-E349-B7E4-50F4D048AA61}" dt="2023-04-12T02:27:45.567" v="830" actId="478"/>
          <ac:spMkLst>
            <pc:docMk/>
            <pc:sldMk cId="3136739540" sldId="3487"/>
            <ac:spMk id="3" creationId="{2689AF16-DC15-3B6C-066D-22ED3EBC3C8A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4" creationId="{7567D61F-70A4-C001-1425-5CDAFD2325A4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5" creationId="{47C935C5-7443-91D7-3B18-29873003D22B}"/>
          </ac:spMkLst>
        </pc:spChg>
        <pc:spChg chg="add mod">
          <ac:chgData name="Fu, Qiang" userId="cd39a8ac-ebbf-45f8-b949-2694965de25d" providerId="ADAL" clId="{7623242E-CC3E-E349-B7E4-50F4D048AA61}" dt="2023-04-12T22:44:42.555" v="1679" actId="108"/>
          <ac:spMkLst>
            <pc:docMk/>
            <pc:sldMk cId="3136739540" sldId="3487"/>
            <ac:spMk id="6" creationId="{5B27EE45-0195-1AB2-3BAC-92D91285C621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6" creationId="{D1DE584F-4D67-08D0-19DB-F0719FBFBA58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7" creationId="{29877851-C31D-E271-3AF1-7031463DA3F8}"/>
          </ac:spMkLst>
        </pc:spChg>
        <pc:spChg chg="add del mod">
          <ac:chgData name="Fu, Qiang" userId="cd39a8ac-ebbf-45f8-b949-2694965de25d" providerId="ADAL" clId="{7623242E-CC3E-E349-B7E4-50F4D048AA61}" dt="2023-04-12T02:40:10.900" v="1011"/>
          <ac:spMkLst>
            <pc:docMk/>
            <pc:sldMk cId="3136739540" sldId="3487"/>
            <ac:spMk id="9" creationId="{D8CD3B15-3EED-6F24-50EE-AF42E043C0B7}"/>
          </ac:spMkLst>
        </pc:spChg>
        <pc:picChg chg="add mod">
          <ac:chgData name="Fu, Qiang" userId="cd39a8ac-ebbf-45f8-b949-2694965de25d" providerId="ADAL" clId="{7623242E-CC3E-E349-B7E4-50F4D048AA61}" dt="2023-04-12T22:44:45.516" v="1680" actId="1076"/>
          <ac:picMkLst>
            <pc:docMk/>
            <pc:sldMk cId="3136739540" sldId="3487"/>
            <ac:picMk id="3" creationId="{AA0E8658-04D2-36BF-4E2A-96C5DDD968C4}"/>
          </ac:picMkLst>
        </pc:picChg>
        <pc:picChg chg="add mod">
          <ac:chgData name="Fu, Qiang" userId="cd39a8ac-ebbf-45f8-b949-2694965de25d" providerId="ADAL" clId="{7623242E-CC3E-E349-B7E4-50F4D048AA61}" dt="2023-04-12T22:36:42.643" v="1174" actId="1076"/>
          <ac:picMkLst>
            <pc:docMk/>
            <pc:sldMk cId="3136739540" sldId="3487"/>
            <ac:picMk id="4" creationId="{B416507E-B476-4579-B667-61CA6BE1A3E0}"/>
          </ac:picMkLst>
        </pc:picChg>
        <pc:picChg chg="add mod">
          <ac:chgData name="Fu, Qiang" userId="cd39a8ac-ebbf-45f8-b949-2694965de25d" providerId="ADAL" clId="{7623242E-CC3E-E349-B7E4-50F4D048AA61}" dt="2023-04-12T22:36:45.385" v="1175" actId="1076"/>
          <ac:picMkLst>
            <pc:docMk/>
            <pc:sldMk cId="3136739540" sldId="3487"/>
            <ac:picMk id="5" creationId="{D89DC49A-CDB5-092A-668B-DF1699C7376A}"/>
          </ac:picMkLst>
        </pc:picChg>
        <pc:picChg chg="add del mod">
          <ac:chgData name="Fu, Qiang" userId="cd39a8ac-ebbf-45f8-b949-2694965de25d" providerId="ADAL" clId="{7623242E-CC3E-E349-B7E4-50F4D048AA61}" dt="2023-04-12T02:40:10.900" v="1011"/>
          <ac:picMkLst>
            <pc:docMk/>
            <pc:sldMk cId="3136739540" sldId="3487"/>
            <ac:picMk id="8" creationId="{28C77FF1-B37E-9804-FA82-68C966C7A07D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49" creationId="{23FAE251-A19B-A35E-0AFE-1F22285A118B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0" creationId="{79D323B4-1AF9-CB33-FCF2-C3360FF2A45A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1" creationId="{3FFF4F34-4425-7439-3E4A-40EF32ACC664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2" creationId="{0AF238F7-80FC-76D1-179C-4CD57BE4629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37:27.173" v="3027"/>
        <pc:sldMkLst>
          <pc:docMk/>
          <pc:sldMk cId="3798691741" sldId="3488"/>
        </pc:sldMkLst>
        <pc:spChg chg="mod">
          <ac:chgData name="Fu, Qiang" userId="cd39a8ac-ebbf-45f8-b949-2694965de25d" providerId="ADAL" clId="{7623242E-CC3E-E349-B7E4-50F4D048AA61}" dt="2023-04-14T03:32:08.624" v="2977" actId="1076"/>
          <ac:spMkLst>
            <pc:docMk/>
            <pc:sldMk cId="3798691741" sldId="3488"/>
            <ac:spMk id="2" creationId="{74EA98A1-8443-8F55-12EC-AA3A543CECEA}"/>
          </ac:spMkLst>
        </pc:spChg>
        <pc:spChg chg="del mod">
          <ac:chgData name="Fu, Qiang" userId="cd39a8ac-ebbf-45f8-b949-2694965de25d" providerId="ADAL" clId="{7623242E-CC3E-E349-B7E4-50F4D048AA61}" dt="2023-04-12T02:32:09.671" v="919" actId="478"/>
          <ac:spMkLst>
            <pc:docMk/>
            <pc:sldMk cId="3798691741" sldId="3488"/>
            <ac:spMk id="3" creationId="{7228BA56-F3B6-7289-602C-67CF0F7C571A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4" creationId="{E13B91F1-F9F5-7BA5-78C9-F422A24294E9}"/>
          </ac:spMkLst>
        </pc:spChg>
        <pc:spChg chg="mod">
          <ac:chgData name="Fu, Qiang" userId="cd39a8ac-ebbf-45f8-b949-2694965de25d" providerId="ADAL" clId="{7623242E-CC3E-E349-B7E4-50F4D048AA61}" dt="2023-04-14T03:37:24.861" v="3026"/>
          <ac:spMkLst>
            <pc:docMk/>
            <pc:sldMk cId="3798691741" sldId="3488"/>
            <ac:spMk id="7" creationId="{615E5461-6FA7-72E2-4D5B-BBAFDF5028D0}"/>
          </ac:spMkLst>
        </pc:spChg>
        <pc:spChg chg="add mod">
          <ac:chgData name="Fu, Qiang" userId="cd39a8ac-ebbf-45f8-b949-2694965de25d" providerId="ADAL" clId="{7623242E-CC3E-E349-B7E4-50F4D048AA61}" dt="2023-04-14T03:32:04.633" v="2976" actId="1076"/>
          <ac:spMkLst>
            <pc:docMk/>
            <pc:sldMk cId="3798691741" sldId="3488"/>
            <ac:spMk id="10" creationId="{7F48BBF7-6AC5-846B-2A88-CB762B81B9FA}"/>
          </ac:spMkLst>
        </pc:spChg>
        <pc:spChg chg="add mod">
          <ac:chgData name="Fu, Qiang" userId="cd39a8ac-ebbf-45f8-b949-2694965de25d" providerId="ADAL" clId="{7623242E-CC3E-E349-B7E4-50F4D048AA61}" dt="2023-04-12T02:40:56.956" v="1053" actId="20577"/>
          <ac:spMkLst>
            <pc:docMk/>
            <pc:sldMk cId="3798691741" sldId="3488"/>
            <ac:spMk id="11" creationId="{77CE996A-5A71-5FCF-5844-36A26B6A273E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16" creationId="{CE103CDD-442B-AAD2-53D5-5628E773F5B9}"/>
          </ac:spMkLst>
        </pc:spChg>
        <pc:grpChg chg="add del mod">
          <ac:chgData name="Fu, Qiang" userId="cd39a8ac-ebbf-45f8-b949-2694965de25d" providerId="ADAL" clId="{7623242E-CC3E-E349-B7E4-50F4D048AA61}" dt="2023-04-14T03:37:27.173" v="3027"/>
          <ac:grpSpMkLst>
            <pc:docMk/>
            <pc:sldMk cId="3798691741" sldId="3488"/>
            <ac:grpSpMk id="5" creationId="{ED953BED-7579-C158-E7C0-0CBFE29FA31B}"/>
          </ac:grpSpMkLst>
        </pc:grpChg>
        <pc:grpChg chg="mod">
          <ac:chgData name="Fu, Qiang" userId="cd39a8ac-ebbf-45f8-b949-2694965de25d" providerId="ADAL" clId="{7623242E-CC3E-E349-B7E4-50F4D048AA61}" dt="2023-04-14T03:37:24.861" v="3026"/>
          <ac:grpSpMkLst>
            <pc:docMk/>
            <pc:sldMk cId="3798691741" sldId="3488"/>
            <ac:grpSpMk id="6" creationId="{0DDB3AF8-97F7-3D44-630E-A31D6A97E9E9}"/>
          </ac:grpSpMkLst>
        </pc:grpChg>
        <pc:picChg chg="add mod modCrop">
          <ac:chgData name="Fu, Qiang" userId="cd39a8ac-ebbf-45f8-b949-2694965de25d" providerId="ADAL" clId="{7623242E-CC3E-E349-B7E4-50F4D048AA61}" dt="2023-04-14T03:34:29.884" v="3023" actId="14100"/>
          <ac:picMkLst>
            <pc:docMk/>
            <pc:sldMk cId="3798691741" sldId="3488"/>
            <ac:picMk id="3" creationId="{2035B642-D52C-2BE7-0E5B-049E0A3CCAF1}"/>
          </ac:picMkLst>
        </pc:picChg>
        <pc:picChg chg="add del mod">
          <ac:chgData name="Fu, Qiang" userId="cd39a8ac-ebbf-45f8-b949-2694965de25d" providerId="ADAL" clId="{7623242E-CC3E-E349-B7E4-50F4D048AA61}" dt="2023-04-12T02:38:25.012" v="971" actId="478"/>
          <ac:picMkLst>
            <pc:docMk/>
            <pc:sldMk cId="3798691741" sldId="3488"/>
            <ac:picMk id="4" creationId="{50D9B1C4-4703-F98E-6828-B88B282422D5}"/>
          </ac:picMkLst>
        </pc:picChg>
        <pc:picChg chg="add del mod modCrop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5" creationId="{E827B8C0-5A98-6B6B-663A-C7A577EBA45A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6" creationId="{A290A6A2-50AA-6642-E509-46BC0B3C7A03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7" creationId="{C5D2CBEB-6792-ED9F-AA54-A32225056749}"/>
          </ac:picMkLst>
        </pc:picChg>
        <pc:picChg chg="add del mod modCrop">
          <ac:chgData name="Fu, Qiang" userId="cd39a8ac-ebbf-45f8-b949-2694965de25d" providerId="ADAL" clId="{7623242E-CC3E-E349-B7E4-50F4D048AA61}" dt="2023-04-12T02:42:31.917" v="1061" actId="478"/>
          <ac:picMkLst>
            <pc:docMk/>
            <pc:sldMk cId="3798691741" sldId="3488"/>
            <ac:picMk id="8" creationId="{9D7527CF-857E-0886-A7B5-3E1228081CE9}"/>
          </ac:picMkLst>
        </pc:picChg>
        <pc:picChg chg="add del mod">
          <ac:chgData name="Fu, Qiang" userId="cd39a8ac-ebbf-45f8-b949-2694965de25d" providerId="ADAL" clId="{7623242E-CC3E-E349-B7E4-50F4D048AA61}" dt="2023-04-14T03:31:12.346" v="2965" actId="478"/>
          <ac:picMkLst>
            <pc:docMk/>
            <pc:sldMk cId="3798691741" sldId="3488"/>
            <ac:picMk id="9" creationId="{7DEC9839-751C-4B82-2E48-0C842D1C4267}"/>
          </ac:picMkLst>
        </pc:picChg>
        <pc:picChg chg="add del mod">
          <ac:chgData name="Fu, Qiang" userId="cd39a8ac-ebbf-45f8-b949-2694965de25d" providerId="ADAL" clId="{7623242E-CC3E-E349-B7E4-50F4D048AA61}" dt="2023-04-12T02:41:47.405" v="1055"/>
          <ac:picMkLst>
            <pc:docMk/>
            <pc:sldMk cId="3798691741" sldId="3488"/>
            <ac:picMk id="12" creationId="{1DAA172A-113F-DBEB-EDA0-5E1215745EBE}"/>
          </ac:picMkLst>
        </pc:picChg>
        <pc:picChg chg="mod">
          <ac:chgData name="Fu, Qiang" userId="cd39a8ac-ebbf-45f8-b949-2694965de25d" providerId="ADAL" clId="{7623242E-CC3E-E349-B7E4-50F4D048AA61}" dt="2023-04-14T03:37:24.861" v="3026"/>
          <ac:picMkLst>
            <pc:docMk/>
            <pc:sldMk cId="3798691741" sldId="3488"/>
            <ac:picMk id="12" creationId="{805F4E45-C43D-2668-77C1-03C268F6C01D}"/>
          </ac:picMkLst>
        </pc:picChg>
        <pc:picChg chg="add del mod">
          <ac:chgData name="Fu, Qiang" userId="cd39a8ac-ebbf-45f8-b949-2694965de25d" providerId="ADAL" clId="{7623242E-CC3E-E349-B7E4-50F4D048AA61}" dt="2023-04-12T02:42:31.332" v="1060"/>
          <ac:picMkLst>
            <pc:docMk/>
            <pc:sldMk cId="3798691741" sldId="3488"/>
            <ac:picMk id="13" creationId="{FB05018E-15DA-E482-783F-5EF3DAD16791}"/>
          </ac:picMkLst>
        </pc:pic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3" creationId="{115D5181-5138-B465-D855-7573D962328A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4" creationId="{4E3AC025-B1C3-6545-644C-942077009720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5" creationId="{40771BE0-0A93-D9B3-E192-05AE46872A96}"/>
          </ac:cxnSpMkLst>
        </pc:cxnChg>
      </pc:sldChg>
      <pc:sldChg chg="addSp delSp modSp new mod">
        <pc:chgData name="Fu, Qiang" userId="cd39a8ac-ebbf-45f8-b949-2694965de25d" providerId="ADAL" clId="{7623242E-CC3E-E349-B7E4-50F4D048AA61}" dt="2023-04-14T03:43:24.776" v="3151" actId="1076"/>
        <pc:sldMkLst>
          <pc:docMk/>
          <pc:sldMk cId="2485969279" sldId="3489"/>
        </pc:sldMkLst>
        <pc:spChg chg="mod">
          <ac:chgData name="Fu, Qiang" userId="cd39a8ac-ebbf-45f8-b949-2694965de25d" providerId="ADAL" clId="{7623242E-CC3E-E349-B7E4-50F4D048AA61}" dt="2023-04-12T02:47:39.151" v="1161" actId="20577"/>
          <ac:spMkLst>
            <pc:docMk/>
            <pc:sldMk cId="2485969279" sldId="3489"/>
            <ac:spMk id="2" creationId="{C8D09290-40BC-A524-9A15-62A0ABC37BDF}"/>
          </ac:spMkLst>
        </pc:spChg>
        <pc:spChg chg="del">
          <ac:chgData name="Fu, Qiang" userId="cd39a8ac-ebbf-45f8-b949-2694965de25d" providerId="ADAL" clId="{7623242E-CC3E-E349-B7E4-50F4D048AA61}" dt="2023-04-12T02:39:48.307" v="1005" actId="478"/>
          <ac:spMkLst>
            <pc:docMk/>
            <pc:sldMk cId="2485969279" sldId="3489"/>
            <ac:spMk id="3" creationId="{55569C0A-6D35-5313-013E-1B8D745B75CE}"/>
          </ac:spMkLst>
        </pc:spChg>
        <pc:spChg chg="add mod">
          <ac:chgData name="Fu, Qiang" userId="cd39a8ac-ebbf-45f8-b949-2694965de25d" providerId="ADAL" clId="{7623242E-CC3E-E349-B7E4-50F4D048AA61}" dt="2023-04-12T23:04:05.918" v="1799" actId="1076"/>
          <ac:spMkLst>
            <pc:docMk/>
            <pc:sldMk cId="2485969279" sldId="3489"/>
            <ac:spMk id="8" creationId="{EA1252C7-5E83-A133-7029-3CF8FAE0BE30}"/>
          </ac:spMkLst>
        </pc:spChg>
        <pc:graphicFrameChg chg="add mod modGraphic">
          <ac:chgData name="Fu, Qiang" userId="cd39a8ac-ebbf-45f8-b949-2694965de25d" providerId="ADAL" clId="{7623242E-CC3E-E349-B7E4-50F4D048AA61}" dt="2023-04-14T03:39:29.144" v="3054" actId="255"/>
          <ac:graphicFrameMkLst>
            <pc:docMk/>
            <pc:sldMk cId="2485969279" sldId="3489"/>
            <ac:graphicFrameMk id="3" creationId="{8ACEDFAA-D77D-CF1C-C9A7-A31A45044652}"/>
          </ac:graphicFrameMkLst>
        </pc:graphicFrameChg>
        <pc:picChg chg="add mod">
          <ac:chgData name="Fu, Qiang" userId="cd39a8ac-ebbf-45f8-b949-2694965de25d" providerId="ADAL" clId="{7623242E-CC3E-E349-B7E4-50F4D048AA61}" dt="2023-04-14T03:43:24.776" v="3151" actId="1076"/>
          <ac:picMkLst>
            <pc:docMk/>
            <pc:sldMk cId="2485969279" sldId="3489"/>
            <ac:picMk id="4" creationId="{991A2173-3706-A142-2583-2D8BC625691C}"/>
          </ac:picMkLst>
        </pc:picChg>
        <pc:picChg chg="add mod modCrop">
          <ac:chgData name="Fu, Qiang" userId="cd39a8ac-ebbf-45f8-b949-2694965de25d" providerId="ADAL" clId="{7623242E-CC3E-E349-B7E4-50F4D048AA61}" dt="2023-04-14T03:39:14.433" v="3050" actId="1076"/>
          <ac:picMkLst>
            <pc:docMk/>
            <pc:sldMk cId="2485969279" sldId="3489"/>
            <ac:picMk id="5" creationId="{886A7BFE-188D-6310-C1FF-6A614670C35E}"/>
          </ac:picMkLst>
        </pc:picChg>
        <pc:picChg chg="add del mod">
          <ac:chgData name="Fu, Qiang" userId="cd39a8ac-ebbf-45f8-b949-2694965de25d" providerId="ADAL" clId="{7623242E-CC3E-E349-B7E4-50F4D048AA61}" dt="2023-04-12T22:50:42.002" v="1681" actId="478"/>
          <ac:picMkLst>
            <pc:docMk/>
            <pc:sldMk cId="2485969279" sldId="3489"/>
            <ac:picMk id="6" creationId="{42B46969-3765-B9F9-FAEE-A9D7547340CE}"/>
          </ac:picMkLst>
        </pc:picChg>
        <pc:picChg chg="add del mod modCrop">
          <ac:chgData name="Fu, Qiang" userId="cd39a8ac-ebbf-45f8-b949-2694965de25d" providerId="ADAL" clId="{7623242E-CC3E-E349-B7E4-50F4D048AA61}" dt="2023-04-14T03:38:24.267" v="3036" actId="478"/>
          <ac:picMkLst>
            <pc:docMk/>
            <pc:sldMk cId="2485969279" sldId="3489"/>
            <ac:picMk id="7" creationId="{4918B107-335B-DB35-5B2E-3B3C79038E5E}"/>
          </ac:picMkLst>
        </pc:picChg>
      </pc:sldChg>
      <pc:sldChg chg="addSp delSp modSp add del mod">
        <pc:chgData name="Fu, Qiang" userId="cd39a8ac-ebbf-45f8-b949-2694965de25d" providerId="ADAL" clId="{7623242E-CC3E-E349-B7E4-50F4D048AA61}" dt="2023-04-14T19:09:30.734" v="3690" actId="2696"/>
        <pc:sldMkLst>
          <pc:docMk/>
          <pc:sldMk cId="222557779" sldId="3494"/>
        </pc:sldMkLst>
        <pc:spChg chg="del mod">
          <ac:chgData name="Fu, Qiang" userId="cd39a8ac-ebbf-45f8-b949-2694965de25d" providerId="ADAL" clId="{7623242E-CC3E-E349-B7E4-50F4D048AA61}" dt="2023-04-14T19:09:12.791" v="3684" actId="478"/>
          <ac:spMkLst>
            <pc:docMk/>
            <pc:sldMk cId="222557779" sldId="3494"/>
            <ac:spMk id="2" creationId="{A18FC29F-6E6C-4710-221B-0346DCEB0A53}"/>
          </ac:spMkLst>
        </pc:spChg>
        <pc:spChg chg="del">
          <ac:chgData name="Fu, Qiang" userId="cd39a8ac-ebbf-45f8-b949-2694965de25d" providerId="ADAL" clId="{7623242E-CC3E-E349-B7E4-50F4D048AA61}" dt="2023-04-14T19:08:52.742" v="3681" actId="478"/>
          <ac:spMkLst>
            <pc:docMk/>
            <pc:sldMk cId="222557779" sldId="3494"/>
            <ac:spMk id="3" creationId="{A2771BD9-81FB-4608-B783-7F84E8BB8E4F}"/>
          </ac:spMkLst>
        </pc:spChg>
        <pc:spChg chg="add del mod">
          <ac:chgData name="Fu, Qiang" userId="cd39a8ac-ebbf-45f8-b949-2694965de25d" providerId="ADAL" clId="{7623242E-CC3E-E349-B7E4-50F4D048AA61}" dt="2023-04-14T19:09:28.422" v="3689" actId="21"/>
          <ac:spMkLst>
            <pc:docMk/>
            <pc:sldMk cId="222557779" sldId="3494"/>
            <ac:spMk id="5" creationId="{EF93E0A5-36B9-A239-DFF4-62F75F7D7C9C}"/>
          </ac:spMkLst>
        </pc:spChg>
        <pc:spChg chg="add del mod">
          <ac:chgData name="Fu, Qiang" userId="cd39a8ac-ebbf-45f8-b949-2694965de25d" providerId="ADAL" clId="{7623242E-CC3E-E349-B7E4-50F4D048AA61}" dt="2023-04-14T19:09:15.863" v="3685" actId="478"/>
          <ac:spMkLst>
            <pc:docMk/>
            <pc:sldMk cId="222557779" sldId="3494"/>
            <ac:spMk id="7" creationId="{4FF7AF62-21A9-B089-2D04-248EEB9AC9F7}"/>
          </ac:spMkLst>
        </pc:spChg>
        <pc:graphicFrameChg chg="add mod">
          <ac:chgData name="Fu, Qiang" userId="cd39a8ac-ebbf-45f8-b949-2694965de25d" providerId="ADAL" clId="{7623242E-CC3E-E349-B7E4-50F4D048AA61}" dt="2023-04-14T19:09:21.171" v="3686" actId="1076"/>
          <ac:graphicFrameMkLst>
            <pc:docMk/>
            <pc:sldMk cId="222557779" sldId="3494"/>
            <ac:graphicFrameMk id="4" creationId="{0C583038-D931-D200-7353-B3DDC5A51251}"/>
          </ac:graphicFrameMkLst>
        </pc:graphicFrameChg>
      </pc:sldChg>
      <pc:sldChg chg="modSp add mod">
        <pc:chgData name="Fu, Qiang" userId="cd39a8ac-ebbf-45f8-b949-2694965de25d" providerId="ADAL" clId="{7623242E-CC3E-E349-B7E4-50F4D048AA61}" dt="2023-04-14T19:24:02.940" v="4249" actId="20577"/>
        <pc:sldMkLst>
          <pc:docMk/>
          <pc:sldMk cId="922772324" sldId="3494"/>
        </pc:sldMkLst>
        <pc:spChg chg="mod">
          <ac:chgData name="Fu, Qiang" userId="cd39a8ac-ebbf-45f8-b949-2694965de25d" providerId="ADAL" clId="{7623242E-CC3E-E349-B7E4-50F4D048AA61}" dt="2023-04-14T19:14:52.979" v="3805" actId="1076"/>
          <ac:spMkLst>
            <pc:docMk/>
            <pc:sldMk cId="922772324" sldId="3494"/>
            <ac:spMk id="5" creationId="{EF93E0A5-36B9-A239-DFF4-62F75F7D7C9C}"/>
          </ac:spMkLst>
        </pc:spChg>
        <pc:graphicFrameChg chg="mod modGraphic">
          <ac:chgData name="Fu, Qiang" userId="cd39a8ac-ebbf-45f8-b949-2694965de25d" providerId="ADAL" clId="{7623242E-CC3E-E349-B7E4-50F4D048AA61}" dt="2023-04-14T19:24:02.940" v="4249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new del">
        <pc:chgData name="Fu, Qiang" userId="cd39a8ac-ebbf-45f8-b949-2694965de25d" providerId="ADAL" clId="{7623242E-CC3E-E349-B7E4-50F4D048AA61}" dt="2023-04-13T17:37:21.640" v="2026" actId="2696"/>
        <pc:sldMkLst>
          <pc:docMk/>
          <pc:sldMk cId="1563262089" sldId="3494"/>
        </pc:sldMkLst>
      </pc:sldChg>
      <pc:sldChg chg="modSp new del mod">
        <pc:chgData name="Fu, Qiang" userId="cd39a8ac-ebbf-45f8-b949-2694965de25d" providerId="ADAL" clId="{7623242E-CC3E-E349-B7E4-50F4D048AA61}" dt="2023-04-14T03:00:08.268" v="2294" actId="2696"/>
        <pc:sldMkLst>
          <pc:docMk/>
          <pc:sldMk cId="1211083526" sldId="3495"/>
        </pc:sldMkLst>
        <pc:spChg chg="mod">
          <ac:chgData name="Fu, Qiang" userId="cd39a8ac-ebbf-45f8-b949-2694965de25d" providerId="ADAL" clId="{7623242E-CC3E-E349-B7E4-50F4D048AA61}" dt="2023-04-13T18:02:33.387" v="2114" actId="20577"/>
          <ac:spMkLst>
            <pc:docMk/>
            <pc:sldMk cId="1211083526" sldId="3495"/>
            <ac:spMk id="2" creationId="{8D8DB824-6CB3-8283-09C2-A189DF0966F1}"/>
          </ac:spMkLst>
        </pc:spChg>
        <pc:spChg chg="mod">
          <ac:chgData name="Fu, Qiang" userId="cd39a8ac-ebbf-45f8-b949-2694965de25d" providerId="ADAL" clId="{7623242E-CC3E-E349-B7E4-50F4D048AA61}" dt="2023-04-14T02:55:43.419" v="2186" actId="20577"/>
          <ac:spMkLst>
            <pc:docMk/>
            <pc:sldMk cId="1211083526" sldId="3495"/>
            <ac:spMk id="3" creationId="{8A6533CA-9CD1-E9CF-5452-F937813CBC70}"/>
          </ac:spMkLst>
        </pc:spChg>
      </pc:sldChg>
      <pc:sldChg chg="addSp delSp modSp add mod">
        <pc:chgData name="Fu, Qiang" userId="cd39a8ac-ebbf-45f8-b949-2694965de25d" providerId="ADAL" clId="{7623242E-CC3E-E349-B7E4-50F4D048AA61}" dt="2023-04-14T03:26:27.986" v="2933" actId="20577"/>
        <pc:sldMkLst>
          <pc:docMk/>
          <pc:sldMk cId="2984071510" sldId="3495"/>
        </pc:sldMkLst>
        <pc:spChg chg="mod">
          <ac:chgData name="Fu, Qiang" userId="cd39a8ac-ebbf-45f8-b949-2694965de25d" providerId="ADAL" clId="{7623242E-CC3E-E349-B7E4-50F4D048AA61}" dt="2023-04-14T03:23:45.070" v="2858" actId="20577"/>
          <ac:spMkLst>
            <pc:docMk/>
            <pc:sldMk cId="2984071510" sldId="3495"/>
            <ac:spMk id="2" creationId="{0FAB4789-8CBA-CC62-1A79-136D2682093B}"/>
          </ac:spMkLst>
        </pc:spChg>
        <pc:spChg chg="add mod">
          <ac:chgData name="Fu, Qiang" userId="cd39a8ac-ebbf-45f8-b949-2694965de25d" providerId="ADAL" clId="{7623242E-CC3E-E349-B7E4-50F4D048AA61}" dt="2023-04-14T03:13:00.463" v="2443" actId="255"/>
          <ac:spMkLst>
            <pc:docMk/>
            <pc:sldMk cId="2984071510" sldId="3495"/>
            <ac:spMk id="4" creationId="{0DCCAD6B-338D-1720-67A2-883C45FDE9E0}"/>
          </ac:spMkLst>
        </pc:spChg>
        <pc:spChg chg="del mod topLvl">
          <ac:chgData name="Fu, Qiang" userId="cd39a8ac-ebbf-45f8-b949-2694965de25d" providerId="ADAL" clId="{7623242E-CC3E-E349-B7E4-50F4D048AA61}" dt="2023-04-14T03:11:59.749" v="2399" actId="478"/>
          <ac:spMkLst>
            <pc:docMk/>
            <pc:sldMk cId="2984071510" sldId="3495"/>
            <ac:spMk id="8" creationId="{F1FA884E-4BE0-EECA-8A60-4396D1A995A6}"/>
          </ac:spMkLst>
        </pc:spChg>
        <pc:spChg chg="add mod">
          <ac:chgData name="Fu, Qiang" userId="cd39a8ac-ebbf-45f8-b949-2694965de25d" providerId="ADAL" clId="{7623242E-CC3E-E349-B7E4-50F4D048AA61}" dt="2023-04-14T03:13:15.062" v="2445" actId="164"/>
          <ac:spMkLst>
            <pc:docMk/>
            <pc:sldMk cId="2984071510" sldId="3495"/>
            <ac:spMk id="9" creationId="{0914AB22-2377-0ADD-A331-0B97D8DCF8D6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6" creationId="{0E874F06-0521-CDD1-8759-B892F41D31A9}"/>
          </ac:spMkLst>
        </pc:spChg>
        <pc:spChg chg="add mod">
          <ac:chgData name="Fu, Qiang" userId="cd39a8ac-ebbf-45f8-b949-2694965de25d" providerId="ADAL" clId="{7623242E-CC3E-E349-B7E4-50F4D048AA61}" dt="2023-04-14T03:23:09.217" v="2838" actId="20577"/>
          <ac:spMkLst>
            <pc:docMk/>
            <pc:sldMk cId="2984071510" sldId="3495"/>
            <ac:spMk id="21" creationId="{476E3E2A-282A-9AA5-C0EE-FFA71D1B317E}"/>
          </ac:spMkLst>
        </pc:spChg>
        <pc:spChg chg="mod topLvl">
          <ac:chgData name="Fu, Qiang" userId="cd39a8ac-ebbf-45f8-b949-2694965de25d" providerId="ADAL" clId="{7623242E-CC3E-E349-B7E4-50F4D048AA61}" dt="2023-04-14T03:21:53.813" v="2806" actId="1076"/>
          <ac:spMkLst>
            <pc:docMk/>
            <pc:sldMk cId="2984071510" sldId="3495"/>
            <ac:spMk id="25" creationId="{3D0DCE5E-D4C7-09EA-F653-E4DCDCE9797A}"/>
          </ac:spMkLst>
        </pc:spChg>
        <pc:spChg chg="add mod">
          <ac:chgData name="Fu, Qiang" userId="cd39a8ac-ebbf-45f8-b949-2694965de25d" providerId="ADAL" clId="{7623242E-CC3E-E349-B7E4-50F4D048AA61}" dt="2023-04-14T03:23:14.399" v="2840" actId="20577"/>
          <ac:spMkLst>
            <pc:docMk/>
            <pc:sldMk cId="2984071510" sldId="3495"/>
            <ac:spMk id="29" creationId="{5E9455A5-EEBC-7A78-A439-75564C5359B7}"/>
          </ac:spMkLst>
        </pc:spChg>
        <pc:spChg chg="add mod">
          <ac:chgData name="Fu, Qiang" userId="cd39a8ac-ebbf-45f8-b949-2694965de25d" providerId="ADAL" clId="{7623242E-CC3E-E349-B7E4-50F4D048AA61}" dt="2023-04-14T03:26:21.192" v="2931" actId="20577"/>
          <ac:spMkLst>
            <pc:docMk/>
            <pc:sldMk cId="2984071510" sldId="3495"/>
            <ac:spMk id="33" creationId="{AA4B98C2-62A1-9754-7BCE-A3B1CABF3C52}"/>
          </ac:spMkLst>
        </pc:spChg>
        <pc:spChg chg="add mod">
          <ac:chgData name="Fu, Qiang" userId="cd39a8ac-ebbf-45f8-b949-2694965de25d" providerId="ADAL" clId="{7623242E-CC3E-E349-B7E4-50F4D048AA61}" dt="2023-04-14T03:26:27.986" v="2933" actId="20577"/>
          <ac:spMkLst>
            <pc:docMk/>
            <pc:sldMk cId="2984071510" sldId="3495"/>
            <ac:spMk id="37" creationId="{0A487AD4-31E8-C2A6-4982-EA7BD843A3CF}"/>
          </ac:spMkLst>
        </pc:spChg>
        <pc:grpChg chg="add mod">
          <ac:chgData name="Fu, Qiang" userId="cd39a8ac-ebbf-45f8-b949-2694965de25d" providerId="ADAL" clId="{7623242E-CC3E-E349-B7E4-50F4D048AA61}" dt="2023-04-14T03:22:30.385" v="2822" actId="1076"/>
          <ac:grpSpMkLst>
            <pc:docMk/>
            <pc:sldMk cId="2984071510" sldId="3495"/>
            <ac:grpSpMk id="5" creationId="{A0339378-F95F-DC03-0647-9A450528D4DC}"/>
          </ac:grpSpMkLst>
        </pc:grpChg>
        <pc:grpChg chg="add del mod">
          <ac:chgData name="Fu, Qiang" userId="cd39a8ac-ebbf-45f8-b949-2694965de25d" providerId="ADAL" clId="{7623242E-CC3E-E349-B7E4-50F4D048AA61}" dt="2023-04-14T03:11:59.749" v="2399" actId="478"/>
          <ac:grpSpMkLst>
            <pc:docMk/>
            <pc:sldMk cId="2984071510" sldId="3495"/>
            <ac:grpSpMk id="6" creationId="{D97A144F-C3F1-12AB-E9FC-7FB7F2FD1363}"/>
          </ac:grpSpMkLst>
        </pc:grpChg>
        <pc:grpChg chg="add mod">
          <ac:chgData name="Fu, Qiang" userId="cd39a8ac-ebbf-45f8-b949-2694965de25d" providerId="ADAL" clId="{7623242E-CC3E-E349-B7E4-50F4D048AA61}" dt="2023-04-14T03:22:34.353" v="2824" actId="1076"/>
          <ac:grpSpMkLst>
            <pc:docMk/>
            <pc:sldMk cId="2984071510" sldId="3495"/>
            <ac:grpSpMk id="10" creationId="{9EC0F598-5212-64FC-4498-AB291A572AFA}"/>
          </ac:grpSpMkLst>
        </pc:grpChg>
        <pc:grpChg chg="del mod">
          <ac:chgData name="Fu, Qiang" userId="cd39a8ac-ebbf-45f8-b949-2694965de25d" providerId="ADAL" clId="{7623242E-CC3E-E349-B7E4-50F4D048AA61}" dt="2023-04-14T03:10:06.495" v="2356" actId="478"/>
          <ac:grpSpMkLst>
            <pc:docMk/>
            <pc:sldMk cId="2984071510" sldId="3495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9:54.472" v="2355" actId="14100"/>
          <ac:grpSpMkLst>
            <pc:docMk/>
            <pc:sldMk cId="2984071510" sldId="3495"/>
            <ac:grpSpMk id="14" creationId="{51E49FC5-319E-673B-8CE7-9D0B12D3A9B2}"/>
          </ac:grpSpMkLst>
        </pc:grpChg>
        <pc:grpChg chg="add del mod">
          <ac:chgData name="Fu, Qiang" userId="cd39a8ac-ebbf-45f8-b949-2694965de25d" providerId="ADAL" clId="{7623242E-CC3E-E349-B7E4-50F4D048AA61}" dt="2023-04-14T03:15:48.229" v="2516" actId="478"/>
          <ac:grpSpMkLst>
            <pc:docMk/>
            <pc:sldMk cId="2984071510" sldId="3495"/>
            <ac:grpSpMk id="23" creationId="{BE94D61F-0DC7-6220-855F-44F8E1FBEC72}"/>
          </ac:grpSpMkLst>
        </pc:grpChg>
        <pc:grpChg chg="add mod">
          <ac:chgData name="Fu, Qiang" userId="cd39a8ac-ebbf-45f8-b949-2694965de25d" providerId="ADAL" clId="{7623242E-CC3E-E349-B7E4-50F4D048AA61}" dt="2023-04-14T03:22:56.054" v="2830" actId="1076"/>
          <ac:grpSpMkLst>
            <pc:docMk/>
            <pc:sldMk cId="2984071510" sldId="3495"/>
            <ac:grpSpMk id="27" creationId="{19BF0F50-28F0-9465-F589-6F4BD57EFE16}"/>
          </ac:grpSpMkLst>
        </pc:grpChg>
        <pc:grpChg chg="add mod">
          <ac:chgData name="Fu, Qiang" userId="cd39a8ac-ebbf-45f8-b949-2694965de25d" providerId="ADAL" clId="{7623242E-CC3E-E349-B7E4-50F4D048AA61}" dt="2023-04-14T03:18:29.477" v="2633" actId="1076"/>
          <ac:grpSpMkLst>
            <pc:docMk/>
            <pc:sldMk cId="2984071510" sldId="3495"/>
            <ac:grpSpMk id="30" creationId="{D5F00318-A053-066F-7D3E-E39267851DE2}"/>
          </ac:grpSpMkLst>
        </pc:grpChg>
        <pc:grpChg chg="add mod">
          <ac:chgData name="Fu, Qiang" userId="cd39a8ac-ebbf-45f8-b949-2694965de25d" providerId="ADAL" clId="{7623242E-CC3E-E349-B7E4-50F4D048AA61}" dt="2023-04-14T03:23:25.947" v="2845" actId="1076"/>
          <ac:grpSpMkLst>
            <pc:docMk/>
            <pc:sldMk cId="2984071510" sldId="3495"/>
            <ac:grpSpMk id="38" creationId="{99688524-A25E-479F-448D-473A548AF539}"/>
          </ac:grpSpMkLst>
        </pc:grpChg>
        <pc:picChg chg="add mod">
          <ac:chgData name="Fu, Qiang" userId="cd39a8ac-ebbf-45f8-b949-2694965de25d" providerId="ADAL" clId="{7623242E-CC3E-E349-B7E4-50F4D048AA61}" dt="2023-04-14T03:10:54.618" v="2394" actId="164"/>
          <ac:picMkLst>
            <pc:docMk/>
            <pc:sldMk cId="2984071510" sldId="3495"/>
            <ac:picMk id="3" creationId="{FFF32C86-5E6C-977F-A1B8-0D84A5C5FF0F}"/>
          </ac:picMkLst>
        </pc:picChg>
        <pc:picChg chg="mod topLvl">
          <ac:chgData name="Fu, Qiang" userId="cd39a8ac-ebbf-45f8-b949-2694965de25d" providerId="ADAL" clId="{7623242E-CC3E-E349-B7E4-50F4D048AA61}" dt="2023-04-14T03:21:25.573" v="2801" actId="1076"/>
          <ac:picMkLst>
            <pc:docMk/>
            <pc:sldMk cId="2984071510" sldId="3495"/>
            <ac:picMk id="7" creationId="{81D7AF8D-F444-7D13-4E7A-B9C5BD519A5B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3:21:12.730" v="2798" actId="1076"/>
          <ac:picMkLst>
            <pc:docMk/>
            <pc:sldMk cId="2984071510" sldId="3495"/>
            <ac:picMk id="17" creationId="{51031713-FAFF-8AEC-7C56-145E748D4C67}"/>
          </ac:picMkLst>
        </pc:picChg>
        <pc:picChg chg="add mod">
          <ac:chgData name="Fu, Qiang" userId="cd39a8ac-ebbf-45f8-b949-2694965de25d" providerId="ADAL" clId="{7623242E-CC3E-E349-B7E4-50F4D048AA61}" dt="2023-04-14T03:22:45.596" v="2827" actId="164"/>
          <ac:picMkLst>
            <pc:docMk/>
            <pc:sldMk cId="2984071510" sldId="3495"/>
            <ac:picMk id="20" creationId="{0F25BBAD-5E8C-184E-1869-3163A6B35F97}"/>
          </ac:picMkLst>
        </pc:picChg>
        <pc:picChg chg="del mod topLvl">
          <ac:chgData name="Fu, Qiang" userId="cd39a8ac-ebbf-45f8-b949-2694965de25d" providerId="ADAL" clId="{7623242E-CC3E-E349-B7E4-50F4D048AA61}" dt="2023-04-14T03:15:48.229" v="2516" actId="478"/>
          <ac:picMkLst>
            <pc:docMk/>
            <pc:sldMk cId="2984071510" sldId="3495"/>
            <ac:picMk id="24" creationId="{ED8BDB79-C47A-340E-8D70-2D7DE58283EF}"/>
          </ac:picMkLst>
        </pc:picChg>
        <pc:picChg chg="add mod">
          <ac:chgData name="Fu, Qiang" userId="cd39a8ac-ebbf-45f8-b949-2694965de25d" providerId="ADAL" clId="{7623242E-CC3E-E349-B7E4-50F4D048AA61}" dt="2023-04-14T03:21:58.118" v="2808" actId="14100"/>
          <ac:picMkLst>
            <pc:docMk/>
            <pc:sldMk cId="2984071510" sldId="3495"/>
            <ac:picMk id="26" creationId="{BD9BCB3F-953E-8DD1-2E13-63B6C697D00B}"/>
          </ac:picMkLst>
        </pc:picChg>
        <pc:picChg chg="add mod">
          <ac:chgData name="Fu, Qiang" userId="cd39a8ac-ebbf-45f8-b949-2694965de25d" providerId="ADAL" clId="{7623242E-CC3E-E349-B7E4-50F4D048AA61}" dt="2023-04-14T03:18:19.570" v="2630" actId="164"/>
          <ac:picMkLst>
            <pc:docMk/>
            <pc:sldMk cId="2984071510" sldId="3495"/>
            <ac:picMk id="28" creationId="{DDDCD21F-E1C0-E3E2-BE59-C1803ABDA8C2}"/>
          </ac:picMkLst>
        </pc:picChg>
        <pc:cxnChg chg="add mod">
          <ac:chgData name="Fu, Qiang" userId="cd39a8ac-ebbf-45f8-b949-2694965de25d" providerId="ADAL" clId="{7623242E-CC3E-E349-B7E4-50F4D048AA61}" dt="2023-04-14T03:22:28.654" v="2821" actId="1076"/>
          <ac:cxnSpMkLst>
            <pc:docMk/>
            <pc:sldMk cId="2984071510" sldId="3495"/>
            <ac:cxnSpMk id="19" creationId="{8036BD66-D698-49C9-E27E-0333036EFACF}"/>
          </ac:cxnSpMkLst>
        </pc:cxnChg>
        <pc:cxnChg chg="add mod">
          <ac:chgData name="Fu, Qiang" userId="cd39a8ac-ebbf-45f8-b949-2694965de25d" providerId="ADAL" clId="{7623242E-CC3E-E349-B7E4-50F4D048AA61}" dt="2023-04-14T03:22:59.084" v="2831" actId="1076"/>
          <ac:cxnSpMkLst>
            <pc:docMk/>
            <pc:sldMk cId="2984071510" sldId="3495"/>
            <ac:cxnSpMk id="22" creationId="{9FAB9B65-892E-9D18-6CA8-3A211C9716B4}"/>
          </ac:cxnSpMkLst>
        </pc:cxnChg>
        <pc:cxnChg chg="add mod">
          <ac:chgData name="Fu, Qiang" userId="cd39a8ac-ebbf-45f8-b949-2694965de25d" providerId="ADAL" clId="{7623242E-CC3E-E349-B7E4-50F4D048AA61}" dt="2023-04-14T03:20:18.793" v="2694" actId="14100"/>
          <ac:cxnSpMkLst>
            <pc:docMk/>
            <pc:sldMk cId="2984071510" sldId="3495"/>
            <ac:cxnSpMk id="31" creationId="{BF224656-2D85-F28D-51A7-83B57FBC5D22}"/>
          </ac:cxnSpMkLst>
        </pc:cxnChg>
      </pc:sldChg>
      <pc:sldChg chg="addSp delSp modSp add mod">
        <pc:chgData name="Fu, Qiang" userId="cd39a8ac-ebbf-45f8-b949-2694965de25d" providerId="ADAL" clId="{7623242E-CC3E-E349-B7E4-50F4D048AA61}" dt="2023-04-14T03:43:07.308" v="3150" actId="1076"/>
        <pc:sldMkLst>
          <pc:docMk/>
          <pc:sldMk cId="1828605693" sldId="3496"/>
        </pc:sldMkLst>
        <pc:spChg chg="mod">
          <ac:chgData name="Fu, Qiang" userId="cd39a8ac-ebbf-45f8-b949-2694965de25d" providerId="ADAL" clId="{7623242E-CC3E-E349-B7E4-50F4D048AA61}" dt="2023-04-14T03:39:39.294" v="3055" actId="1076"/>
          <ac:spMkLst>
            <pc:docMk/>
            <pc:sldMk cId="1828605693" sldId="3496"/>
            <ac:spMk id="2" creationId="{C8D09290-40BC-A524-9A15-62A0ABC37BD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3" creationId="{3B999DBB-16C6-AF95-DF0B-67778083B135}"/>
          </ac:spMkLst>
        </pc:spChg>
        <pc:spChg chg="add mod">
          <ac:chgData name="Fu, Qiang" userId="cd39a8ac-ebbf-45f8-b949-2694965de25d" providerId="ADAL" clId="{7623242E-CC3E-E349-B7E4-50F4D048AA61}" dt="2023-04-14T03:38:08.335" v="3034" actId="1076"/>
          <ac:spMkLst>
            <pc:docMk/>
            <pc:sldMk cId="1828605693" sldId="3496"/>
            <ac:spMk id="6" creationId="{BB80D664-1367-C056-B39C-F8122F7D212A}"/>
          </ac:spMkLst>
        </pc:spChg>
        <pc:spChg chg="mod">
          <ac:chgData name="Fu, Qiang" userId="cd39a8ac-ebbf-45f8-b949-2694965de25d" providerId="ADAL" clId="{7623242E-CC3E-E349-B7E4-50F4D048AA61}" dt="2023-04-14T03:42:49.513" v="3145"/>
          <ac:spMkLst>
            <pc:docMk/>
            <pc:sldMk cId="1828605693" sldId="3496"/>
            <ac:spMk id="7" creationId="{E3A0A534-9AC3-FCAB-4634-54C4BEB6BAFF}"/>
          </ac:spMkLst>
        </pc:spChg>
        <pc:spChg chg="mod">
          <ac:chgData name="Fu, Qiang" userId="cd39a8ac-ebbf-45f8-b949-2694965de25d" providerId="ADAL" clId="{7623242E-CC3E-E349-B7E4-50F4D048AA61}" dt="2023-04-14T03:37:59.608" v="3033"/>
          <ac:spMkLst>
            <pc:docMk/>
            <pc:sldMk cId="1828605693" sldId="3496"/>
            <ac:spMk id="11" creationId="{26DE84E2-149E-0229-480D-6CB31FEAEA05}"/>
          </ac:spMkLst>
        </pc:spChg>
        <pc:spChg chg="add mod">
          <ac:chgData name="Fu, Qiang" userId="cd39a8ac-ebbf-45f8-b949-2694965de25d" providerId="ADAL" clId="{7623242E-CC3E-E349-B7E4-50F4D048AA61}" dt="2023-04-14T03:38:10.974" v="3035" actId="113"/>
          <ac:spMkLst>
            <pc:docMk/>
            <pc:sldMk cId="1828605693" sldId="3496"/>
            <ac:spMk id="16" creationId="{E6BE5FA7-6458-906D-C72B-2A0EFA0E24C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21" creationId="{98E7B304-E4DD-440F-0039-CAD62E8740CA}"/>
          </ac:spMkLst>
        </pc:spChg>
        <pc:spChg chg="add mod">
          <ac:chgData name="Fu, Qiang" userId="cd39a8ac-ebbf-45f8-b949-2694965de25d" providerId="ADAL" clId="{7623242E-CC3E-E349-B7E4-50F4D048AA61}" dt="2023-04-14T03:43:07.308" v="3150" actId="1076"/>
          <ac:spMkLst>
            <pc:docMk/>
            <pc:sldMk cId="1828605693" sldId="3496"/>
            <ac:spMk id="22" creationId="{03793B60-539C-E7D3-3F3D-95214D08CAB2}"/>
          </ac:spMkLst>
        </pc:spChg>
        <pc:grpChg chg="add del mod">
          <ac:chgData name="Fu, Qiang" userId="cd39a8ac-ebbf-45f8-b949-2694965de25d" providerId="ADAL" clId="{7623242E-CC3E-E349-B7E4-50F4D048AA61}" dt="2023-04-14T03:42:51.784" v="3146" actId="478"/>
          <ac:grpSpMkLst>
            <pc:docMk/>
            <pc:sldMk cId="1828605693" sldId="3496"/>
            <ac:grpSpMk id="4" creationId="{55EBBC39-7FF6-A884-CB99-8DA6364AE245}"/>
          </ac:grpSpMkLst>
        </pc:grpChg>
        <pc:grpChg chg="mod">
          <ac:chgData name="Fu, Qiang" userId="cd39a8ac-ebbf-45f8-b949-2694965de25d" providerId="ADAL" clId="{7623242E-CC3E-E349-B7E4-50F4D048AA61}" dt="2023-04-14T03:42:49.513" v="3145"/>
          <ac:grpSpMkLst>
            <pc:docMk/>
            <pc:sldMk cId="1828605693" sldId="3496"/>
            <ac:grpSpMk id="5" creationId="{FD8C0EB0-B80F-CEC5-81D3-320A746CC053}"/>
          </ac:grpSpMkLst>
        </pc:grpChg>
        <pc:grpChg chg="add mod">
          <ac:chgData name="Fu, Qiang" userId="cd39a8ac-ebbf-45f8-b949-2694965de25d" providerId="ADAL" clId="{7623242E-CC3E-E349-B7E4-50F4D048AA61}" dt="2023-04-14T03:43:01.812" v="3149" actId="1076"/>
          <ac:grpSpMkLst>
            <pc:docMk/>
            <pc:sldMk cId="1828605693" sldId="3496"/>
            <ac:grpSpMk id="9" creationId="{C9EE287B-F36E-15A6-F204-205194EEBEB6}"/>
          </ac:grpSpMkLst>
        </pc:grpChg>
        <pc:grpChg chg="mod">
          <ac:chgData name="Fu, Qiang" userId="cd39a8ac-ebbf-45f8-b949-2694965de25d" providerId="ADAL" clId="{7623242E-CC3E-E349-B7E4-50F4D048AA61}" dt="2023-04-14T03:37:59.608" v="3033"/>
          <ac:grpSpMkLst>
            <pc:docMk/>
            <pc:sldMk cId="1828605693" sldId="3496"/>
            <ac:grpSpMk id="10" creationId="{0FFEAEE0-D7E1-B2B2-00D5-FE85FC78EC05}"/>
          </ac:grpSpMkLst>
        </pc:grpChg>
        <pc:graphicFrameChg chg="del">
          <ac:chgData name="Fu, Qiang" userId="cd39a8ac-ebbf-45f8-b949-2694965de25d" providerId="ADAL" clId="{7623242E-CC3E-E349-B7E4-50F4D048AA61}" dt="2023-04-14T03:37:48.632" v="3031" actId="478"/>
          <ac:graphicFrameMkLst>
            <pc:docMk/>
            <pc:sldMk cId="1828605693" sldId="3496"/>
            <ac:graphicFrameMk id="3" creationId="{8ACEDFAA-D77D-CF1C-C9A7-A31A45044652}"/>
          </ac:graphicFrameMkLst>
        </pc:graphicFrameChg>
        <pc:picChg chg="del">
          <ac:chgData name="Fu, Qiang" userId="cd39a8ac-ebbf-45f8-b949-2694965de25d" providerId="ADAL" clId="{7623242E-CC3E-E349-B7E4-50F4D048AA61}" dt="2023-04-14T03:37:41.076" v="3029" actId="478"/>
          <ac:picMkLst>
            <pc:docMk/>
            <pc:sldMk cId="1828605693" sldId="3496"/>
            <ac:picMk id="4" creationId="{991A2173-3706-A142-2583-2D8BC625691C}"/>
          </ac:picMkLst>
        </pc:picChg>
        <pc:picChg chg="del">
          <ac:chgData name="Fu, Qiang" userId="cd39a8ac-ebbf-45f8-b949-2694965de25d" providerId="ADAL" clId="{7623242E-CC3E-E349-B7E4-50F4D048AA61}" dt="2023-04-14T03:37:42.422" v="3030" actId="478"/>
          <ac:picMkLst>
            <pc:docMk/>
            <pc:sldMk cId="1828605693" sldId="3496"/>
            <ac:picMk id="5" creationId="{886A7BFE-188D-6310-C1FF-6A614670C35E}"/>
          </ac:picMkLst>
        </pc:picChg>
        <pc:picChg chg="del">
          <ac:chgData name="Fu, Qiang" userId="cd39a8ac-ebbf-45f8-b949-2694965de25d" providerId="ADAL" clId="{7623242E-CC3E-E349-B7E4-50F4D048AA61}" dt="2023-04-14T03:37:50.214" v="3032" actId="478"/>
          <ac:picMkLst>
            <pc:docMk/>
            <pc:sldMk cId="1828605693" sldId="3496"/>
            <ac:picMk id="7" creationId="{4918B107-335B-DB35-5B2E-3B3C79038E5E}"/>
          </ac:picMkLst>
        </pc:picChg>
        <pc:picChg chg="mod">
          <ac:chgData name="Fu, Qiang" userId="cd39a8ac-ebbf-45f8-b949-2694965de25d" providerId="ADAL" clId="{7623242E-CC3E-E349-B7E4-50F4D048AA61}" dt="2023-04-14T03:37:59.608" v="3033"/>
          <ac:picMkLst>
            <pc:docMk/>
            <pc:sldMk cId="1828605693" sldId="3496"/>
            <ac:picMk id="12" creationId="{81A63833-8C90-4C60-3403-464984BE757C}"/>
          </ac:picMkLst>
        </pc:picChg>
        <pc:picChg chg="mod">
          <ac:chgData name="Fu, Qiang" userId="cd39a8ac-ebbf-45f8-b949-2694965de25d" providerId="ADAL" clId="{7623242E-CC3E-E349-B7E4-50F4D048AA61}" dt="2023-04-14T03:42:49.513" v="3145"/>
          <ac:picMkLst>
            <pc:docMk/>
            <pc:sldMk cId="1828605693" sldId="3496"/>
            <ac:picMk id="17" creationId="{A6B07839-1938-A15A-D630-A844CD673299}"/>
          </ac:picMkLst>
        </pc:pic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3" creationId="{79C124FD-BCDD-8EAC-C8BC-B729C6D15A0F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4" creationId="{2F9C7B90-979A-AA33-D4EC-A2B06C9E57AE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5" creationId="{0F034F16-D07F-3580-05FD-925565AB8B73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8" creationId="{26D28F7F-168E-8A4C-23B2-7B4151149A6E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9" creationId="{7DF7C724-D99A-6BC8-EC3F-07822B9B2B35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20" creationId="{A8E3579F-5642-1B05-02A7-A901BDD8BA65}"/>
          </ac:cxnSpMkLst>
        </pc:cxnChg>
      </pc:sldChg>
    </pc:docChg>
  </pc:docChgLst>
  <pc:docChgLst>
    <pc:chgData name="edoleh@udel.edu" userId="S::urn:spo:guest#edoleh@udel.edu::" providerId="AD" clId="Web-{27302337-28D4-88DB-FDBF-B8AEE5DD9FEE}"/>
    <pc:docChg chg="modSld">
      <pc:chgData name="edoleh@udel.edu" userId="S::urn:spo:guest#edoleh@udel.edu::" providerId="AD" clId="Web-{27302337-28D4-88DB-FDBF-B8AEE5DD9FEE}" dt="2023-04-17T01:09:04.974" v="7" actId="20577"/>
      <pc:docMkLst>
        <pc:docMk/>
      </pc:docMkLst>
      <pc:sldChg chg="modSp">
        <pc:chgData name="edoleh@udel.edu" userId="S::urn:spo:guest#edoleh@udel.edu::" providerId="AD" clId="Web-{27302337-28D4-88DB-FDBF-B8AEE5DD9FEE}" dt="2023-04-17T01:09:04.974" v="7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302337-28D4-88DB-FDBF-B8AEE5DD9FEE}" dt="2023-04-17T01:09:04.974" v="7" actId="20577"/>
          <ac:spMkLst>
            <pc:docMk/>
            <pc:sldMk cId="1134312995" sldId="3498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5609A2A0-1D54-0E15-D1A3-88F02864BC7D}"/>
    <pc:docChg chg="addSld modSld">
      <pc:chgData name="edoleh@udel.edu" userId="S::urn:spo:guest#edoleh@udel.edu::" providerId="AD" clId="Web-{5609A2A0-1D54-0E15-D1A3-88F02864BC7D}" dt="2023-04-13T00:37:18.038" v="165"/>
      <pc:docMkLst>
        <pc:docMk/>
      </pc:docMkLst>
      <pc:sldChg chg="modSp">
        <pc:chgData name="edoleh@udel.edu" userId="S::urn:spo:guest#edoleh@udel.edu::" providerId="AD" clId="Web-{5609A2A0-1D54-0E15-D1A3-88F02864BC7D}" dt="2023-04-13T00:30:44.920" v="4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5609A2A0-1D54-0E15-D1A3-88F02864BC7D}" dt="2023-04-13T00:30:44.920" v="4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5609A2A0-1D54-0E15-D1A3-88F02864BC7D}" dt="2023-04-12T13:47:16.439" v="6" actId="1076"/>
        <pc:sldMkLst>
          <pc:docMk/>
          <pc:sldMk cId="2871796005" sldId="345"/>
        </pc:sldMkLst>
        <pc:spChg chg="mod">
          <ac:chgData name="edoleh@udel.edu" userId="S::urn:spo:guest#edoleh@udel.edu::" providerId="AD" clId="Web-{5609A2A0-1D54-0E15-D1A3-88F02864BC7D}" dt="2023-04-12T13:46:59.048" v="2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5609A2A0-1D54-0E15-D1A3-88F02864BC7D}" dt="2023-04-12T13:46:25.922" v="0" actId="20577"/>
          <ac:spMkLst>
            <pc:docMk/>
            <pc:sldMk cId="2871796005" sldId="345"/>
            <ac:spMk id="13" creationId="{C501D86C-2036-69EC-C28F-D4DE3F7CD11A}"/>
          </ac:spMkLst>
        </pc:spChg>
        <pc:spChg chg="mod">
          <ac:chgData name="edoleh@udel.edu" userId="S::urn:spo:guest#edoleh@udel.edu::" providerId="AD" clId="Web-{5609A2A0-1D54-0E15-D1A3-88F02864BC7D}" dt="2023-04-12T13:47:16.439" v="6" actId="1076"/>
          <ac:spMkLst>
            <pc:docMk/>
            <pc:sldMk cId="2871796005" sldId="345"/>
            <ac:spMk id="25" creationId="{CCFC6B6F-656B-1D8F-1D52-2FD90BCF0B50}"/>
          </ac:spMkLst>
        </pc:spChg>
      </pc:sldChg>
      <pc:sldChg chg="addSp delSp modSp new">
        <pc:chgData name="edoleh@udel.edu" userId="S::urn:spo:guest#edoleh@udel.edu::" providerId="AD" clId="Web-{5609A2A0-1D54-0E15-D1A3-88F02864BC7D}" dt="2023-04-13T00:30:15.528" v="31" actId="1076"/>
        <pc:sldMkLst>
          <pc:docMk/>
          <pc:sldMk cId="3433401761" sldId="3490"/>
        </pc:sldMkLst>
        <pc:spChg chg="del mod">
          <ac:chgData name="edoleh@udel.edu" userId="S::urn:spo:guest#edoleh@udel.edu::" providerId="AD" clId="Web-{5609A2A0-1D54-0E15-D1A3-88F02864BC7D}" dt="2023-04-12T13:47:24.330" v="8"/>
          <ac:spMkLst>
            <pc:docMk/>
            <pc:sldMk cId="3433401761" sldId="3490"/>
            <ac:spMk id="2" creationId="{014E641E-0B1C-04DC-8B95-7B55C4864255}"/>
          </ac:spMkLst>
        </pc:spChg>
        <pc:spChg chg="del">
          <ac:chgData name="edoleh@udel.edu" userId="S::urn:spo:guest#edoleh@udel.edu::" providerId="AD" clId="Web-{5609A2A0-1D54-0E15-D1A3-88F02864BC7D}" dt="2023-04-13T00:27:58.572" v="19"/>
          <ac:spMkLst>
            <pc:docMk/>
            <pc:sldMk cId="3433401761" sldId="3490"/>
            <ac:spMk id="3" creationId="{7D478C6A-5A6A-62F1-1D75-5529310CA839}"/>
          </ac:spMkLst>
        </pc:spChg>
        <pc:spChg chg="add mod">
          <ac:chgData name="edoleh@udel.edu" userId="S::urn:spo:guest#edoleh@udel.edu::" providerId="AD" clId="Web-{5609A2A0-1D54-0E15-D1A3-88F02864BC7D}" dt="2023-04-12T14:08:21.540" v="16" actId="1076"/>
          <ac:spMkLst>
            <pc:docMk/>
            <pc:sldMk cId="3433401761" sldId="3490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5609A2A0-1D54-0E15-D1A3-88F02864BC7D}" dt="2023-04-13T00:28:09.916" v="21"/>
          <ac:spMkLst>
            <pc:docMk/>
            <pc:sldMk cId="3433401761" sldId="3490"/>
            <ac:spMk id="6" creationId="{17B1833F-B0DC-11CA-C8D8-7F9EA302309B}"/>
          </ac:spMkLst>
        </pc:spChg>
        <pc:picChg chg="add del mod ord">
          <ac:chgData name="edoleh@udel.edu" userId="S::urn:spo:guest#edoleh@udel.edu::" providerId="AD" clId="Web-{5609A2A0-1D54-0E15-D1A3-88F02864BC7D}" dt="2023-04-13T00:28:04.681" v="20"/>
          <ac:picMkLst>
            <pc:docMk/>
            <pc:sldMk cId="3433401761" sldId="3490"/>
            <ac:picMk id="2" creationId="{20AF8DA4-EBF9-1930-70AF-40217EA421F6}"/>
          </ac:picMkLst>
        </pc:picChg>
        <pc:picChg chg="add mod ord">
          <ac:chgData name="edoleh@udel.edu" userId="S::urn:spo:guest#edoleh@udel.edu::" providerId="AD" clId="Web-{5609A2A0-1D54-0E15-D1A3-88F02864BC7D}" dt="2023-04-13T00:30:15.528" v="31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 add replId">
        <pc:chgData name="edoleh@udel.edu" userId="S::urn:spo:guest#edoleh@udel.edu::" providerId="AD" clId="Web-{5609A2A0-1D54-0E15-D1A3-88F02864BC7D}" dt="2023-04-13T00:37:18.038" v="165"/>
        <pc:sldMkLst>
          <pc:docMk/>
          <pc:sldMk cId="660118124" sldId="3491"/>
        </pc:sldMkLst>
        <pc:spChg chg="del">
          <ac:chgData name="edoleh@udel.edu" userId="S::urn:spo:guest#edoleh@udel.edu::" providerId="AD" clId="Web-{5609A2A0-1D54-0E15-D1A3-88F02864BC7D}" dt="2023-04-13T00:32:09.359" v="41"/>
          <ac:spMkLst>
            <pc:docMk/>
            <pc:sldMk cId="660118124" sldId="3491"/>
            <ac:spMk id="3" creationId="{7D478C6A-5A6A-62F1-1D75-5529310CA839}"/>
          </ac:spMkLst>
        </pc:spChg>
        <pc:spChg chg="mod">
          <ac:chgData name="edoleh@udel.edu" userId="S::urn:spo:guest#edoleh@udel.edu::" providerId="AD" clId="Web-{5609A2A0-1D54-0E15-D1A3-88F02864BC7D}" dt="2023-04-13T00:29:18.668" v="28" actId="20577"/>
          <ac:spMkLst>
            <pc:docMk/>
            <pc:sldMk cId="660118124" sldId="3491"/>
            <ac:spMk id="5" creationId="{32AC5139-FE1D-D98E-14B1-8693DDA6D7ED}"/>
          </ac:spMkLst>
        </pc:spChg>
        <pc:graphicFrameChg chg="add mod ord modGraphic">
          <ac:chgData name="edoleh@udel.edu" userId="S::urn:spo:guest#edoleh@udel.edu::" providerId="AD" clId="Web-{5609A2A0-1D54-0E15-D1A3-88F02864BC7D}" dt="2023-04-13T00:37:18.038" v="165"/>
          <ac:graphicFrameMkLst>
            <pc:docMk/>
            <pc:sldMk cId="660118124" sldId="3491"/>
            <ac:graphicFrameMk id="2" creationId="{2D68CCD5-BCCB-3A54-6B92-30E850FEA248}"/>
          </ac:graphicFrameMkLst>
        </pc:graphicFrameChg>
      </pc:sldChg>
    </pc:docChg>
  </pc:docChgLst>
  <pc:docChgLst>
    <pc:chgData name="Yoon, Seongkyu" userId="51ace03c-37b4-41b4-88c6-7e5b312a363c" providerId="ADAL" clId="{22F64C39-9817-134C-9891-AE2795024661}"/>
    <pc:docChg chg="modSld">
      <pc:chgData name="Yoon, Seongkyu" userId="51ace03c-37b4-41b4-88c6-7e5b312a363c" providerId="ADAL" clId="{22F64C39-9817-134C-9891-AE2795024661}" dt="2023-04-17T14:14:47.206" v="25" actId="13926"/>
      <pc:docMkLst>
        <pc:docMk/>
      </pc:docMkLst>
      <pc:sldChg chg="modSp mod">
        <pc:chgData name="Yoon, Seongkyu" userId="51ace03c-37b4-41b4-88c6-7e5b312a363c" providerId="ADAL" clId="{22F64C39-9817-134C-9891-AE2795024661}" dt="2023-04-17T14:14:16.370" v="24" actId="20577"/>
        <pc:sldMkLst>
          <pc:docMk/>
          <pc:sldMk cId="2049175137" sldId="3477"/>
        </pc:sldMkLst>
        <pc:spChg chg="mod">
          <ac:chgData name="Yoon, Seongkyu" userId="51ace03c-37b4-41b4-88c6-7e5b312a363c" providerId="ADAL" clId="{22F64C39-9817-134C-9891-AE2795024661}" dt="2023-04-17T14:14:16.370" v="24" actId="20577"/>
          <ac:spMkLst>
            <pc:docMk/>
            <pc:sldMk cId="2049175137" sldId="3477"/>
            <ac:spMk id="2" creationId="{63B7547F-243B-39C5-6E2B-1D10C498E19F}"/>
          </ac:spMkLst>
        </pc:spChg>
        <pc:spChg chg="mod">
          <ac:chgData name="Yoon, Seongkyu" userId="51ace03c-37b4-41b4-88c6-7e5b312a363c" providerId="ADAL" clId="{22F64C39-9817-134C-9891-AE2795024661}" dt="2023-04-17T14:14:05.340" v="14" actId="1036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Yoon, Seongkyu" userId="51ace03c-37b4-41b4-88c6-7e5b312a363c" providerId="ADAL" clId="{22F64C39-9817-134C-9891-AE2795024661}" dt="2023-04-17T14:14:47.206" v="25" actId="13926"/>
        <pc:sldMkLst>
          <pc:docMk/>
          <pc:sldMk cId="922772324" sldId="3494"/>
        </pc:sldMkLst>
        <pc:graphicFrameChg chg="mod">
          <ac:chgData name="Yoon, Seongkyu" userId="51ace03c-37b4-41b4-88c6-7e5b312a363c" providerId="ADAL" clId="{22F64C39-9817-134C-9891-AE2795024661}" dt="2023-04-17T14:14:47.206" v="25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</pc:docChg>
  </pc:docChgLst>
  <pc:docChgLst>
    <pc:chgData name="edoleh@udel.edu" userId="S::urn:spo:guest#edoleh@udel.edu::" providerId="AD" clId="Web-{8EC7F64E-29D4-A9E0-EE8C-1BF8069D2464}"/>
    <pc:docChg chg="addSld delSld modSld">
      <pc:chgData name="edoleh@udel.edu" userId="S::urn:spo:guest#edoleh@udel.edu::" providerId="AD" clId="Web-{8EC7F64E-29D4-A9E0-EE8C-1BF8069D2464}" dt="2023-04-16T03:11:41.901" v="578"/>
      <pc:docMkLst>
        <pc:docMk/>
      </pc:docMkLst>
      <pc:sldChg chg="addSp delSp modSp addAnim modAnim">
        <pc:chgData name="edoleh@udel.edu" userId="S::urn:spo:guest#edoleh@udel.edu::" providerId="AD" clId="Web-{8EC7F64E-29D4-A9E0-EE8C-1BF8069D2464}" dt="2023-04-16T03:11:41.901" v="578"/>
        <pc:sldMkLst>
          <pc:docMk/>
          <pc:sldMk cId="3433401761" sldId="3490"/>
        </pc:sldMkLst>
        <pc:spChg chg="del mod">
          <ac:chgData name="edoleh@udel.edu" userId="S::urn:spo:guest#edoleh@udel.edu::" providerId="AD" clId="Web-{8EC7F64E-29D4-A9E0-EE8C-1BF8069D2464}" dt="2023-04-16T01:21:46.307" v="101"/>
          <ac:spMkLst>
            <pc:docMk/>
            <pc:sldMk cId="3433401761" sldId="3490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3:09:06.006" v="567" actId="20577"/>
          <ac:spMkLst>
            <pc:docMk/>
            <pc:sldMk cId="3433401761" sldId="3490"/>
            <ac:spMk id="2" creationId="{AC949F9F-E880-B6A2-4B38-AAEFE25F6748}"/>
          </ac:spMkLst>
        </pc:spChg>
      </pc:sldChg>
      <pc:sldChg chg="addSp delSp modSp">
        <pc:chgData name="edoleh@udel.edu" userId="S::urn:spo:guest#edoleh@udel.edu::" providerId="AD" clId="Web-{8EC7F64E-29D4-A9E0-EE8C-1BF8069D2464}" dt="2023-04-16T03:11:14.259" v="568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8EC7F64E-29D4-A9E0-EE8C-1BF8069D2464}" dt="2023-04-16T01:52:22.438" v="131"/>
          <ac:spMkLst>
            <pc:docMk/>
            <pc:sldMk cId="660118124" sldId="3491"/>
            <ac:spMk id="3" creationId="{683049D2-820D-1A8E-5018-E799C4F84629}"/>
          </ac:spMkLst>
        </pc:spChg>
        <pc:spChg chg="add del mod">
          <ac:chgData name="edoleh@udel.edu" userId="S::urn:spo:guest#edoleh@udel.edu::" providerId="AD" clId="Web-{8EC7F64E-29D4-A9E0-EE8C-1BF8069D2464}" dt="2023-04-16T02:50:39.253" v="227"/>
          <ac:spMkLst>
            <pc:docMk/>
            <pc:sldMk cId="660118124" sldId="3491"/>
            <ac:spMk id="7" creationId="{175A3EB6-BC2E-FFAD-088A-169ED32CE56B}"/>
          </ac:spMkLst>
        </pc:spChg>
        <pc:graphicFrameChg chg="add mod ord modGraphic">
          <ac:chgData name="edoleh@udel.edu" userId="S::urn:spo:guest#edoleh@udel.edu::" providerId="AD" clId="Web-{8EC7F64E-29D4-A9E0-EE8C-1BF8069D2464}" dt="2023-04-16T03:11:14.259" v="568" actId="1076"/>
          <ac:graphicFrameMkLst>
            <pc:docMk/>
            <pc:sldMk cId="660118124" sldId="3491"/>
            <ac:graphicFrameMk id="2" creationId="{F012FDCD-0270-B30D-EBFC-2030CC5CB67B}"/>
          </ac:graphicFrameMkLst>
        </pc:graphicFrameChg>
        <pc:picChg chg="add del mod modCrop">
          <ac:chgData name="edoleh@udel.edu" userId="S::urn:spo:guest#edoleh@udel.edu::" providerId="AD" clId="Web-{8EC7F64E-29D4-A9E0-EE8C-1BF8069D2464}" dt="2023-04-16T01:52:32.688" v="136"/>
          <ac:picMkLst>
            <pc:docMk/>
            <pc:sldMk cId="660118124" sldId="3491"/>
            <ac:picMk id="6" creationId="{C11D9AA4-C62C-FA52-42A2-4B6C410444F9}"/>
          </ac:picMkLst>
        </pc:picChg>
      </pc:sldChg>
      <pc:sldChg chg="addSp delSp modSp">
        <pc:chgData name="edoleh@udel.edu" userId="S::urn:spo:guest#edoleh@udel.edu::" providerId="AD" clId="Web-{8EC7F64E-29D4-A9E0-EE8C-1BF8069D2464}" dt="2023-04-16T01:27:54.696" v="112"/>
        <pc:sldMkLst>
          <pc:docMk/>
          <pc:sldMk cId="3521772948" sldId="3493"/>
        </pc:sldMkLst>
        <pc:spChg chg="add del mod">
          <ac:chgData name="edoleh@udel.edu" userId="S::urn:spo:guest#edoleh@udel.edu::" providerId="AD" clId="Web-{8EC7F64E-29D4-A9E0-EE8C-1BF8069D2464}" dt="2023-04-16T01:27:54.696" v="112"/>
          <ac:spMkLst>
            <pc:docMk/>
            <pc:sldMk cId="3521772948" sldId="3493"/>
            <ac:spMk id="8" creationId="{573E1BED-F2B8-CFAD-52E5-276A58D59FAA}"/>
          </ac:spMkLst>
        </pc:spChg>
        <pc:picChg chg="add del mod modCrop">
          <ac:chgData name="edoleh@udel.edu" userId="S::urn:spo:guest#edoleh@udel.edu::" providerId="AD" clId="Web-{8EC7F64E-29D4-A9E0-EE8C-1BF8069D2464}" dt="2023-04-16T01:27:37.696" v="111"/>
          <ac:picMkLst>
            <pc:docMk/>
            <pc:sldMk cId="3521772948" sldId="3493"/>
            <ac:picMk id="3" creationId="{3A0B6326-F5B2-6BCA-20B3-9FDAAD964AC0}"/>
          </ac:picMkLst>
        </pc:picChg>
        <pc:picChg chg="add del mod modCrop">
          <ac:chgData name="edoleh@udel.edu" userId="S::urn:spo:guest#edoleh@udel.edu::" providerId="AD" clId="Web-{8EC7F64E-29D4-A9E0-EE8C-1BF8069D2464}" dt="2023-04-16T01:27:35.227" v="110"/>
          <ac:picMkLst>
            <pc:docMk/>
            <pc:sldMk cId="3521772948" sldId="3493"/>
            <ac:picMk id="6" creationId="{72430C9C-BC98-E2F1-5A3B-8A0E430916E2}"/>
          </ac:picMkLst>
        </pc:picChg>
      </pc:sldChg>
      <pc:sldChg chg="addSp modSp add replId addAnim delAnim modAnim">
        <pc:chgData name="edoleh@udel.edu" userId="S::urn:spo:guest#edoleh@udel.edu::" providerId="AD" clId="Web-{8EC7F64E-29D4-A9E0-EE8C-1BF8069D2464}" dt="2023-04-16T03:11:34.963" v="576"/>
        <pc:sldMkLst>
          <pc:docMk/>
          <pc:sldMk cId="1413896537" sldId="3497"/>
        </pc:sldMkLst>
        <pc:spChg chg="mod">
          <ac:chgData name="edoleh@udel.edu" userId="S::urn:spo:guest#edoleh@udel.edu::" providerId="AD" clId="Web-{8EC7F64E-29D4-A9E0-EE8C-1BF8069D2464}" dt="2023-04-16T00:50:44.252" v="18" actId="20577"/>
          <ac:spMkLst>
            <pc:docMk/>
            <pc:sldMk cId="1413896537" sldId="3497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1:07:38.241" v="36" actId="14100"/>
          <ac:spMkLst>
            <pc:docMk/>
            <pc:sldMk cId="1413896537" sldId="3497"/>
            <ac:spMk id="3" creationId="{54F606CD-F189-16FE-5F23-02A0C3C436C1}"/>
          </ac:spMkLst>
        </pc:spChg>
        <pc:spChg chg="add mod">
          <ac:chgData name="edoleh@udel.edu" userId="S::urn:spo:guest#edoleh@udel.edu::" providerId="AD" clId="Web-{8EC7F64E-29D4-A9E0-EE8C-1BF8069D2464}" dt="2023-04-16T01:08:01.523" v="40" actId="1076"/>
          <ac:spMkLst>
            <pc:docMk/>
            <pc:sldMk cId="1413896537" sldId="3497"/>
            <ac:spMk id="4" creationId="{CE57EAF8-3EAF-C3D3-3DDB-0261FD3B49CE}"/>
          </ac:spMkLst>
        </pc:spChg>
        <pc:picChg chg="mod modCrop">
          <ac:chgData name="edoleh@udel.edu" userId="S::urn:spo:guest#edoleh@udel.edu::" providerId="AD" clId="Web-{8EC7F64E-29D4-A9E0-EE8C-1BF8069D2464}" dt="2023-04-16T01:07:56.148" v="39" actId="1076"/>
          <ac:picMkLst>
            <pc:docMk/>
            <pc:sldMk cId="1413896537" sldId="3497"/>
            <ac:picMk id="7" creationId="{1439616A-F6AC-CB9B-8A6B-AECA9AE52A61}"/>
          </ac:picMkLst>
        </pc:picChg>
      </pc:sldChg>
      <pc:sldChg chg="addSp modSp add replId addAnim modAnim">
        <pc:chgData name="edoleh@udel.edu" userId="S::urn:spo:guest#edoleh@udel.edu::" providerId="AD" clId="Web-{8EC7F64E-29D4-A9E0-EE8C-1BF8069D2464}" dt="2023-04-16T03:11:26.603" v="572"/>
        <pc:sldMkLst>
          <pc:docMk/>
          <pc:sldMk cId="1134312995" sldId="3498"/>
        </pc:sldMkLst>
        <pc:spChg chg="mod">
          <ac:chgData name="edoleh@udel.edu" userId="S::urn:spo:guest#edoleh@udel.edu::" providerId="AD" clId="Web-{8EC7F64E-29D4-A9E0-EE8C-1BF8069D2464}" dt="2023-04-16T02:46:56.293" v="224" actId="20577"/>
          <ac:spMkLst>
            <pc:docMk/>
            <pc:sldMk cId="1134312995" sldId="3498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35:43.416" v="173"/>
          <ac:spMkLst>
            <pc:docMk/>
            <pc:sldMk cId="1134312995" sldId="3498"/>
            <ac:spMk id="3" creationId="{41354A6A-1C49-736E-B636-E4CFAA1118E6}"/>
          </ac:spMkLst>
        </pc:spChg>
        <pc:picChg chg="mod modCrop">
          <ac:chgData name="edoleh@udel.edu" userId="S::urn:spo:guest#edoleh@udel.edu::" providerId="AD" clId="Web-{8EC7F64E-29D4-A9E0-EE8C-1BF8069D2464}" dt="2023-04-16T01:04:46.563" v="22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 replId addAnim modAnim">
        <pc:chgData name="edoleh@udel.edu" userId="S::urn:spo:guest#edoleh@udel.edu::" providerId="AD" clId="Web-{8EC7F64E-29D4-A9E0-EE8C-1BF8069D2464}" dt="2023-04-16T03:11:22.744" v="570"/>
        <pc:sldMkLst>
          <pc:docMk/>
          <pc:sldMk cId="3305314999" sldId="3499"/>
        </pc:sldMkLst>
        <pc:spChg chg="mod">
          <ac:chgData name="edoleh@udel.edu" userId="S::urn:spo:guest#edoleh@udel.edu::" providerId="AD" clId="Web-{8EC7F64E-29D4-A9E0-EE8C-1BF8069D2464}" dt="2023-04-16T00:50:34.565" v="17" actId="20577"/>
          <ac:spMkLst>
            <pc:docMk/>
            <pc:sldMk cId="3305314999" sldId="3499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06:16.014" v="155" actId="14100"/>
          <ac:spMkLst>
            <pc:docMk/>
            <pc:sldMk cId="3305314999" sldId="3499"/>
            <ac:spMk id="8" creationId="{AD43670B-3D64-77A0-5A2E-F9D94276DBAA}"/>
          </ac:spMkLst>
        </pc:spChg>
        <pc:spChg chg="add mod">
          <ac:chgData name="edoleh@udel.edu" userId="S::urn:spo:guest#edoleh@udel.edu::" providerId="AD" clId="Web-{8EC7F64E-29D4-A9E0-EE8C-1BF8069D2464}" dt="2023-04-16T02:06:34.218" v="159" actId="1076"/>
          <ac:spMkLst>
            <pc:docMk/>
            <pc:sldMk cId="3305314999" sldId="3499"/>
            <ac:spMk id="9" creationId="{6F9D24D5-4EBD-D30A-DCB3-26AC434081F2}"/>
          </ac:spMkLst>
        </pc:spChg>
        <pc:picChg chg="mod modCrop">
          <ac:chgData name="edoleh@udel.edu" userId="S::urn:spo:guest#edoleh@udel.edu::" providerId="AD" clId="Web-{8EC7F64E-29D4-A9E0-EE8C-1BF8069D2464}" dt="2023-04-16T01:05:04.048" v="25" actId="1076"/>
          <ac:picMkLst>
            <pc:docMk/>
            <pc:sldMk cId="3305314999" sldId="3499"/>
            <ac:picMk id="7" creationId="{1439616A-F6AC-CB9B-8A6B-AECA9AE52A61}"/>
          </ac:picMkLst>
        </pc:picChg>
        <pc:cxnChg chg="add del">
          <ac:chgData name="edoleh@udel.edu" userId="S::urn:spo:guest#edoleh@udel.edu::" providerId="AD" clId="Web-{8EC7F64E-29D4-A9E0-EE8C-1BF8069D2464}" dt="2023-04-16T02:03:22.774" v="138"/>
          <ac:cxnSpMkLst>
            <pc:docMk/>
            <pc:sldMk cId="3305314999" sldId="3499"/>
            <ac:cxnSpMk id="3" creationId="{02049059-66F3-C25D-21DF-F4EB11EB49E3}"/>
          </ac:cxnSpMkLst>
        </pc:cxnChg>
        <pc:cxnChg chg="add del mod">
          <ac:chgData name="edoleh@udel.edu" userId="S::urn:spo:guest#edoleh@udel.edu::" providerId="AD" clId="Web-{8EC7F64E-29D4-A9E0-EE8C-1BF8069D2464}" dt="2023-04-16T02:03:34.274" v="141"/>
          <ac:cxnSpMkLst>
            <pc:docMk/>
            <pc:sldMk cId="3305314999" sldId="3499"/>
            <ac:cxnSpMk id="4" creationId="{AE94A46D-8F4B-0E3F-575A-D6586163E1C6}"/>
          </ac:cxnSpMkLst>
        </pc:cxnChg>
        <pc:cxnChg chg="add del mod">
          <ac:chgData name="edoleh@udel.edu" userId="S::urn:spo:guest#edoleh@udel.edu::" providerId="AD" clId="Web-{8EC7F64E-29D4-A9E0-EE8C-1BF8069D2464}" dt="2023-04-16T02:03:56.009" v="144"/>
          <ac:cxnSpMkLst>
            <pc:docMk/>
            <pc:sldMk cId="3305314999" sldId="3499"/>
            <ac:cxnSpMk id="6" creationId="{33F3B46F-6107-C6CD-72AD-2CC63347A011}"/>
          </ac:cxnSpMkLst>
        </pc:cxnChg>
      </pc:sldChg>
      <pc:sldChg chg="addSp delSp modSp add replId addAnim delAnim modAnim">
        <pc:chgData name="edoleh@udel.edu" userId="S::urn:spo:guest#edoleh@udel.edu::" providerId="AD" clId="Web-{8EC7F64E-29D4-A9E0-EE8C-1BF8069D2464}" dt="2023-04-16T03:11:30.228" v="574"/>
        <pc:sldMkLst>
          <pc:docMk/>
          <pc:sldMk cId="2771888231" sldId="3500"/>
        </pc:sldMkLst>
        <pc:spChg chg="mod">
          <ac:chgData name="edoleh@udel.edu" userId="S::urn:spo:guest#edoleh@udel.edu::" providerId="AD" clId="Web-{8EC7F64E-29D4-A9E0-EE8C-1BF8069D2464}" dt="2023-04-16T01:32:35.396" v="119" actId="20577"/>
          <ac:spMkLst>
            <pc:docMk/>
            <pc:sldMk cId="2771888231" sldId="3500"/>
            <ac:spMk id="2" creationId="{A5741044-76D3-E33F-D348-3F29C72D840E}"/>
          </ac:spMkLst>
        </pc:spChg>
        <pc:spChg chg="del">
          <ac:chgData name="edoleh@udel.edu" userId="S::urn:spo:guest#edoleh@udel.edu::" providerId="AD" clId="Web-{8EC7F64E-29D4-A9E0-EE8C-1BF8069D2464}" dt="2023-04-16T01:12:13.297" v="48"/>
          <ac:spMkLst>
            <pc:docMk/>
            <pc:sldMk cId="2771888231" sldId="3500"/>
            <ac:spMk id="3" creationId="{54F606CD-F189-16FE-5F23-02A0C3C436C1}"/>
          </ac:spMkLst>
        </pc:spChg>
        <pc:spChg chg="del">
          <ac:chgData name="edoleh@udel.edu" userId="S::urn:spo:guest#edoleh@udel.edu::" providerId="AD" clId="Web-{8EC7F64E-29D4-A9E0-EE8C-1BF8069D2464}" dt="2023-04-16T01:12:15.532" v="49"/>
          <ac:spMkLst>
            <pc:docMk/>
            <pc:sldMk cId="2771888231" sldId="3500"/>
            <ac:spMk id="4" creationId="{CE57EAF8-3EAF-C3D3-3DDB-0261FD3B49CE}"/>
          </ac:spMkLst>
        </pc:spChg>
        <pc:spChg chg="add mod">
          <ac:chgData name="edoleh@udel.edu" userId="S::urn:spo:guest#edoleh@udel.edu::" providerId="AD" clId="Web-{8EC7F64E-29D4-A9E0-EE8C-1BF8069D2464}" dt="2023-04-16T01:32:20.396" v="118"/>
          <ac:spMkLst>
            <pc:docMk/>
            <pc:sldMk cId="2771888231" sldId="3500"/>
            <ac:spMk id="10" creationId="{B829A6D2-BF7A-7BAE-E650-5CB711E4B7FD}"/>
          </ac:spMkLst>
        </pc:spChg>
        <pc:spChg chg="add mod">
          <ac:chgData name="edoleh@udel.edu" userId="S::urn:spo:guest#edoleh@udel.edu::" providerId="AD" clId="Web-{8EC7F64E-29D4-A9E0-EE8C-1BF8069D2464}" dt="2023-04-16T01:32:45.600" v="121" actId="1076"/>
          <ac:spMkLst>
            <pc:docMk/>
            <pc:sldMk cId="2771888231" sldId="3500"/>
            <ac:spMk id="11" creationId="{9B4F63FB-6C12-4B98-10D4-682E3F364814}"/>
          </ac:spMkLst>
        </pc:spChg>
        <pc:cxnChg chg="add del mod">
          <ac:chgData name="edoleh@udel.edu" userId="S::urn:spo:guest#edoleh@udel.edu::" providerId="AD" clId="Web-{8EC7F64E-29D4-A9E0-EE8C-1BF8069D2464}" dt="2023-04-16T01:14:01.239" v="76"/>
          <ac:cxnSpMkLst>
            <pc:docMk/>
            <pc:sldMk cId="2771888231" sldId="3500"/>
            <ac:cxnSpMk id="6" creationId="{781E26A4-F523-1C43-FADF-0D32C2C670DD}"/>
          </ac:cxnSpMkLst>
        </pc:cxnChg>
        <pc:cxnChg chg="add del mod">
          <ac:chgData name="edoleh@udel.edu" userId="S::urn:spo:guest#edoleh@udel.edu::" providerId="AD" clId="Web-{8EC7F64E-29D4-A9E0-EE8C-1BF8069D2464}" dt="2023-04-16T01:18:33.795" v="90"/>
          <ac:cxnSpMkLst>
            <pc:docMk/>
            <pc:sldMk cId="2771888231" sldId="3500"/>
            <ac:cxnSpMk id="8" creationId="{3813F541-3B43-939D-6EBB-22F18BC35449}"/>
          </ac:cxnSpMkLst>
        </pc:cxnChg>
        <pc:cxnChg chg="add del mod">
          <ac:chgData name="edoleh@udel.edu" userId="S::urn:spo:guest#edoleh@udel.edu::" providerId="AD" clId="Web-{8EC7F64E-29D4-A9E0-EE8C-1BF8069D2464}" dt="2023-04-16T01:31:54.629" v="113"/>
          <ac:cxnSpMkLst>
            <pc:docMk/>
            <pc:sldMk cId="2771888231" sldId="3500"/>
            <ac:cxnSpMk id="9" creationId="{49935A51-4D7A-0DEE-FC30-47F3DD7A6823}"/>
          </ac:cxnSpMkLst>
        </pc:cxnChg>
      </pc:sldChg>
      <pc:sldChg chg="add del replId">
        <pc:chgData name="edoleh@udel.edu" userId="S::urn:spo:guest#edoleh@udel.edu::" providerId="AD" clId="Web-{8EC7F64E-29D4-A9E0-EE8C-1BF8069D2464}" dt="2023-04-16T03:05:46.344" v="506"/>
        <pc:sldMkLst>
          <pc:docMk/>
          <pc:sldMk cId="1213849336" sldId="3501"/>
        </pc:sldMkLst>
      </pc:sldChg>
    </pc:docChg>
  </pc:docChgLst>
  <pc:docChgLst>
    <pc:chgData name="Fu, Qiang" userId="cd39a8ac-ebbf-45f8-b949-2694965de25d" providerId="ADAL" clId="{4CFE8CD2-5718-3642-AE1F-41765B464A81}"/>
    <pc:docChg chg="undo custSel addSld delSld modSld">
      <pc:chgData name="Fu, Qiang" userId="cd39a8ac-ebbf-45f8-b949-2694965de25d" providerId="ADAL" clId="{4CFE8CD2-5718-3642-AE1F-41765B464A81}" dt="2023-11-20T15:52:46.251" v="1535" actId="122"/>
      <pc:docMkLst>
        <pc:docMk/>
      </pc:docMkLst>
      <pc:sldChg chg="del">
        <pc:chgData name="Fu, Qiang" userId="cd39a8ac-ebbf-45f8-b949-2694965de25d" providerId="ADAL" clId="{4CFE8CD2-5718-3642-AE1F-41765B464A81}" dt="2023-11-18T23:07:34.782" v="0" actId="2696"/>
        <pc:sldMkLst>
          <pc:docMk/>
          <pc:sldMk cId="2871796005" sldId="345"/>
        </pc:sldMkLst>
      </pc:sldChg>
      <pc:sldChg chg="modSp mod">
        <pc:chgData name="Fu, Qiang" userId="cd39a8ac-ebbf-45f8-b949-2694965de25d" providerId="ADAL" clId="{4CFE8CD2-5718-3642-AE1F-41765B464A81}" dt="2023-11-18T23:51:14.626" v="975" actId="20577"/>
        <pc:sldMkLst>
          <pc:docMk/>
          <pc:sldMk cId="2049175137" sldId="3477"/>
        </pc:sldMkLst>
        <pc:spChg chg="mod">
          <ac:chgData name="Fu, Qiang" userId="cd39a8ac-ebbf-45f8-b949-2694965de25d" providerId="ADAL" clId="{4CFE8CD2-5718-3642-AE1F-41765B464A81}" dt="2023-11-18T23:51:14.626" v="975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4CFE8CD2-5718-3642-AE1F-41765B464A81}" dt="2023-11-18T23:49:11.063" v="930"/>
        <pc:sldMkLst>
          <pc:docMk/>
          <pc:sldMk cId="922772324" sldId="3494"/>
        </pc:sldMkLst>
        <pc:graphicFrameChg chg="mod">
          <ac:chgData name="Fu, Qiang" userId="cd39a8ac-ebbf-45f8-b949-2694965de25d" providerId="ADAL" clId="{4CFE8CD2-5718-3642-AE1F-41765B464A81}" dt="2023-11-18T23:49:11.063" v="930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456973288" sldId="3597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1228203714" sldId="3600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358395503" sldId="3601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780170246" sldId="3602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840172166" sldId="3605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561119481" sldId="3606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1365133786" sldId="3607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751054540" sldId="3608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3027823659" sldId="3609"/>
        </pc:sldMkLst>
      </pc:sldChg>
      <pc:sldChg chg="del">
        <pc:chgData name="Fu, Qiang" userId="cd39a8ac-ebbf-45f8-b949-2694965de25d" providerId="ADAL" clId="{4CFE8CD2-5718-3642-AE1F-41765B464A81}" dt="2023-11-18T23:09:42.474" v="2" actId="2696"/>
        <pc:sldMkLst>
          <pc:docMk/>
          <pc:sldMk cId="2607867903" sldId="3610"/>
        </pc:sldMkLst>
      </pc:sldChg>
      <pc:sldChg chg="addSp delSp modSp add mod">
        <pc:chgData name="Fu, Qiang" userId="cd39a8ac-ebbf-45f8-b949-2694965de25d" providerId="ADAL" clId="{4CFE8CD2-5718-3642-AE1F-41765B464A81}" dt="2023-11-20T15:15:12.856" v="1517" actId="1035"/>
        <pc:sldMkLst>
          <pc:docMk/>
          <pc:sldMk cId="1222234504" sldId="3611"/>
        </pc:sldMkLst>
        <pc:spChg chg="add mod">
          <ac:chgData name="Fu, Qiang" userId="cd39a8ac-ebbf-45f8-b949-2694965de25d" providerId="ADAL" clId="{4CFE8CD2-5718-3642-AE1F-41765B464A81}" dt="2023-11-20T00:13:35.051" v="1499" actId="1076"/>
          <ac:spMkLst>
            <pc:docMk/>
            <pc:sldMk cId="1222234504" sldId="3611"/>
            <ac:spMk id="3" creationId="{854CC7FA-8CEB-78E1-DE27-CCDE3AEDD3EC}"/>
          </ac:spMkLst>
        </pc:spChg>
        <pc:spChg chg="add del mod">
          <ac:chgData name="Fu, Qiang" userId="cd39a8ac-ebbf-45f8-b949-2694965de25d" providerId="ADAL" clId="{4CFE8CD2-5718-3642-AE1F-41765B464A81}" dt="2023-11-20T00:12:46.940" v="1482" actId="478"/>
          <ac:spMkLst>
            <pc:docMk/>
            <pc:sldMk cId="1222234504" sldId="3611"/>
            <ac:spMk id="4" creationId="{7E4B37DF-B1C7-BE41-B374-A2BF28FFE068}"/>
          </ac:spMkLst>
        </pc:spChg>
        <pc:spChg chg="add mod">
          <ac:chgData name="Fu, Qiang" userId="cd39a8ac-ebbf-45f8-b949-2694965de25d" providerId="ADAL" clId="{4CFE8CD2-5718-3642-AE1F-41765B464A81}" dt="2023-11-20T00:13:19.544" v="1496" actId="13822"/>
          <ac:spMkLst>
            <pc:docMk/>
            <pc:sldMk cId="1222234504" sldId="3611"/>
            <ac:spMk id="5" creationId="{89432024-13A2-ECD0-BB3C-C03698ECB315}"/>
          </ac:spMkLst>
        </pc:spChg>
        <pc:spChg chg="add del">
          <ac:chgData name="Fu, Qiang" userId="cd39a8ac-ebbf-45f8-b949-2694965de25d" providerId="ADAL" clId="{4CFE8CD2-5718-3642-AE1F-41765B464A81}" dt="2023-11-20T00:13:15.452" v="1495" actId="478"/>
          <ac:spMkLst>
            <pc:docMk/>
            <pc:sldMk cId="1222234504" sldId="3611"/>
            <ac:spMk id="6" creationId="{E341BB5B-270F-2CAF-AA48-88E4765B8B6B}"/>
          </ac:spMkLst>
        </pc:spChg>
        <pc:graphicFrameChg chg="mod modGraphic">
          <ac:chgData name="Fu, Qiang" userId="cd39a8ac-ebbf-45f8-b949-2694965de25d" providerId="ADAL" clId="{4CFE8CD2-5718-3642-AE1F-41765B464A81}" dt="2023-11-20T15:15:12.856" v="1517" actId="1035"/>
          <ac:graphicFrameMkLst>
            <pc:docMk/>
            <pc:sldMk cId="1222234504" sldId="3611"/>
            <ac:graphicFrameMk id="7" creationId="{C0F83E1A-8DBD-513A-DC6A-7F62F733CB36}"/>
          </ac:graphicFrameMkLst>
        </pc:graphicFrameChg>
      </pc:sldChg>
      <pc:sldChg chg="addSp modSp add mod">
        <pc:chgData name="Fu, Qiang" userId="cd39a8ac-ebbf-45f8-b949-2694965de25d" providerId="ADAL" clId="{4CFE8CD2-5718-3642-AE1F-41765B464A81}" dt="2023-11-18T23:51:52.493" v="977" actId="1076"/>
        <pc:sldMkLst>
          <pc:docMk/>
          <pc:sldMk cId="313438593" sldId="3612"/>
        </pc:sldMkLst>
        <pc:spChg chg="add mod">
          <ac:chgData name="Fu, Qiang" userId="cd39a8ac-ebbf-45f8-b949-2694965de25d" providerId="ADAL" clId="{4CFE8CD2-5718-3642-AE1F-41765B464A81}" dt="2023-11-18T23:51:52.493" v="977" actId="1076"/>
          <ac:spMkLst>
            <pc:docMk/>
            <pc:sldMk cId="313438593" sldId="3612"/>
            <ac:spMk id="10" creationId="{EAE941F6-0894-FC13-8CE3-0EDACF1C4780}"/>
          </ac:spMkLst>
        </pc:spChg>
        <pc:spChg chg="mod">
          <ac:chgData name="Fu, Qiang" userId="cd39a8ac-ebbf-45f8-b949-2694965de25d" providerId="ADAL" clId="{4CFE8CD2-5718-3642-AE1F-41765B464A81}" dt="2023-11-18T23:12:37.947" v="23" actId="207"/>
          <ac:spMkLst>
            <pc:docMk/>
            <pc:sldMk cId="313438593" sldId="3612"/>
            <ac:spMk id="27" creationId="{F74FD1D4-F5F5-D17B-9942-DFC0255C820B}"/>
          </ac:spMkLst>
        </pc:spChg>
      </pc:sldChg>
      <pc:sldChg chg="add del">
        <pc:chgData name="Fu, Qiang" userId="cd39a8ac-ebbf-45f8-b949-2694965de25d" providerId="ADAL" clId="{4CFE8CD2-5718-3642-AE1F-41765B464A81}" dt="2023-11-18T23:18:22.776" v="37" actId="2696"/>
        <pc:sldMkLst>
          <pc:docMk/>
          <pc:sldMk cId="1871968796" sldId="3613"/>
        </pc:sldMkLst>
      </pc:sldChg>
      <pc:sldChg chg="modSp add mod setBg">
        <pc:chgData name="Fu, Qiang" userId="cd39a8ac-ebbf-45f8-b949-2694965de25d" providerId="ADAL" clId="{4CFE8CD2-5718-3642-AE1F-41765B464A81}" dt="2023-11-20T15:52:46.251" v="1535" actId="122"/>
        <pc:sldMkLst>
          <pc:docMk/>
          <pc:sldMk cId="3356081805" sldId="3614"/>
        </pc:sldMkLst>
        <pc:spChg chg="mod">
          <ac:chgData name="Fu, Qiang" userId="cd39a8ac-ebbf-45f8-b949-2694965de25d" providerId="ADAL" clId="{4CFE8CD2-5718-3642-AE1F-41765B464A81}" dt="2023-11-20T15:16:09.121" v="1518" actId="1076"/>
          <ac:spMkLst>
            <pc:docMk/>
            <pc:sldMk cId="3356081805" sldId="3614"/>
            <ac:spMk id="2" creationId="{63B7547F-243B-39C5-6E2B-1D10C498E19F}"/>
          </ac:spMkLst>
        </pc:spChg>
        <pc:graphicFrameChg chg="mod modGraphic">
          <ac:chgData name="Fu, Qiang" userId="cd39a8ac-ebbf-45f8-b949-2694965de25d" providerId="ADAL" clId="{4CFE8CD2-5718-3642-AE1F-41765B464A81}" dt="2023-11-20T15:52:46.251" v="1535" actId="122"/>
          <ac:graphicFrameMkLst>
            <pc:docMk/>
            <pc:sldMk cId="3356081805" sldId="3614"/>
            <ac:graphicFrameMk id="7" creationId="{0BBBAA84-E09C-D3A7-56F2-CD216C9F27DF}"/>
          </ac:graphicFrameMkLst>
        </pc:graphicFrameChg>
      </pc:sldChg>
      <pc:sldChg chg="addSp delSp modSp add mod">
        <pc:chgData name="Fu, Qiang" userId="cd39a8ac-ebbf-45f8-b949-2694965de25d" providerId="ADAL" clId="{4CFE8CD2-5718-3642-AE1F-41765B464A81}" dt="2023-11-20T00:05:03.070" v="1404" actId="1076"/>
        <pc:sldMkLst>
          <pc:docMk/>
          <pc:sldMk cId="4181133095" sldId="3616"/>
        </pc:sldMkLst>
        <pc:spChg chg="mod">
          <ac:chgData name="Fu, Qiang" userId="cd39a8ac-ebbf-45f8-b949-2694965de25d" providerId="ADAL" clId="{4CFE8CD2-5718-3642-AE1F-41765B464A81}" dt="2023-11-19T23:56:45.724" v="1281" actId="1076"/>
          <ac:spMkLst>
            <pc:docMk/>
            <pc:sldMk cId="4181133095" sldId="3616"/>
            <ac:spMk id="2" creationId="{8D692E99-E161-5423-324B-EABC8B2D7CA2}"/>
          </ac:spMkLst>
        </pc:spChg>
        <pc:spChg chg="mod">
          <ac:chgData name="Fu, Qiang" userId="cd39a8ac-ebbf-45f8-b949-2694965de25d" providerId="ADAL" clId="{4CFE8CD2-5718-3642-AE1F-41765B464A81}" dt="2023-11-18T23:10:02.089" v="7" actId="20577"/>
          <ac:spMkLst>
            <pc:docMk/>
            <pc:sldMk cId="4181133095" sldId="3616"/>
            <ac:spMk id="8" creationId="{7C88BF0E-06DB-879C-FA0D-76BC29EF735F}"/>
          </ac:spMkLst>
        </pc:spChg>
        <pc:graphicFrameChg chg="add mod">
          <ac:chgData name="Fu, Qiang" userId="cd39a8ac-ebbf-45f8-b949-2694965de25d" providerId="ADAL" clId="{4CFE8CD2-5718-3642-AE1F-41765B464A81}" dt="2023-11-20T00:01:28.070" v="1323" actId="20577"/>
          <ac:graphicFrameMkLst>
            <pc:docMk/>
            <pc:sldMk cId="4181133095" sldId="3616"/>
            <ac:graphicFrameMk id="4" creationId="{B56FB619-065D-F84B-BA59-017812EAE5E1}"/>
          </ac:graphicFrameMkLst>
        </pc:graphicFrameChg>
        <pc:graphicFrameChg chg="del mod">
          <ac:chgData name="Fu, Qiang" userId="cd39a8ac-ebbf-45f8-b949-2694965de25d" providerId="ADAL" clId="{4CFE8CD2-5718-3642-AE1F-41765B464A81}" dt="2023-11-19T23:52:21.992" v="1249" actId="478"/>
          <ac:graphicFrameMkLst>
            <pc:docMk/>
            <pc:sldMk cId="4181133095" sldId="3616"/>
            <ac:graphicFrameMk id="5" creationId="{858B40EF-6E58-B3D1-8966-16D6868B27AA}"/>
          </ac:graphicFrameMkLst>
        </pc:graphicFrameChg>
        <pc:graphicFrameChg chg="del">
          <ac:chgData name="Fu, Qiang" userId="cd39a8ac-ebbf-45f8-b949-2694965de25d" providerId="ADAL" clId="{4CFE8CD2-5718-3642-AE1F-41765B464A81}" dt="2023-11-19T23:46:51.946" v="1234" actId="478"/>
          <ac:graphicFrameMkLst>
            <pc:docMk/>
            <pc:sldMk cId="4181133095" sldId="3616"/>
            <ac:graphicFrameMk id="6" creationId="{B56FB619-065D-F84B-BA59-017812EAE5E1}"/>
          </ac:graphicFrameMkLst>
        </pc:graphicFrameChg>
        <pc:graphicFrameChg chg="add del mod">
          <ac:chgData name="Fu, Qiang" userId="cd39a8ac-ebbf-45f8-b949-2694965de25d" providerId="ADAL" clId="{4CFE8CD2-5718-3642-AE1F-41765B464A81}" dt="2023-11-19T23:55:55.833" v="1270" actId="478"/>
          <ac:graphicFrameMkLst>
            <pc:docMk/>
            <pc:sldMk cId="4181133095" sldId="3616"/>
            <ac:graphicFrameMk id="9" creationId="{B56FB619-065D-F84B-BA59-017812EAE5E1}"/>
          </ac:graphicFrameMkLst>
        </pc:graphicFrameChg>
        <pc:graphicFrameChg chg="add mod">
          <ac:chgData name="Fu, Qiang" userId="cd39a8ac-ebbf-45f8-b949-2694965de25d" providerId="ADAL" clId="{4CFE8CD2-5718-3642-AE1F-41765B464A81}" dt="2023-11-20T00:05:03.070" v="1404" actId="1076"/>
          <ac:graphicFrameMkLst>
            <pc:docMk/>
            <pc:sldMk cId="4181133095" sldId="3616"/>
            <ac:graphicFrameMk id="10" creationId="{FE0C9151-4DD0-CE56-3D7D-D4E399680A02}"/>
          </ac:graphicFrameMkLst>
        </pc:graphicFrameChg>
        <pc:picChg chg="add del mod">
          <ac:chgData name="Fu, Qiang" userId="cd39a8ac-ebbf-45f8-b949-2694965de25d" providerId="ADAL" clId="{4CFE8CD2-5718-3642-AE1F-41765B464A81}" dt="2023-11-19T23:47:31.826" v="1239" actId="478"/>
          <ac:picMkLst>
            <pc:docMk/>
            <pc:sldMk cId="4181133095" sldId="3616"/>
            <ac:picMk id="3" creationId="{82E2ACB3-902E-C702-05B2-B393BCB1C7FE}"/>
          </ac:picMkLst>
        </pc:picChg>
      </pc:sldChg>
      <pc:sldChg chg="modSp add mod">
        <pc:chgData name="Fu, Qiang" userId="cd39a8ac-ebbf-45f8-b949-2694965de25d" providerId="ADAL" clId="{4CFE8CD2-5718-3642-AE1F-41765B464A81}" dt="2023-11-18T23:20:04.252" v="62" actId="20577"/>
        <pc:sldMkLst>
          <pc:docMk/>
          <pc:sldMk cId="2983272812" sldId="3617"/>
        </pc:sldMkLst>
        <pc:spChg chg="mod">
          <ac:chgData name="Fu, Qiang" userId="cd39a8ac-ebbf-45f8-b949-2694965de25d" providerId="ADAL" clId="{4CFE8CD2-5718-3642-AE1F-41765B464A81}" dt="2023-11-18T23:20:04.252" v="62" actId="20577"/>
          <ac:spMkLst>
            <pc:docMk/>
            <pc:sldMk cId="2983272812" sldId="3617"/>
            <ac:spMk id="2" creationId="{C5E47BA3-44B4-9D07-D492-6B000F2419AD}"/>
          </ac:spMkLst>
        </pc:spChg>
      </pc:sldChg>
      <pc:sldChg chg="addSp modSp add mod">
        <pc:chgData name="Fu, Qiang" userId="cd39a8ac-ebbf-45f8-b949-2694965de25d" providerId="ADAL" clId="{4CFE8CD2-5718-3642-AE1F-41765B464A81}" dt="2023-11-20T15:27:34.486" v="1534" actId="208"/>
        <pc:sldMkLst>
          <pc:docMk/>
          <pc:sldMk cId="3143294290" sldId="3618"/>
        </pc:sldMkLst>
        <pc:spChg chg="add mod">
          <ac:chgData name="Fu, Qiang" userId="cd39a8ac-ebbf-45f8-b949-2694965de25d" providerId="ADAL" clId="{4CFE8CD2-5718-3642-AE1F-41765B464A81}" dt="2023-11-20T15:27:34.486" v="1534" actId="208"/>
          <ac:spMkLst>
            <pc:docMk/>
            <pc:sldMk cId="3143294290" sldId="3618"/>
            <ac:spMk id="3" creationId="{25D62CA2-5ACA-E5C0-08AE-B190FF7D26CE}"/>
          </ac:spMkLst>
        </pc:spChg>
        <pc:spChg chg="mod">
          <ac:chgData name="Fu, Qiang" userId="cd39a8ac-ebbf-45f8-b949-2694965de25d" providerId="ADAL" clId="{4CFE8CD2-5718-3642-AE1F-41765B464A81}" dt="2023-11-20T00:03:10.726" v="1391" actId="20577"/>
          <ac:spMkLst>
            <pc:docMk/>
            <pc:sldMk cId="3143294290" sldId="3618"/>
            <ac:spMk id="5" creationId="{76A6F017-3501-6A79-A749-5DBE8AD7364B}"/>
          </ac:spMkLst>
        </pc:spChg>
        <pc:graphicFrameChg chg="mod modGraphic">
          <ac:chgData name="Fu, Qiang" userId="cd39a8ac-ebbf-45f8-b949-2694965de25d" providerId="ADAL" clId="{4CFE8CD2-5718-3642-AE1F-41765B464A81}" dt="2023-11-20T15:16:55.499" v="1528"/>
          <ac:graphicFrameMkLst>
            <pc:docMk/>
            <pc:sldMk cId="3143294290" sldId="3618"/>
            <ac:graphicFrameMk id="4" creationId="{635A4D39-2E8E-CED2-3BCE-9B3F6A43E036}"/>
          </ac:graphicFrameMkLst>
        </pc:graphicFrameChg>
      </pc:sldChg>
      <pc:sldChg chg="add">
        <pc:chgData name="Fu, Qiang" userId="cd39a8ac-ebbf-45f8-b949-2694965de25d" providerId="ADAL" clId="{4CFE8CD2-5718-3642-AE1F-41765B464A81}" dt="2023-11-18T23:09:31.118" v="1"/>
        <pc:sldMkLst>
          <pc:docMk/>
          <pc:sldMk cId="2860304112" sldId="3619"/>
        </pc:sldMkLst>
      </pc:sldChg>
      <pc:sldChg chg="modSp add mod">
        <pc:chgData name="Fu, Qiang" userId="cd39a8ac-ebbf-45f8-b949-2694965de25d" providerId="ADAL" clId="{4CFE8CD2-5718-3642-AE1F-41765B464A81}" dt="2023-11-20T00:14:41.110" v="1503" actId="20577"/>
        <pc:sldMkLst>
          <pc:docMk/>
          <pc:sldMk cId="2120211412" sldId="3620"/>
        </pc:sldMkLst>
        <pc:spChg chg="mod">
          <ac:chgData name="Fu, Qiang" userId="cd39a8ac-ebbf-45f8-b949-2694965de25d" providerId="ADAL" clId="{4CFE8CD2-5718-3642-AE1F-41765B464A81}" dt="2023-11-20T00:14:41.110" v="1503" actId="20577"/>
          <ac:spMkLst>
            <pc:docMk/>
            <pc:sldMk cId="2120211412" sldId="3620"/>
            <ac:spMk id="2" creationId="{CB60CF13-0767-27DB-BD4C-390CF83E5445}"/>
          </ac:spMkLst>
        </pc:spChg>
        <pc:spChg chg="mod">
          <ac:chgData name="Fu, Qiang" userId="cd39a8ac-ebbf-45f8-b949-2694965de25d" providerId="ADAL" clId="{4CFE8CD2-5718-3642-AE1F-41765B464A81}" dt="2023-11-20T00:00:27.873" v="1321" actId="20577"/>
          <ac:spMkLst>
            <pc:docMk/>
            <pc:sldMk cId="2120211412" sldId="3620"/>
            <ac:spMk id="5" creationId="{C6B233D5-5E44-5730-674E-D19C3497B9BD}"/>
          </ac:spMkLst>
        </pc:spChg>
      </pc:sldChg>
      <pc:sldChg chg="addSp modSp add mod">
        <pc:chgData name="Fu, Qiang" userId="cd39a8ac-ebbf-45f8-b949-2694965de25d" providerId="ADAL" clId="{4CFE8CD2-5718-3642-AE1F-41765B464A81}" dt="2023-11-18T23:25:30.990" v="130" actId="208"/>
        <pc:sldMkLst>
          <pc:docMk/>
          <pc:sldMk cId="1644986664" sldId="3621"/>
        </pc:sldMkLst>
        <pc:spChg chg="add mod">
          <ac:chgData name="Fu, Qiang" userId="cd39a8ac-ebbf-45f8-b949-2694965de25d" providerId="ADAL" clId="{4CFE8CD2-5718-3642-AE1F-41765B464A81}" dt="2023-11-18T23:25:30.990" v="130" actId="208"/>
          <ac:spMkLst>
            <pc:docMk/>
            <pc:sldMk cId="1644986664" sldId="3621"/>
            <ac:spMk id="10" creationId="{2CE928B6-0250-6E53-16E4-670A66EE6B4A}"/>
          </ac:spMkLst>
        </pc:spChg>
        <pc:spChg chg="mod">
          <ac:chgData name="Fu, Qiang" userId="cd39a8ac-ebbf-45f8-b949-2694965de25d" providerId="ADAL" clId="{4CFE8CD2-5718-3642-AE1F-41765B464A81}" dt="2023-11-18T23:25:07.939" v="126" actId="1076"/>
          <ac:spMkLst>
            <pc:docMk/>
            <pc:sldMk cId="1644986664" sldId="3621"/>
            <ac:spMk id="27" creationId="{F74FD1D4-F5F5-D17B-9942-DFC0255C820B}"/>
          </ac:spMkLst>
        </pc:spChg>
      </pc:sldChg>
      <pc:sldChg chg="delSp add del setBg delDesignElem">
        <pc:chgData name="Fu, Qiang" userId="cd39a8ac-ebbf-45f8-b949-2694965de25d" providerId="ADAL" clId="{4CFE8CD2-5718-3642-AE1F-41765B464A81}" dt="2023-11-18T23:18:58.736" v="38" actId="2696"/>
        <pc:sldMkLst>
          <pc:docMk/>
          <pc:sldMk cId="2399639376" sldId="3621"/>
        </pc:sldMkLst>
        <pc:spChg chg="del">
          <ac:chgData name="Fu, Qiang" userId="cd39a8ac-ebbf-45f8-b949-2694965de25d" providerId="ADAL" clId="{4CFE8CD2-5718-3642-AE1F-41765B464A81}" dt="2023-11-18T23:18:02.139" v="25"/>
          <ac:spMkLst>
            <pc:docMk/>
            <pc:sldMk cId="2399639376" sldId="3621"/>
            <ac:spMk id="26" creationId="{D4771268-CB57-404A-9271-370EB28F6090}"/>
          </ac:spMkLst>
        </pc:spChg>
      </pc:sldChg>
      <pc:sldChg chg="new del">
        <pc:chgData name="Fu, Qiang" userId="cd39a8ac-ebbf-45f8-b949-2694965de25d" providerId="ADAL" clId="{4CFE8CD2-5718-3642-AE1F-41765B464A81}" dt="2023-11-18T23:25:42.990" v="132" actId="2696"/>
        <pc:sldMkLst>
          <pc:docMk/>
          <pc:sldMk cId="2806730583" sldId="3622"/>
        </pc:sldMkLst>
      </pc:sldChg>
      <pc:sldChg chg="addSp delSp modSp add mod">
        <pc:chgData name="Fu, Qiang" userId="cd39a8ac-ebbf-45f8-b949-2694965de25d" providerId="ADAL" clId="{4CFE8CD2-5718-3642-AE1F-41765B464A81}" dt="2023-11-18T23:54:26.567" v="1233" actId="20577"/>
        <pc:sldMkLst>
          <pc:docMk/>
          <pc:sldMk cId="2927783415" sldId="3622"/>
        </pc:sldMkLst>
        <pc:spChg chg="mod">
          <ac:chgData name="Fu, Qiang" userId="cd39a8ac-ebbf-45f8-b949-2694965de25d" providerId="ADAL" clId="{4CFE8CD2-5718-3642-AE1F-41765B464A81}" dt="2023-11-18T23:41:12.873" v="678" actId="20577"/>
          <ac:spMkLst>
            <pc:docMk/>
            <pc:sldMk cId="2927783415" sldId="3622"/>
            <ac:spMk id="2" creationId="{8D692E99-E161-5423-324B-EABC8B2D7CA2}"/>
          </ac:spMkLst>
        </pc:spChg>
        <pc:spChg chg="add del mod">
          <ac:chgData name="Fu, Qiang" userId="cd39a8ac-ebbf-45f8-b949-2694965de25d" providerId="ADAL" clId="{4CFE8CD2-5718-3642-AE1F-41765B464A81}" dt="2023-11-18T23:39:30.935" v="525" actId="478"/>
          <ac:spMkLst>
            <pc:docMk/>
            <pc:sldMk cId="2927783415" sldId="3622"/>
            <ac:spMk id="3" creationId="{8D747BFF-2B45-580D-0656-989080D69B12}"/>
          </ac:spMkLst>
        </pc:spChg>
        <pc:spChg chg="add del mod">
          <ac:chgData name="Fu, Qiang" userId="cd39a8ac-ebbf-45f8-b949-2694965de25d" providerId="ADAL" clId="{4CFE8CD2-5718-3642-AE1F-41765B464A81}" dt="2023-11-18T23:36:12.072" v="369"/>
          <ac:spMkLst>
            <pc:docMk/>
            <pc:sldMk cId="2927783415" sldId="3622"/>
            <ac:spMk id="4" creationId="{1CDF8B52-3778-3353-76B1-B1E4678AB8A8}"/>
          </ac:spMkLst>
        </pc:spChg>
        <pc:spChg chg="del">
          <ac:chgData name="Fu, Qiang" userId="cd39a8ac-ebbf-45f8-b949-2694965de25d" providerId="ADAL" clId="{4CFE8CD2-5718-3642-AE1F-41765B464A81}" dt="2023-11-18T23:25:54.356" v="134" actId="478"/>
          <ac:spMkLst>
            <pc:docMk/>
            <pc:sldMk cId="2927783415" sldId="3622"/>
            <ac:spMk id="7" creationId="{43198902-1051-6609-5CC5-F1E7DEBA0E14}"/>
          </ac:spMkLst>
        </pc:spChg>
        <pc:spChg chg="del">
          <ac:chgData name="Fu, Qiang" userId="cd39a8ac-ebbf-45f8-b949-2694965de25d" providerId="ADAL" clId="{4CFE8CD2-5718-3642-AE1F-41765B464A81}" dt="2023-11-18T23:25:54.356" v="134" actId="478"/>
          <ac:spMkLst>
            <pc:docMk/>
            <pc:sldMk cId="2927783415" sldId="3622"/>
            <ac:spMk id="8" creationId="{7C88BF0E-06DB-879C-FA0D-76BC29EF735F}"/>
          </ac:spMkLst>
        </pc:spChg>
        <pc:spChg chg="add mod">
          <ac:chgData name="Fu, Qiang" userId="cd39a8ac-ebbf-45f8-b949-2694965de25d" providerId="ADAL" clId="{4CFE8CD2-5718-3642-AE1F-41765B464A81}" dt="2023-11-18T23:43:10.904" v="739" actId="1076"/>
          <ac:spMkLst>
            <pc:docMk/>
            <pc:sldMk cId="2927783415" sldId="3622"/>
            <ac:spMk id="10" creationId="{1C92466A-B935-28D1-2691-E58402E60F50}"/>
          </ac:spMkLst>
        </pc:spChg>
        <pc:spChg chg="add mod">
          <ac:chgData name="Fu, Qiang" userId="cd39a8ac-ebbf-45f8-b949-2694965de25d" providerId="ADAL" clId="{4CFE8CD2-5718-3642-AE1F-41765B464A81}" dt="2023-11-18T23:54:26.567" v="1233" actId="20577"/>
          <ac:spMkLst>
            <pc:docMk/>
            <pc:sldMk cId="2927783415" sldId="3622"/>
            <ac:spMk id="11" creationId="{588D60D7-A4E1-5E4B-D0DB-9F34BAE89027}"/>
          </ac:spMkLst>
        </pc:spChg>
        <pc:graphicFrameChg chg="del">
          <ac:chgData name="Fu, Qiang" userId="cd39a8ac-ebbf-45f8-b949-2694965de25d" providerId="ADAL" clId="{4CFE8CD2-5718-3642-AE1F-41765B464A81}" dt="2023-11-18T23:25:54.356" v="134" actId="478"/>
          <ac:graphicFrameMkLst>
            <pc:docMk/>
            <pc:sldMk cId="2927783415" sldId="3622"/>
            <ac:graphicFrameMk id="5" creationId="{858B40EF-6E58-B3D1-8966-16D6868B27AA}"/>
          </ac:graphicFrameMkLst>
        </pc:graphicFrameChg>
        <pc:graphicFrameChg chg="del">
          <ac:chgData name="Fu, Qiang" userId="cd39a8ac-ebbf-45f8-b949-2694965de25d" providerId="ADAL" clId="{4CFE8CD2-5718-3642-AE1F-41765B464A81}" dt="2023-11-18T23:25:54.356" v="134" actId="478"/>
          <ac:graphicFrameMkLst>
            <pc:docMk/>
            <pc:sldMk cId="2927783415" sldId="3622"/>
            <ac:graphicFrameMk id="6" creationId="{B56FB619-065D-F84B-BA59-017812EAE5E1}"/>
          </ac:graphicFrameMkLst>
        </pc:graphicFrameChg>
        <pc:graphicFrameChg chg="add mod modGraphic">
          <ac:chgData name="Fu, Qiang" userId="cd39a8ac-ebbf-45f8-b949-2694965de25d" providerId="ADAL" clId="{4CFE8CD2-5718-3642-AE1F-41765B464A81}" dt="2023-11-18T23:41:15.889" v="679" actId="1076"/>
          <ac:graphicFrameMkLst>
            <pc:docMk/>
            <pc:sldMk cId="2927783415" sldId="3622"/>
            <ac:graphicFrameMk id="9" creationId="{AF901BE6-4E66-B95F-7DC6-F70A857136C1}"/>
          </ac:graphicFrameMkLst>
        </pc:graphicFrameChg>
      </pc:sldChg>
    </pc:docChg>
  </pc:docChgLst>
  <pc:docChgLst>
    <pc:chgData name="edoleh@udel.edu" userId="S::urn:spo:guest#edoleh@udel.edu::" providerId="AD" clId="Web-{2A4D76CD-995E-0716-427B-3C2F1418AD88}"/>
    <pc:docChg chg="addSld delSld modSld sldOrd">
      <pc:chgData name="edoleh@udel.edu" userId="S::urn:spo:guest#edoleh@udel.edu::" providerId="AD" clId="Web-{2A4D76CD-995E-0716-427B-3C2F1418AD88}" dt="2023-11-19T19:04:08.219" v="69" actId="1076"/>
      <pc:docMkLst>
        <pc:docMk/>
      </pc:docMkLst>
      <pc:sldChg chg="modSp">
        <pc:chgData name="edoleh@udel.edu" userId="S::urn:spo:guest#edoleh@udel.edu::" providerId="AD" clId="Web-{2A4D76CD-995E-0716-427B-3C2F1418AD88}" dt="2023-11-19T17:45:02.433" v="2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2A4D76CD-995E-0716-427B-3C2F1418AD88}" dt="2023-11-19T17:45:02.433" v="2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del">
        <pc:chgData name="edoleh@udel.edu" userId="S::urn:spo:guest#edoleh@udel.edu::" providerId="AD" clId="Web-{2A4D76CD-995E-0716-427B-3C2F1418AD88}" dt="2023-11-19T17:48:10.860" v="17"/>
        <pc:sldMkLst>
          <pc:docMk/>
          <pc:sldMk cId="660118124" sldId="3491"/>
        </pc:sldMkLst>
      </pc:sldChg>
      <pc:sldChg chg="addSp modSp addAnim delAnim">
        <pc:chgData name="edoleh@udel.edu" userId="S::urn:spo:guest#edoleh@udel.edu::" providerId="AD" clId="Web-{2A4D76CD-995E-0716-427B-3C2F1418AD88}" dt="2023-11-19T18:01:04.102" v="25"/>
        <pc:sldMkLst>
          <pc:docMk/>
          <pc:sldMk cId="3521772948" sldId="3493"/>
        </pc:sldMkLst>
        <pc:graphicFrameChg chg="mod">
          <ac:chgData name="edoleh@udel.edu" userId="S::urn:spo:guest#edoleh@udel.edu::" providerId="AD" clId="Web-{2A4D76CD-995E-0716-427B-3C2F1418AD88}" dt="2023-11-19T17:47:32.203" v="12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2A4D76CD-995E-0716-427B-3C2F1418AD88}" dt="2023-11-19T17:47:35.484" v="13" actId="1076"/>
          <ac:picMkLst>
            <pc:docMk/>
            <pc:sldMk cId="3521772948" sldId="3493"/>
            <ac:picMk id="3" creationId="{8EF0DB2B-D11F-94F9-B05A-05560B36F1B7}"/>
          </ac:picMkLst>
        </pc:picChg>
      </pc:sldChg>
      <pc:sldChg chg="add del ord">
        <pc:chgData name="edoleh@udel.edu" userId="S::urn:spo:guest#edoleh@udel.edu::" providerId="AD" clId="Web-{2A4D76CD-995E-0716-427B-3C2F1418AD88}" dt="2023-11-19T17:47:52.047" v="15"/>
        <pc:sldMkLst>
          <pc:docMk/>
          <pc:sldMk cId="1413896537" sldId="3497"/>
        </pc:sldMkLst>
      </pc:sldChg>
      <pc:sldChg chg="add del">
        <pc:chgData name="edoleh@udel.edu" userId="S::urn:spo:guest#edoleh@udel.edu::" providerId="AD" clId="Web-{2A4D76CD-995E-0716-427B-3C2F1418AD88}" dt="2023-11-19T17:47:51.125" v="14"/>
        <pc:sldMkLst>
          <pc:docMk/>
          <pc:sldMk cId="1134312995" sldId="3498"/>
        </pc:sldMkLst>
      </pc:sldChg>
      <pc:sldChg chg="add del">
        <pc:chgData name="edoleh@udel.edu" userId="S::urn:spo:guest#edoleh@udel.edu::" providerId="AD" clId="Web-{2A4D76CD-995E-0716-427B-3C2F1418AD88}" dt="2023-11-19T17:47:53.453" v="16"/>
        <pc:sldMkLst>
          <pc:docMk/>
          <pc:sldMk cId="3305314999" sldId="3499"/>
        </pc:sldMkLst>
      </pc:sldChg>
      <pc:sldChg chg="addSp delSp modSp">
        <pc:chgData name="edoleh@udel.edu" userId="S::urn:spo:guest#edoleh@udel.edu::" providerId="AD" clId="Web-{2A4D76CD-995E-0716-427B-3C2F1418AD88}" dt="2023-11-19T18:00:34.539" v="24" actId="1076"/>
        <pc:sldMkLst>
          <pc:docMk/>
          <pc:sldMk cId="152708635" sldId="3590"/>
        </pc:sldMkLst>
        <pc:spChg chg="del">
          <ac:chgData name="edoleh@udel.edu" userId="S::urn:spo:guest#edoleh@udel.edu::" providerId="AD" clId="Web-{2A4D76CD-995E-0716-427B-3C2F1418AD88}" dt="2023-11-19T18:00:14.366" v="19"/>
          <ac:spMkLst>
            <pc:docMk/>
            <pc:sldMk cId="152708635" sldId="3590"/>
            <ac:spMk id="3" creationId="{D5860F98-9BC5-B285-4CD1-9A0AD8CD294C}"/>
          </ac:spMkLst>
        </pc:spChg>
        <pc:picChg chg="del">
          <ac:chgData name="edoleh@udel.edu" userId="S::urn:spo:guest#edoleh@udel.edu::" providerId="AD" clId="Web-{2A4D76CD-995E-0716-427B-3C2F1418AD88}" dt="2023-11-19T18:00:12.757" v="18"/>
          <ac:picMkLst>
            <pc:docMk/>
            <pc:sldMk cId="152708635" sldId="3590"/>
            <ac:picMk id="2" creationId="{88C9432A-1676-904D-81F6-C12C9870C58D}"/>
          </ac:picMkLst>
        </pc:picChg>
        <pc:picChg chg="add mod">
          <ac:chgData name="edoleh@udel.edu" userId="S::urn:spo:guest#edoleh@udel.edu::" providerId="AD" clId="Web-{2A4D76CD-995E-0716-427B-3C2F1418AD88}" dt="2023-11-19T18:00:34.539" v="24" actId="1076"/>
          <ac:picMkLst>
            <pc:docMk/>
            <pc:sldMk cId="152708635" sldId="3590"/>
            <ac:picMk id="4" creationId="{3A74E9EA-7F8A-3D5C-2D98-2F0443292BF8}"/>
          </ac:picMkLst>
        </pc:picChg>
      </pc:sldChg>
      <pc:sldChg chg="addSp delSp modSp add replId">
        <pc:chgData name="edoleh@udel.edu" userId="S::urn:spo:guest#edoleh@udel.edu::" providerId="AD" clId="Web-{2A4D76CD-995E-0716-427B-3C2F1418AD88}" dt="2023-11-19T18:33:07.061" v="62" actId="1076"/>
        <pc:sldMkLst>
          <pc:docMk/>
          <pc:sldMk cId="1985084513" sldId="3623"/>
        </pc:sldMkLst>
        <pc:spChg chg="del mod">
          <ac:chgData name="edoleh@udel.edu" userId="S::urn:spo:guest#edoleh@udel.edu::" providerId="AD" clId="Web-{2A4D76CD-995E-0716-427B-3C2F1418AD88}" dt="2023-11-19T18:01:35.431" v="29"/>
          <ac:spMkLst>
            <pc:docMk/>
            <pc:sldMk cId="1985084513" sldId="3623"/>
            <ac:spMk id="2" creationId="{9C3E2324-8A34-2261-8E56-43206D14A49B}"/>
          </ac:spMkLst>
        </pc:spChg>
        <pc:spChg chg="add mod">
          <ac:chgData name="edoleh@udel.edu" userId="S::urn:spo:guest#edoleh@udel.edu::" providerId="AD" clId="Web-{2A4D76CD-995E-0716-427B-3C2F1418AD88}" dt="2023-11-19T18:31:26.074" v="45" actId="20577"/>
          <ac:spMkLst>
            <pc:docMk/>
            <pc:sldMk cId="1985084513" sldId="3623"/>
            <ac:spMk id="2" creationId="{A030BD71-521F-2309-399B-19E09F9D2FE7}"/>
          </ac:spMkLst>
        </pc:spChg>
        <pc:spChg chg="mod">
          <ac:chgData name="edoleh@udel.edu" userId="S::urn:spo:guest#edoleh@udel.edu::" providerId="AD" clId="Web-{2A4D76CD-995E-0716-427B-3C2F1418AD88}" dt="2023-11-19T18:33:07.061" v="62" actId="1076"/>
          <ac:spMkLst>
            <pc:docMk/>
            <pc:sldMk cId="1985084513" sldId="3623"/>
            <ac:spMk id="5" creationId="{32AC5139-FE1D-D98E-14B1-8693DDA6D7ED}"/>
          </ac:spMkLst>
        </pc:spChg>
        <pc:graphicFrameChg chg="add mod modGraphic">
          <ac:chgData name="edoleh@udel.edu" userId="S::urn:spo:guest#edoleh@udel.edu::" providerId="AD" clId="Web-{2A4D76CD-995E-0716-427B-3C2F1418AD88}" dt="2023-11-19T18:32:10.497" v="54" actId="1076"/>
          <ac:graphicFrameMkLst>
            <pc:docMk/>
            <pc:sldMk cId="1985084513" sldId="3623"/>
            <ac:graphicFrameMk id="4" creationId="{124BFD1B-A61B-AF12-AC57-D2EAFDEF8274}"/>
          </ac:graphicFrameMkLst>
        </pc:graphicFrameChg>
        <pc:picChg chg="add mod">
          <ac:chgData name="edoleh@udel.edu" userId="S::urn:spo:guest#edoleh@udel.edu::" providerId="AD" clId="Web-{2A4D76CD-995E-0716-427B-3C2F1418AD88}" dt="2023-11-19T18:32:01.481" v="51" actId="1076"/>
          <ac:picMkLst>
            <pc:docMk/>
            <pc:sldMk cId="1985084513" sldId="3623"/>
            <ac:picMk id="6" creationId="{EC54A46D-F4A7-1D8A-0C99-10A0F93ADE52}"/>
          </ac:picMkLst>
        </pc:picChg>
        <pc:picChg chg="del">
          <ac:chgData name="edoleh@udel.edu" userId="S::urn:spo:guest#edoleh@udel.edu::" providerId="AD" clId="Web-{2A4D76CD-995E-0716-427B-3C2F1418AD88}" dt="2023-11-19T18:01:32.087" v="27"/>
          <ac:picMkLst>
            <pc:docMk/>
            <pc:sldMk cId="1985084513" sldId="3623"/>
            <ac:picMk id="8" creationId="{5330C182-84E4-2D7C-A9CC-BD3D5EF5CD38}"/>
          </ac:picMkLst>
        </pc:picChg>
      </pc:sldChg>
      <pc:sldChg chg="addSp delSp modSp add replId">
        <pc:chgData name="edoleh@udel.edu" userId="S::urn:spo:guest#edoleh@udel.edu::" providerId="AD" clId="Web-{2A4D76CD-995E-0716-427B-3C2F1418AD88}" dt="2023-11-19T19:04:08.219" v="69" actId="1076"/>
        <pc:sldMkLst>
          <pc:docMk/>
          <pc:sldMk cId="1428819078" sldId="3624"/>
        </pc:sldMkLst>
        <pc:spChg chg="del mod">
          <ac:chgData name="edoleh@udel.edu" userId="S::urn:spo:guest#edoleh@udel.edu::" providerId="AD" clId="Web-{2A4D76CD-995E-0716-427B-3C2F1418AD88}" dt="2023-11-19T18:32:26.232" v="61"/>
          <ac:spMkLst>
            <pc:docMk/>
            <pc:sldMk cId="1428819078" sldId="3624"/>
            <ac:spMk id="2" creationId="{A030BD71-521F-2309-399B-19E09F9D2FE7}"/>
          </ac:spMkLst>
        </pc:spChg>
        <pc:spChg chg="mod">
          <ac:chgData name="edoleh@udel.edu" userId="S::urn:spo:guest#edoleh@udel.edu::" providerId="AD" clId="Web-{2A4D76CD-995E-0716-427B-3C2F1418AD88}" dt="2023-11-19T19:04:08.219" v="69" actId="1076"/>
          <ac:spMkLst>
            <pc:docMk/>
            <pc:sldMk cId="1428819078" sldId="3624"/>
            <ac:spMk id="5" creationId="{32AC5139-FE1D-D98E-14B1-8693DDA6D7ED}"/>
          </ac:spMkLst>
        </pc:spChg>
        <pc:graphicFrameChg chg="del mod modGraphic">
          <ac:chgData name="edoleh@udel.edu" userId="S::urn:spo:guest#edoleh@udel.edu::" providerId="AD" clId="Web-{2A4D76CD-995E-0716-427B-3C2F1418AD88}" dt="2023-11-19T18:32:23.732" v="59"/>
          <ac:graphicFrameMkLst>
            <pc:docMk/>
            <pc:sldMk cId="1428819078" sldId="3624"/>
            <ac:graphicFrameMk id="4" creationId="{124BFD1B-A61B-AF12-AC57-D2EAFDEF8274}"/>
          </ac:graphicFrameMkLst>
        </pc:graphicFrameChg>
        <pc:picChg chg="add mod">
          <ac:chgData name="edoleh@udel.edu" userId="S::urn:spo:guest#edoleh@udel.edu::" providerId="AD" clId="Web-{2A4D76CD-995E-0716-427B-3C2F1418AD88}" dt="2023-11-19T19:04:04.953" v="68" actId="1076"/>
          <ac:picMkLst>
            <pc:docMk/>
            <pc:sldMk cId="1428819078" sldId="3624"/>
            <ac:picMk id="2" creationId="{4741EA30-7FE0-7429-742B-B71162D8207A}"/>
          </ac:picMkLst>
        </pc:picChg>
        <pc:picChg chg="del">
          <ac:chgData name="edoleh@udel.edu" userId="S::urn:spo:guest#edoleh@udel.edu::" providerId="AD" clId="Web-{2A4D76CD-995E-0716-427B-3C2F1418AD88}" dt="2023-11-19T18:32:19.747" v="56"/>
          <ac:picMkLst>
            <pc:docMk/>
            <pc:sldMk cId="1428819078" sldId="3624"/>
            <ac:picMk id="6" creationId="{EC54A46D-F4A7-1D8A-0C99-10A0F93ADE52}"/>
          </ac:picMkLst>
        </pc:picChg>
      </pc:sldChg>
    </pc:docChg>
  </pc:docChgLst>
  <pc:docChgLst>
    <pc:chgData name="edoleh@udel.edu" userId="S::urn:spo:guest#edoleh@udel.edu::" providerId="AD" clId="Web-{E42C1CB3-31AC-4451-B081-AB8482F91324}"/>
    <pc:docChg chg="modSld">
      <pc:chgData name="edoleh@udel.edu" userId="S::urn:spo:guest#edoleh@udel.edu::" providerId="AD" clId="Web-{E42C1CB3-31AC-4451-B081-AB8482F91324}" dt="2023-07-14T17:59:19.318" v="110" actId="20577"/>
      <pc:docMkLst>
        <pc:docMk/>
      </pc:docMkLst>
      <pc:sldChg chg="modSp">
        <pc:chgData name="edoleh@udel.edu" userId="S::urn:spo:guest#edoleh@udel.edu::" providerId="AD" clId="Web-{E42C1CB3-31AC-4451-B081-AB8482F91324}" dt="2023-07-14T17:59:19.318" v="11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E42C1CB3-31AC-4451-B081-AB8482F91324}" dt="2023-07-14T17:59:19.318" v="11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E42C1CB3-31AC-4451-B081-AB8482F91324}" dt="2023-07-14T17:57:51.127" v="14" actId="1076"/>
        <pc:sldMkLst>
          <pc:docMk/>
          <pc:sldMk cId="660118124" sldId="3491"/>
        </pc:sldMkLst>
        <pc:spChg chg="add mod">
          <ac:chgData name="edoleh@udel.edu" userId="S::urn:spo:guest#edoleh@udel.edu::" providerId="AD" clId="Web-{E42C1CB3-31AC-4451-B081-AB8482F91324}" dt="2023-07-14T17:57:51.127" v="14" actId="1076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E42C1CB3-31AC-4451-B081-AB8482F91324}" dt="2023-07-14T17:56:12.093" v="3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</pc:docChg>
  </pc:docChgLst>
  <pc:docChgLst>
    <pc:chgData name="edoleh@udel.edu" userId="S::urn:spo:guest#edoleh@udel.edu::" providerId="AD" clId="Web-{DA9F8E09-53C4-FBB3-B38C-002C89773BB9}"/>
    <pc:docChg chg="addSld delSld modSld">
      <pc:chgData name="edoleh@udel.edu" userId="S::urn:spo:guest#edoleh@udel.edu::" providerId="AD" clId="Web-{DA9F8E09-53C4-FBB3-B38C-002C89773BB9}" dt="2023-10-16T14:36:38.040" v="151" actId="20577"/>
      <pc:docMkLst>
        <pc:docMk/>
      </pc:docMkLst>
      <pc:sldChg chg="modSp">
        <pc:chgData name="edoleh@udel.edu" userId="S::urn:spo:guest#edoleh@udel.edu::" providerId="AD" clId="Web-{DA9F8E09-53C4-FBB3-B38C-002C89773BB9}" dt="2023-10-13T15:10:16.872" v="1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DA9F8E09-53C4-FBB3-B38C-002C89773BB9}" dt="2023-10-13T15:10:16.872" v="1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DA9F8E09-53C4-FBB3-B38C-002C89773BB9}" dt="2023-10-16T14:24:13.710" v="1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DA9F8E09-53C4-FBB3-B38C-002C89773BB9}" dt="2023-10-16T14:24:13.710" v="1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edoleh@udel.edu" userId="S::urn:spo:guest#edoleh@udel.edu::" providerId="AD" clId="Web-{DA9F8E09-53C4-FBB3-B38C-002C89773BB9}" dt="2023-10-13T15:10:10.231" v="8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DA9F8E09-53C4-FBB3-B38C-002C89773BB9}" dt="2023-10-13T15:10:10.231" v="8" actId="20577"/>
          <ac:spMkLst>
            <pc:docMk/>
            <pc:sldMk cId="4278569936" sldId="3483"/>
            <ac:spMk id="17" creationId="{985ED618-CE55-48CA-A67A-9328E410B324}"/>
          </ac:spMkLst>
        </pc:spChg>
      </pc:sldChg>
      <pc:sldChg chg="modSp">
        <pc:chgData name="edoleh@udel.edu" userId="S::urn:spo:guest#edoleh@udel.edu::" providerId="AD" clId="Web-{DA9F8E09-53C4-FBB3-B38C-002C89773BB9}" dt="2023-10-16T14:36:38.040" v="151" actId="20577"/>
        <pc:sldMkLst>
          <pc:docMk/>
          <pc:sldMk cId="660118124" sldId="3491"/>
        </pc:sldMkLst>
        <pc:spChg chg="mod">
          <ac:chgData name="edoleh@udel.edu" userId="S::urn:spo:guest#edoleh@udel.edu::" providerId="AD" clId="Web-{DA9F8E09-53C4-FBB3-B38C-002C89773BB9}" dt="2023-10-16T14:36:38.040" v="151" actId="20577"/>
          <ac:spMkLst>
            <pc:docMk/>
            <pc:sldMk cId="660118124" sldId="3491"/>
            <ac:spMk id="3" creationId="{0A6928AA-AF0E-05B6-88FB-999B5D567BDE}"/>
          </ac:spMkLst>
        </pc:spChg>
        <pc:graphicFrameChg chg="mod modGraphic">
          <ac:chgData name="edoleh@udel.edu" userId="S::urn:spo:guest#edoleh@udel.edu::" providerId="AD" clId="Web-{DA9F8E09-53C4-FBB3-B38C-002C89773BB9}" dt="2023-10-13T15:12:08.032" v="12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addSp modSp">
        <pc:chgData name="edoleh@udel.edu" userId="S::urn:spo:guest#edoleh@udel.edu::" providerId="AD" clId="Web-{DA9F8E09-53C4-FBB3-B38C-002C89773BB9}" dt="2023-10-13T15:14:59.397" v="71"/>
        <pc:sldMkLst>
          <pc:docMk/>
          <pc:sldMk cId="2926311217" sldId="3589"/>
        </pc:sldMkLst>
        <pc:spChg chg="add mod">
          <ac:chgData name="edoleh@udel.edu" userId="S::urn:spo:guest#edoleh@udel.edu::" providerId="AD" clId="Web-{DA9F8E09-53C4-FBB3-B38C-002C89773BB9}" dt="2023-10-13T15:14:59.397" v="71"/>
          <ac:spMkLst>
            <pc:docMk/>
            <pc:sldMk cId="2926311217" sldId="3589"/>
            <ac:spMk id="2" creationId="{9C3E2324-8A34-2261-8E56-43206D14A49B}"/>
          </ac:spMkLst>
        </pc:spChg>
      </pc:sldChg>
      <pc:sldChg chg="addSp modSp">
        <pc:chgData name="edoleh@udel.edu" userId="S::urn:spo:guest#edoleh@udel.edu::" providerId="AD" clId="Web-{DA9F8E09-53C4-FBB3-B38C-002C89773BB9}" dt="2023-10-13T15:13:45.957" v="50" actId="1076"/>
        <pc:sldMkLst>
          <pc:docMk/>
          <pc:sldMk cId="152708635" sldId="3590"/>
        </pc:sldMkLst>
        <pc:spChg chg="add mod">
          <ac:chgData name="edoleh@udel.edu" userId="S::urn:spo:guest#edoleh@udel.edu::" providerId="AD" clId="Web-{DA9F8E09-53C4-FBB3-B38C-002C89773BB9}" dt="2023-10-13T15:13:45.957" v="50" actId="1076"/>
          <ac:spMkLst>
            <pc:docMk/>
            <pc:sldMk cId="152708635" sldId="3590"/>
            <ac:spMk id="3" creationId="{D5860F98-9BC5-B285-4CD1-9A0AD8CD294C}"/>
          </ac:spMkLst>
        </pc:spChg>
        <pc:picChg chg="mod">
          <ac:chgData name="edoleh@udel.edu" userId="S::urn:spo:guest#edoleh@udel.edu::" providerId="AD" clId="Web-{DA9F8E09-53C4-FBB3-B38C-002C89773BB9}" dt="2023-10-13T15:13:29.316" v="47" actId="1076"/>
          <ac:picMkLst>
            <pc:docMk/>
            <pc:sldMk cId="152708635" sldId="3590"/>
            <ac:picMk id="2" creationId="{88C9432A-1676-904D-81F6-C12C9870C58D}"/>
          </ac:picMkLst>
        </pc:picChg>
      </pc:sldChg>
      <pc:sldChg chg="delSp modSp add del replId">
        <pc:chgData name="edoleh@udel.edu" userId="S::urn:spo:guest#edoleh@udel.edu::" providerId="AD" clId="Web-{DA9F8E09-53C4-FBB3-B38C-002C89773BB9}" dt="2023-10-13T15:20:07.704" v="85"/>
        <pc:sldMkLst>
          <pc:docMk/>
          <pc:sldMk cId="1325253949" sldId="3602"/>
        </pc:sldMkLst>
        <pc:spChg chg="del">
          <ac:chgData name="edoleh@udel.edu" userId="S::urn:spo:guest#edoleh@udel.edu::" providerId="AD" clId="Web-{DA9F8E09-53C4-FBB3-B38C-002C89773BB9}" dt="2023-10-13T15:15:43.289" v="75"/>
          <ac:spMkLst>
            <pc:docMk/>
            <pc:sldMk cId="1325253949" sldId="3602"/>
            <ac:spMk id="3" creationId="{D5860F98-9BC5-B285-4CD1-9A0AD8CD294C}"/>
          </ac:spMkLst>
        </pc:spChg>
        <pc:picChg chg="del mod modCrop">
          <ac:chgData name="edoleh@udel.edu" userId="S::urn:spo:guest#edoleh@udel.edu::" providerId="AD" clId="Web-{DA9F8E09-53C4-FBB3-B38C-002C89773BB9}" dt="2023-10-13T15:20:05.016" v="84"/>
          <ac:picMkLst>
            <pc:docMk/>
            <pc:sldMk cId="1325253949" sldId="3602"/>
            <ac:picMk id="2" creationId="{88C9432A-1676-904D-81F6-C12C9870C58D}"/>
          </ac:picMkLst>
        </pc:picChg>
      </pc:sldChg>
      <pc:sldChg chg="new del">
        <pc:chgData name="edoleh@udel.edu" userId="S::urn:spo:guest#edoleh@udel.edu::" providerId="AD" clId="Web-{DA9F8E09-53C4-FBB3-B38C-002C89773BB9}" dt="2023-10-13T15:15:36.445" v="73"/>
        <pc:sldMkLst>
          <pc:docMk/>
          <pc:sldMk cId="2315062923" sldId="3602"/>
        </pc:sldMkLst>
      </pc:sldChg>
    </pc:docChg>
  </pc:docChgLst>
  <pc:docChgLst>
    <pc:chgData name="edoleh@udel.edu" userId="S::urn:spo:guest#edoleh@udel.edu::" providerId="AD" clId="Web-{5E8B64D0-91AD-FDDE-92F4-77900FB953E3}"/>
    <pc:docChg chg="modSld">
      <pc:chgData name="edoleh@udel.edu" userId="S::urn:spo:guest#edoleh@udel.edu::" providerId="AD" clId="Web-{5E8B64D0-91AD-FDDE-92F4-77900FB953E3}" dt="2023-05-14T19:00:33.314" v="444"/>
      <pc:docMkLst>
        <pc:docMk/>
      </pc:docMkLst>
      <pc:sldChg chg="modSp">
        <pc:chgData name="edoleh@udel.edu" userId="S::urn:spo:guest#edoleh@udel.edu::" providerId="AD" clId="Web-{5E8B64D0-91AD-FDDE-92F4-77900FB953E3}" dt="2023-05-14T18:54:41.836" v="341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5E8B64D0-91AD-FDDE-92F4-77900FB953E3}" dt="2023-05-14T18:54:41.836" v="341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Sp modSp">
        <pc:chgData name="edoleh@udel.edu" userId="S::urn:spo:guest#edoleh@udel.edu::" providerId="AD" clId="Web-{5E8B64D0-91AD-FDDE-92F4-77900FB953E3}" dt="2023-05-14T19:00:08.188" v="442"/>
        <pc:sldMkLst>
          <pc:docMk/>
          <pc:sldMk cId="660118124" sldId="3491"/>
        </pc:sldMkLst>
        <pc:spChg chg="del">
          <ac:chgData name="edoleh@udel.edu" userId="S::urn:spo:guest#edoleh@udel.edu::" providerId="AD" clId="Web-{5E8B64D0-91AD-FDDE-92F4-77900FB953E3}" dt="2023-05-14T19:00:08.188" v="442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5E8B64D0-91AD-FDDE-92F4-77900FB953E3}" dt="2023-05-14T19:00:02.376" v="441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5E8B64D0-91AD-FDDE-92F4-77900FB953E3}" dt="2023-05-14T18:46:56.979" v="245" actId="1076"/>
        <pc:sldMkLst>
          <pc:docMk/>
          <pc:sldMk cId="3521772948" sldId="3493"/>
        </pc:sldMkLst>
        <pc:spChg chg="mod">
          <ac:chgData name="edoleh@udel.edu" userId="S::urn:spo:guest#edoleh@udel.edu::" providerId="AD" clId="Web-{5E8B64D0-91AD-FDDE-92F4-77900FB953E3}" dt="2023-05-14T18:46:20.853" v="242" actId="20577"/>
          <ac:spMkLst>
            <pc:docMk/>
            <pc:sldMk cId="3521772948" sldId="3493"/>
            <ac:spMk id="10" creationId="{7B6A9789-59BB-2ABF-FF10-8838C4033A3F}"/>
          </ac:spMkLst>
        </pc:spChg>
        <pc:graphicFrameChg chg="mod modGraphic">
          <ac:chgData name="edoleh@udel.edu" userId="S::urn:spo:guest#edoleh@udel.edu::" providerId="AD" clId="Web-{5E8B64D0-91AD-FDDE-92F4-77900FB953E3}" dt="2023-05-14T18:46:56.979" v="245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</pc:sldChg>
      <pc:sldChg chg="addSp modSp addAnim delAnim">
        <pc:chgData name="edoleh@udel.edu" userId="S::urn:spo:guest#edoleh@udel.edu::" providerId="AD" clId="Web-{5E8B64D0-91AD-FDDE-92F4-77900FB953E3}" dt="2023-05-14T19:00:33.314" v="444"/>
        <pc:sldMkLst>
          <pc:docMk/>
          <pc:sldMk cId="1134312995" sldId="3498"/>
        </pc:sldMkLst>
        <pc:spChg chg="mod">
          <ac:chgData name="edoleh@udel.edu" userId="S::urn:spo:guest#edoleh@udel.edu::" providerId="AD" clId="Web-{5E8B64D0-91AD-FDDE-92F4-77900FB953E3}" dt="2023-05-14T18:49:39.952" v="326" actId="20577"/>
          <ac:spMkLst>
            <pc:docMk/>
            <pc:sldMk cId="1134312995" sldId="3498"/>
            <ac:spMk id="2" creationId="{A5741044-76D3-E33F-D348-3F29C72D840E}"/>
          </ac:spMkLst>
        </pc:spChg>
        <pc:spChg chg="mod">
          <ac:chgData name="edoleh@udel.edu" userId="S::urn:spo:guest#edoleh@udel.edu::" providerId="AD" clId="Web-{5E8B64D0-91AD-FDDE-92F4-77900FB953E3}" dt="2023-05-14T18:41:52.065" v="161" actId="1076"/>
          <ac:spMkLst>
            <pc:docMk/>
            <pc:sldMk cId="1134312995" sldId="3498"/>
            <ac:spMk id="3" creationId="{41354A6A-1C49-736E-B636-E4CFAA1118E6}"/>
          </ac:spMkLst>
        </pc:spChg>
        <pc:spChg chg="add mod">
          <ac:chgData name="edoleh@udel.edu" userId="S::urn:spo:guest#edoleh@udel.edu::" providerId="AD" clId="Web-{5E8B64D0-91AD-FDDE-92F4-77900FB953E3}" dt="2023-05-14T18:44:30.882" v="188" actId="1076"/>
          <ac:spMkLst>
            <pc:docMk/>
            <pc:sldMk cId="1134312995" sldId="3498"/>
            <ac:spMk id="6" creationId="{800C883D-513E-0DC3-2A66-1082B1390F1B}"/>
          </ac:spMkLst>
        </pc:spChg>
        <pc:picChg chg="add mod">
          <ac:chgData name="edoleh@udel.edu" userId="S::urn:spo:guest#edoleh@udel.edu::" providerId="AD" clId="Web-{5E8B64D0-91AD-FDDE-92F4-77900FB953E3}" dt="2023-05-14T18:44:39.179" v="189" actId="1076"/>
          <ac:picMkLst>
            <pc:docMk/>
            <pc:sldMk cId="1134312995" sldId="3498"/>
            <ac:picMk id="4" creationId="{64019953-E88D-ECF4-09FB-B30C47AB5D07}"/>
          </ac:picMkLst>
        </pc:picChg>
        <pc:picChg chg="mod">
          <ac:chgData name="edoleh@udel.edu" userId="S::urn:spo:guest#edoleh@udel.edu::" providerId="AD" clId="Web-{5E8B64D0-91AD-FDDE-92F4-77900FB953E3}" dt="2023-05-14T18:41:49.768" v="160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Anim delAnim">
        <pc:chgData name="edoleh@udel.edu" userId="S::urn:spo:guest#edoleh@udel.edu::" providerId="AD" clId="Web-{5E8B64D0-91AD-FDDE-92F4-77900FB953E3}" dt="2023-05-14T18:47:27.621" v="250" actId="20577"/>
        <pc:sldMkLst>
          <pc:docMk/>
          <pc:sldMk cId="2771888231" sldId="3500"/>
        </pc:sldMkLst>
        <pc:spChg chg="add del mod">
          <ac:chgData name="edoleh@udel.edu" userId="S::urn:spo:guest#edoleh@udel.edu::" providerId="AD" clId="Web-{5E8B64D0-91AD-FDDE-92F4-77900FB953E3}" dt="2023-05-14T18:47:27.621" v="250" actId="20577"/>
          <ac:spMkLst>
            <pc:docMk/>
            <pc:sldMk cId="2771888231" sldId="3500"/>
            <ac:spMk id="2" creationId="{A5741044-76D3-E33F-D348-3F29C72D840E}"/>
          </ac:spMkLst>
        </pc:spChg>
        <pc:spChg chg="add del">
          <ac:chgData name="edoleh@udel.edu" userId="S::urn:spo:guest#edoleh@udel.edu::" providerId="AD" clId="Web-{5E8B64D0-91AD-FDDE-92F4-77900FB953E3}" dt="2023-05-14T18:33:56.740" v="1"/>
          <ac:spMkLst>
            <pc:docMk/>
            <pc:sldMk cId="2771888231" sldId="3500"/>
            <ac:spMk id="11" creationId="{9B4F63FB-6C12-4B98-10D4-682E3F364814}"/>
          </ac:spMkLst>
        </pc:spChg>
      </pc:sldChg>
      <pc:sldChg chg="modSp">
        <pc:chgData name="edoleh@udel.edu" userId="S::urn:spo:guest#edoleh@udel.edu::" providerId="AD" clId="Web-{5E8B64D0-91AD-FDDE-92F4-77900FB953E3}" dt="2023-05-14T18:47:12.824" v="247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5E8B64D0-91AD-FDDE-92F4-77900FB953E3}" dt="2023-05-14T18:47:12.824" v="247" actId="20577"/>
          <ac:spMkLst>
            <pc:docMk/>
            <pc:sldMk cId="2109516403" sldId="3501"/>
            <ac:spMk id="2" creationId="{A5741044-76D3-E33F-D348-3F29C72D840E}"/>
          </ac:spMkLst>
        </pc:spChg>
      </pc:sldChg>
    </pc:docChg>
  </pc:docChgLst>
  <pc:docChgLst>
    <pc:chgData name="Fu, Qiang" userId="cd39a8ac-ebbf-45f8-b949-2694965de25d" providerId="ADAL" clId="{7071A72B-FD39-5E41-BED1-4914F716F83A}"/>
    <pc:docChg chg="undo custSel addSld delSld modSld sldOrd">
      <pc:chgData name="Fu, Qiang" userId="cd39a8ac-ebbf-45f8-b949-2694965de25d" providerId="ADAL" clId="{7071A72B-FD39-5E41-BED1-4914F716F83A}" dt="2023-07-17T14:15:03.140" v="182" actId="20577"/>
      <pc:docMkLst>
        <pc:docMk/>
      </pc:docMkLst>
      <pc:sldChg chg="modSp mod">
        <pc:chgData name="Fu, Qiang" userId="cd39a8ac-ebbf-45f8-b949-2694965de25d" providerId="ADAL" clId="{7071A72B-FD39-5E41-BED1-4914F716F83A}" dt="2023-07-14T20:11:31.791" v="118" actId="20577"/>
        <pc:sldMkLst>
          <pc:docMk/>
          <pc:sldMk cId="2049175137" sldId="3477"/>
        </pc:sldMkLst>
        <pc:spChg chg="mod">
          <ac:chgData name="Fu, Qiang" userId="cd39a8ac-ebbf-45f8-b949-2694965de25d" providerId="ADAL" clId="{7071A72B-FD39-5E41-BED1-4914F716F83A}" dt="2023-07-14T20:11:31.791" v="118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071A72B-FD39-5E41-BED1-4914F716F83A}" dt="2023-07-14T20:08:26.005" v="70" actId="20577"/>
        <pc:sldMkLst>
          <pc:docMk/>
          <pc:sldMk cId="922772324" sldId="3494"/>
        </pc:sldMkLst>
        <pc:graphicFrameChg chg="mod">
          <ac:chgData name="Fu, Qiang" userId="cd39a8ac-ebbf-45f8-b949-2694965de25d" providerId="ADAL" clId="{7071A72B-FD39-5E41-BED1-4914F716F83A}" dt="2023-07-14T20:08:26.005" v="70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244575436" sldId="3508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09453596" sldId="3509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1861415967" sldId="3541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956557353" sldId="3542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517873558" sldId="3543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3120947540" sldId="3544"/>
        </pc:sldMkLst>
      </pc:sldChg>
      <pc:sldChg chg="del">
        <pc:chgData name="Fu, Qiang" userId="cd39a8ac-ebbf-45f8-b949-2694965de25d" providerId="ADAL" clId="{7071A72B-FD39-5E41-BED1-4914F716F83A}" dt="2023-07-14T20:10:43.249" v="74" actId="2696"/>
        <pc:sldMkLst>
          <pc:docMk/>
          <pc:sldMk cId="264885424" sldId="3545"/>
        </pc:sldMkLst>
      </pc:sldChg>
      <pc:sldChg chg="add ord">
        <pc:chgData name="Fu, Qiang" userId="cd39a8ac-ebbf-45f8-b949-2694965de25d" providerId="ADAL" clId="{7071A72B-FD39-5E41-BED1-4914F716F83A}" dt="2023-07-14T20:09:52.288" v="73" actId="20578"/>
        <pc:sldMkLst>
          <pc:docMk/>
          <pc:sldMk cId="1540046672" sldId="3548"/>
        </pc:sldMkLst>
      </pc:sldChg>
      <pc:sldChg chg="add modNotesTx">
        <pc:chgData name="Fu, Qiang" userId="cd39a8ac-ebbf-45f8-b949-2694965de25d" providerId="ADAL" clId="{7071A72B-FD39-5E41-BED1-4914F716F83A}" dt="2023-07-17T14:12:43.580" v="166" actId="20577"/>
        <pc:sldMkLst>
          <pc:docMk/>
          <pc:sldMk cId="1945603721" sldId="3549"/>
        </pc:sldMkLst>
      </pc:sldChg>
      <pc:sldChg chg="modSp add mod modNotesTx">
        <pc:chgData name="Fu, Qiang" userId="cd39a8ac-ebbf-45f8-b949-2694965de25d" providerId="ADAL" clId="{7071A72B-FD39-5E41-BED1-4914F716F83A}" dt="2023-07-17T14:15:03.140" v="182" actId="20577"/>
        <pc:sldMkLst>
          <pc:docMk/>
          <pc:sldMk cId="66702755" sldId="3554"/>
        </pc:sldMkLst>
        <pc:spChg chg="mod">
          <ac:chgData name="Fu, Qiang" userId="cd39a8ac-ebbf-45f8-b949-2694965de25d" providerId="ADAL" clId="{7071A72B-FD39-5E41-BED1-4914F716F83A}" dt="2023-07-17T14:15:03.140" v="182" actId="20577"/>
          <ac:spMkLst>
            <pc:docMk/>
            <pc:sldMk cId="66702755" sldId="3554"/>
            <ac:spMk id="7" creationId="{5074D89F-9892-F04E-DA82-B1B2A830B109}"/>
          </ac:spMkLst>
        </pc:spChg>
      </pc:sldChg>
      <pc:sldChg chg="add modNotesTx">
        <pc:chgData name="Fu, Qiang" userId="cd39a8ac-ebbf-45f8-b949-2694965de25d" providerId="ADAL" clId="{7071A72B-FD39-5E41-BED1-4914F716F83A}" dt="2023-07-17T14:12:56.162" v="168" actId="20577"/>
        <pc:sldMkLst>
          <pc:docMk/>
          <pc:sldMk cId="881826100" sldId="3562"/>
        </pc:sldMkLst>
      </pc:sldChg>
      <pc:sldChg chg="add">
        <pc:chgData name="Fu, Qiang" userId="cd39a8ac-ebbf-45f8-b949-2694965de25d" providerId="ADAL" clId="{7071A72B-FD39-5E41-BED1-4914F716F83A}" dt="2023-07-14T20:09:47.154" v="72"/>
        <pc:sldMkLst>
          <pc:docMk/>
          <pc:sldMk cId="4139213732" sldId="3564"/>
        </pc:sldMkLst>
      </pc:sldChg>
      <pc:sldChg chg="add modNotesTx">
        <pc:chgData name="Fu, Qiang" userId="cd39a8ac-ebbf-45f8-b949-2694965de25d" providerId="ADAL" clId="{7071A72B-FD39-5E41-BED1-4914F716F83A}" dt="2023-07-17T14:13:00.069" v="169" actId="20577"/>
        <pc:sldMkLst>
          <pc:docMk/>
          <pc:sldMk cId="3985121424" sldId="3565"/>
        </pc:sldMkLst>
      </pc:sldChg>
      <pc:sldChg chg="addSp delSp modSp add mod modNotesTx">
        <pc:chgData name="Fu, Qiang" userId="cd39a8ac-ebbf-45f8-b949-2694965de25d" providerId="ADAL" clId="{7071A72B-FD39-5E41-BED1-4914F716F83A}" dt="2023-07-17T14:13:04.509" v="170" actId="20577"/>
        <pc:sldMkLst>
          <pc:docMk/>
          <pc:sldMk cId="2915478424" sldId="3566"/>
        </pc:sldMkLst>
        <pc:spChg chg="mod">
          <ac:chgData name="Fu, Qiang" userId="cd39a8ac-ebbf-45f8-b949-2694965de25d" providerId="ADAL" clId="{7071A72B-FD39-5E41-BED1-4914F716F83A}" dt="2023-07-14T20:14:04.075" v="129" actId="12"/>
          <ac:spMkLst>
            <pc:docMk/>
            <pc:sldMk cId="2915478424" sldId="3566"/>
            <ac:spMk id="6" creationId="{8B67B398-4F0A-85AF-E1C8-E0F522290D86}"/>
          </ac:spMkLst>
        </pc:spChg>
        <pc:spChg chg="mod">
          <ac:chgData name="Fu, Qiang" userId="cd39a8ac-ebbf-45f8-b949-2694965de25d" providerId="ADAL" clId="{7071A72B-FD39-5E41-BED1-4914F716F83A}" dt="2023-07-14T20:14:00.129" v="128" actId="12"/>
          <ac:spMkLst>
            <pc:docMk/>
            <pc:sldMk cId="2915478424" sldId="3566"/>
            <ac:spMk id="10" creationId="{DF100759-A4E5-B286-7A27-2D4EA9E61F68}"/>
          </ac:spMkLst>
        </pc:spChg>
        <pc:spChg chg="add del mod">
          <ac:chgData name="Fu, Qiang" userId="cd39a8ac-ebbf-45f8-b949-2694965de25d" providerId="ADAL" clId="{7071A72B-FD39-5E41-BED1-4914F716F83A}" dt="2023-07-14T20:50:29.464" v="165" actId="478"/>
          <ac:spMkLst>
            <pc:docMk/>
            <pc:sldMk cId="2915478424" sldId="3566"/>
            <ac:spMk id="31" creationId="{EE451608-93E1-E849-342A-CFC31FCC9E81}"/>
          </ac:spMkLst>
        </pc:spChg>
      </pc:sldChg>
      <pc:sldChg chg="modSp add mod">
        <pc:chgData name="Fu, Qiang" userId="cd39a8ac-ebbf-45f8-b949-2694965de25d" providerId="ADAL" clId="{7071A72B-FD39-5E41-BED1-4914F716F83A}" dt="2023-07-14T20:12:23.104" v="124" actId="14100"/>
        <pc:sldMkLst>
          <pc:docMk/>
          <pc:sldMk cId="1564913319" sldId="3567"/>
        </pc:sldMkLst>
        <pc:spChg chg="mod">
          <ac:chgData name="Fu, Qiang" userId="cd39a8ac-ebbf-45f8-b949-2694965de25d" providerId="ADAL" clId="{7071A72B-FD39-5E41-BED1-4914F716F83A}" dt="2023-07-14T20:11:51.911" v="120" actId="1076"/>
          <ac:spMkLst>
            <pc:docMk/>
            <pc:sldMk cId="1564913319" sldId="3567"/>
            <ac:spMk id="18" creationId="{5BCC2209-1B52-95E1-D6AC-D92FCDBC0DA0}"/>
          </ac:spMkLst>
        </pc:spChg>
        <pc:grpChg chg="mod">
          <ac:chgData name="Fu, Qiang" userId="cd39a8ac-ebbf-45f8-b949-2694965de25d" providerId="ADAL" clId="{7071A72B-FD39-5E41-BED1-4914F716F83A}" dt="2023-07-14T20:12:23.104" v="124" actId="14100"/>
          <ac:grpSpMkLst>
            <pc:docMk/>
            <pc:sldMk cId="1564913319" sldId="3567"/>
            <ac:grpSpMk id="9" creationId="{B0E4E8FC-3C69-42F4-F08A-53914658446B}"/>
          </ac:grpSpMkLst>
        </pc:grpChg>
      </pc:sldChg>
    </pc:docChg>
  </pc:docChgLst>
  <pc:docChgLst>
    <pc:chgData name="edoleh@udel.edu" userId="S::urn:spo:guest#edoleh@udel.edu::" providerId="AD" clId="Web-{A4E73B37-21B0-A1D2-7AED-4E0DE991B379}"/>
    <pc:docChg chg="addSld modSld">
      <pc:chgData name="edoleh@udel.edu" userId="S::urn:spo:guest#edoleh@udel.edu::" providerId="AD" clId="Web-{A4E73B37-21B0-A1D2-7AED-4E0DE991B379}" dt="2023-08-18T20:44:56.749" v="79" actId="1076"/>
      <pc:docMkLst>
        <pc:docMk/>
      </pc:docMkLst>
      <pc:sldChg chg="modSp">
        <pc:chgData name="edoleh@udel.edu" userId="S::urn:spo:guest#edoleh@udel.edu::" providerId="AD" clId="Web-{A4E73B37-21B0-A1D2-7AED-4E0DE991B379}" dt="2023-08-18T20:41:37.665" v="50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A4E73B37-21B0-A1D2-7AED-4E0DE991B379}" dt="2023-08-18T20:41:37.665" v="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add replId">
        <pc:chgData name="edoleh@udel.edu" userId="S::urn:spo:guest#edoleh@udel.edu::" providerId="AD" clId="Web-{A4E73B37-21B0-A1D2-7AED-4E0DE991B379}" dt="2023-08-18T20:44:56.749" v="79" actId="1076"/>
        <pc:sldMkLst>
          <pc:docMk/>
          <pc:sldMk cId="451795029" sldId="3587"/>
        </pc:sldMkLst>
        <pc:spChg chg="del">
          <ac:chgData name="edoleh@udel.edu" userId="S::urn:spo:guest#edoleh@udel.edu::" providerId="AD" clId="Web-{A4E73B37-21B0-A1D2-7AED-4E0DE991B379}" dt="2023-08-18T20:42:50.230" v="58"/>
          <ac:spMkLst>
            <pc:docMk/>
            <pc:sldMk cId="451795029" sldId="3587"/>
            <ac:spMk id="3" creationId="{0A6928AA-AF0E-05B6-88FB-999B5D567BDE}"/>
          </ac:spMkLst>
        </pc:spChg>
        <pc:spChg chg="mod">
          <ac:chgData name="edoleh@udel.edu" userId="S::urn:spo:guest#edoleh@udel.edu::" providerId="AD" clId="Web-{A4E73B37-21B0-A1D2-7AED-4E0DE991B379}" dt="2023-08-18T20:42:47.745" v="57" actId="20577"/>
          <ac:spMkLst>
            <pc:docMk/>
            <pc:sldMk cId="451795029" sldId="3587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A4E73B37-21B0-A1D2-7AED-4E0DE991B379}" dt="2023-08-18T20:43:00.245" v="60"/>
          <ac:spMkLst>
            <pc:docMk/>
            <pc:sldMk cId="451795029" sldId="3587"/>
            <ac:spMk id="6" creationId="{73D74445-9A06-BCA4-3054-96D6426655E0}"/>
          </ac:spMkLst>
        </pc:spChg>
        <pc:graphicFrameChg chg="del">
          <ac:chgData name="edoleh@udel.edu" userId="S::urn:spo:guest#edoleh@udel.edu::" providerId="AD" clId="Web-{A4E73B37-21B0-A1D2-7AED-4E0DE991B379}" dt="2023-08-18T20:42:51.776" v="59"/>
          <ac:graphicFrameMkLst>
            <pc:docMk/>
            <pc:sldMk cId="451795029" sldId="3587"/>
            <ac:graphicFrameMk id="2" creationId="{F012FDCD-0270-B30D-EBFC-2030CC5CB67B}"/>
          </ac:graphicFrameMkLst>
        </pc:graphicFrameChg>
        <pc:picChg chg="add mod ord">
          <ac:chgData name="edoleh@udel.edu" userId="S::urn:spo:guest#edoleh@udel.edu::" providerId="AD" clId="Web-{A4E73B37-21B0-A1D2-7AED-4E0DE991B379}" dt="2023-08-18T20:44:56.749" v="79" actId="1076"/>
          <ac:picMkLst>
            <pc:docMk/>
            <pc:sldMk cId="451795029" sldId="3587"/>
            <ac:picMk id="7" creationId="{8247BA57-AD28-A57C-4074-7F5777037129}"/>
          </ac:picMkLst>
        </pc:picChg>
        <pc:picChg chg="add del mod">
          <ac:chgData name="edoleh@udel.edu" userId="S::urn:spo:guest#edoleh@udel.edu::" providerId="AD" clId="Web-{A4E73B37-21B0-A1D2-7AED-4E0DE991B379}" dt="2023-08-18T20:44:38.701" v="76"/>
          <ac:picMkLst>
            <pc:docMk/>
            <pc:sldMk cId="451795029" sldId="3587"/>
            <ac:picMk id="8" creationId="{5330C182-84E4-2D7C-A9CC-BD3D5EF5CD38}"/>
          </ac:picMkLst>
        </pc:picChg>
      </pc:sldChg>
      <pc:sldChg chg="addSp delSp modSp add replId">
        <pc:chgData name="edoleh@udel.edu" userId="S::urn:spo:guest#edoleh@udel.edu::" providerId="AD" clId="Web-{A4E73B37-21B0-A1D2-7AED-4E0DE991B379}" dt="2023-08-18T20:44:34.389" v="75" actId="1076"/>
        <pc:sldMkLst>
          <pc:docMk/>
          <pc:sldMk cId="2767852888" sldId="3588"/>
        </pc:sldMkLst>
        <pc:spChg chg="add del mod">
          <ac:chgData name="edoleh@udel.edu" userId="S::urn:spo:guest#edoleh@udel.edu::" providerId="AD" clId="Web-{A4E73B37-21B0-A1D2-7AED-4E0DE991B379}" dt="2023-08-18T20:44:16.357" v="72"/>
          <ac:spMkLst>
            <pc:docMk/>
            <pc:sldMk cId="2767852888" sldId="3588"/>
            <ac:spMk id="3" creationId="{CB7392D9-F463-336A-551E-C16FAD3AE2CD}"/>
          </ac:spMkLst>
        </pc:spChg>
        <pc:picChg chg="del">
          <ac:chgData name="edoleh@udel.edu" userId="S::urn:spo:guest#edoleh@udel.edu::" providerId="AD" clId="Web-{A4E73B37-21B0-A1D2-7AED-4E0DE991B379}" dt="2023-08-18T20:44:12.138" v="69"/>
          <ac:picMkLst>
            <pc:docMk/>
            <pc:sldMk cId="2767852888" sldId="3588"/>
            <ac:picMk id="7" creationId="{8247BA57-AD28-A57C-4074-7F5777037129}"/>
          </ac:picMkLst>
        </pc:picChg>
        <pc:picChg chg="mod">
          <ac:chgData name="edoleh@udel.edu" userId="S::urn:spo:guest#edoleh@udel.edu::" providerId="AD" clId="Web-{A4E73B37-21B0-A1D2-7AED-4E0DE991B379}" dt="2023-08-18T20:44:34.389" v="75" actId="1076"/>
          <ac:picMkLst>
            <pc:docMk/>
            <pc:sldMk cId="2767852888" sldId="3588"/>
            <ac:picMk id="8" creationId="{5330C182-84E4-2D7C-A9CC-BD3D5EF5CD38}"/>
          </ac:picMkLst>
        </pc:picChg>
      </pc:sldChg>
    </pc:docChg>
  </pc:docChgLst>
  <pc:docChgLst>
    <pc:chgData name="edoleh@udel.edu" userId="S::urn:spo:guest#edoleh@udel.edu::" providerId="AD" clId="Web-{27C27D0C-072A-836F-02FC-79FD3BCB0A8B}"/>
    <pc:docChg chg="addSld modSld">
      <pc:chgData name="edoleh@udel.edu" userId="S::urn:spo:guest#edoleh@udel.edu::" providerId="AD" clId="Web-{27C27D0C-072A-836F-02FC-79FD3BCB0A8B}" dt="2023-04-16T14:21:40.302" v="110" actId="20577"/>
      <pc:docMkLst>
        <pc:docMk/>
      </pc:docMkLst>
      <pc:sldChg chg="addSp modSp">
        <pc:chgData name="edoleh@udel.edu" userId="S::urn:spo:guest#edoleh@udel.edu::" providerId="AD" clId="Web-{27C27D0C-072A-836F-02FC-79FD3BCB0A8B}" dt="2023-04-16T14:00:40.937" v="81" actId="20577"/>
        <pc:sldMkLst>
          <pc:docMk/>
          <pc:sldMk cId="660118124" sldId="3491"/>
        </pc:sldMkLst>
        <pc:spChg chg="add mod">
          <ac:chgData name="edoleh@udel.edu" userId="S::urn:spo:guest#edoleh@udel.edu::" providerId="AD" clId="Web-{27C27D0C-072A-836F-02FC-79FD3BCB0A8B}" dt="2023-04-16T14:00:40.937" v="81" actId="20577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27C27D0C-072A-836F-02FC-79FD3BCB0A8B}" dt="2023-04-16T14:00:20.045" v="65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27C27D0C-072A-836F-02FC-79FD3BCB0A8B}" dt="2023-04-16T14:20:30.751" v="97" actId="20577"/>
        <pc:sldMkLst>
          <pc:docMk/>
          <pc:sldMk cId="1413896537" sldId="3497"/>
        </pc:sldMkLst>
        <pc:spChg chg="mod">
          <ac:chgData name="edoleh@udel.edu" userId="S::urn:spo:guest#edoleh@udel.edu::" providerId="AD" clId="Web-{27C27D0C-072A-836F-02FC-79FD3BCB0A8B}" dt="2023-04-16T14:20:30.751" v="97" actId="20577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2:34.226" v="9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C27D0C-072A-836F-02FC-79FD3BCB0A8B}" dt="2023-04-16T14:02:34.226" v="9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1:00.282" v="82" actId="1076"/>
        <pc:sldMkLst>
          <pc:docMk/>
          <pc:sldMk cId="3305314999" sldId="3499"/>
        </pc:sldMkLst>
        <pc:spChg chg="mod">
          <ac:chgData name="edoleh@udel.edu" userId="S::urn:spo:guest#edoleh@udel.edu::" providerId="AD" clId="Web-{27C27D0C-072A-836F-02FC-79FD3BCB0A8B}" dt="2023-04-16T14:01:00.282" v="82" actId="1076"/>
          <ac:spMkLst>
            <pc:docMk/>
            <pc:sldMk cId="3305314999" sldId="3499"/>
            <ac:spMk id="2" creationId="{A5741044-76D3-E33F-D348-3F29C72D840E}"/>
          </ac:spMkLst>
        </pc:spChg>
      </pc:sldChg>
      <pc:sldChg chg="addSp delSp modSp add replId addAnim delAnim">
        <pc:chgData name="edoleh@udel.edu" userId="S::urn:spo:guest#edoleh@udel.edu::" providerId="AD" clId="Web-{27C27D0C-072A-836F-02FC-79FD3BCB0A8B}" dt="2023-04-16T14:21:40.302" v="110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27C27D0C-072A-836F-02FC-79FD3BCB0A8B}" dt="2023-04-16T14:21:40.302" v="110" actId="20577"/>
          <ac:spMkLst>
            <pc:docMk/>
            <pc:sldMk cId="2109516403" sldId="3501"/>
            <ac:spMk id="2" creationId="{A5741044-76D3-E33F-D348-3F29C72D840E}"/>
          </ac:spMkLst>
        </pc:spChg>
        <pc:spChg chg="add mod">
          <ac:chgData name="edoleh@udel.edu" userId="S::urn:spo:guest#edoleh@udel.edu::" providerId="AD" clId="Web-{27C27D0C-072A-836F-02FC-79FD3BCB0A8B}" dt="2023-04-16T14:21:19.473" v="104" actId="1076"/>
          <ac:spMkLst>
            <pc:docMk/>
            <pc:sldMk cId="2109516403" sldId="3501"/>
            <ac:spMk id="4" creationId="{20ACD900-645E-A8F6-AF79-3A1A70A5AC7F}"/>
          </ac:spMkLst>
        </pc:spChg>
        <pc:spChg chg="del">
          <ac:chgData name="edoleh@udel.edu" userId="S::urn:spo:guest#edoleh@udel.edu::" providerId="AD" clId="Web-{27C27D0C-072A-836F-02FC-79FD3BCB0A8B}" dt="2023-04-16T14:20:58.534" v="99"/>
          <ac:spMkLst>
            <pc:docMk/>
            <pc:sldMk cId="2109516403" sldId="3501"/>
            <ac:spMk id="8" creationId="{AD43670B-3D64-77A0-5A2E-F9D94276DBAA}"/>
          </ac:spMkLst>
        </pc:spChg>
        <pc:spChg chg="del">
          <ac:chgData name="edoleh@udel.edu" userId="S::urn:spo:guest#edoleh@udel.edu::" providerId="AD" clId="Web-{27C27D0C-072A-836F-02FC-79FD3BCB0A8B}" dt="2023-04-16T14:21:00.315" v="100"/>
          <ac:spMkLst>
            <pc:docMk/>
            <pc:sldMk cId="2109516403" sldId="3501"/>
            <ac:spMk id="9" creationId="{6F9D24D5-4EBD-D30A-DCB3-26AC434081F2}"/>
          </ac:spMkLst>
        </pc:spChg>
      </pc:sldChg>
    </pc:docChg>
  </pc:docChgLst>
  <pc:docChgLst>
    <pc:chgData name="Fu, Qiang" userId="cd39a8ac-ebbf-45f8-b949-2694965de25d" providerId="ADAL" clId="{9365327D-A491-9F46-8EB9-0804361ABED6}"/>
    <pc:docChg chg="undo redo custSel addSld delSld modSld">
      <pc:chgData name="Fu, Qiang" userId="cd39a8ac-ebbf-45f8-b949-2694965de25d" providerId="ADAL" clId="{9365327D-A491-9F46-8EB9-0804361ABED6}" dt="2023-10-16T14:56:40.427" v="2656" actId="20577"/>
      <pc:docMkLst>
        <pc:docMk/>
      </pc:docMkLst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021947876" sldId="303"/>
        </pc:sldMkLst>
      </pc:sldChg>
      <pc:sldChg chg="modSp mod">
        <pc:chgData name="Fu, Qiang" userId="cd39a8ac-ebbf-45f8-b949-2694965de25d" providerId="ADAL" clId="{9365327D-A491-9F46-8EB9-0804361ABED6}" dt="2023-10-16T14:29:48.078" v="2586" actId="113"/>
        <pc:sldMkLst>
          <pc:docMk/>
          <pc:sldMk cId="2049175137" sldId="3477"/>
        </pc:sldMkLst>
        <pc:spChg chg="mod">
          <ac:chgData name="Fu, Qiang" userId="cd39a8ac-ebbf-45f8-b949-2694965de25d" providerId="ADAL" clId="{9365327D-A491-9F46-8EB9-0804361ABED6}" dt="2023-10-16T14:29:48.078" v="2586" actId="113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716843391" sldId="3573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244549006" sldId="3587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669395568" sldId="3591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139606093" sldId="3592"/>
        </pc:sldMkLst>
      </pc:sldChg>
      <pc:sldChg chg="del">
        <pc:chgData name="Fu, Qiang" userId="cd39a8ac-ebbf-45f8-b949-2694965de25d" providerId="ADAL" clId="{9365327D-A491-9F46-8EB9-0804361ABED6}" dt="2023-10-14T12:52:17.570" v="1" actId="2696"/>
        <pc:sldMkLst>
          <pc:docMk/>
          <pc:sldMk cId="3983085759" sldId="3593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3723546841" sldId="3594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758648146" sldId="3595"/>
        </pc:sldMkLst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522985994" sldId="3596"/>
        </pc:sldMkLst>
      </pc:sldChg>
      <pc:sldChg chg="modSp">
        <pc:chgData name="Fu, Qiang" userId="cd39a8ac-ebbf-45f8-b949-2694965de25d" providerId="ADAL" clId="{9365327D-A491-9F46-8EB9-0804361ABED6}" dt="2023-10-14T12:56:15.612" v="110" actId="113"/>
        <pc:sldMkLst>
          <pc:docMk/>
          <pc:sldMk cId="2456973288" sldId="3597"/>
        </pc:sldMkLst>
        <pc:graphicFrameChg chg="mod">
          <ac:chgData name="Fu, Qiang" userId="cd39a8ac-ebbf-45f8-b949-2694965de25d" providerId="ADAL" clId="{9365327D-A491-9F46-8EB9-0804361ABED6}" dt="2023-10-14T12:56:15.612" v="110" actId="113"/>
          <ac:graphicFrameMkLst>
            <pc:docMk/>
            <pc:sldMk cId="2456973288" sldId="3597"/>
            <ac:graphicFrameMk id="4" creationId="{82EBBCF6-6D46-1D6E-E121-503A270C8D26}"/>
          </ac:graphicFrameMkLst>
        </pc:graphicFrameChg>
      </pc:sldChg>
      <pc:sldChg chg="modSp add mod">
        <pc:chgData name="Fu, Qiang" userId="cd39a8ac-ebbf-45f8-b949-2694965de25d" providerId="ADAL" clId="{9365327D-A491-9F46-8EB9-0804361ABED6}" dt="2023-10-14T13:03:36.486" v="525" actId="20577"/>
        <pc:sldMkLst>
          <pc:docMk/>
          <pc:sldMk cId="1228203714" sldId="3600"/>
        </pc:sldMkLst>
        <pc:spChg chg="mod">
          <ac:chgData name="Fu, Qiang" userId="cd39a8ac-ebbf-45f8-b949-2694965de25d" providerId="ADAL" clId="{9365327D-A491-9F46-8EB9-0804361ABED6}" dt="2023-10-14T13:03:36.486" v="525" actId="20577"/>
          <ac:spMkLst>
            <pc:docMk/>
            <pc:sldMk cId="1228203714" sldId="3600"/>
            <ac:spMk id="7" creationId="{137A8B6A-0BD0-0647-2503-71A867E6C34B}"/>
          </ac:spMkLst>
        </pc:spChg>
        <pc:spChg chg="mod">
          <ac:chgData name="Fu, Qiang" userId="cd39a8ac-ebbf-45f8-b949-2694965de25d" providerId="ADAL" clId="{9365327D-A491-9F46-8EB9-0804361ABED6}" dt="2023-10-14T13:00:41.575" v="371" actId="1076"/>
          <ac:spMkLst>
            <pc:docMk/>
            <pc:sldMk cId="1228203714" sldId="3600"/>
            <ac:spMk id="10" creationId="{7477C2B0-834F-9AB2-9645-58569EF0C814}"/>
          </ac:spMkLst>
        </pc:spChg>
      </pc:sldChg>
      <pc:sldChg chg="del">
        <pc:chgData name="Fu, Qiang" userId="cd39a8ac-ebbf-45f8-b949-2694965de25d" providerId="ADAL" clId="{9365327D-A491-9F46-8EB9-0804361ABED6}" dt="2023-10-14T12:51:54.555" v="0" actId="2696"/>
        <pc:sldMkLst>
          <pc:docMk/>
          <pc:sldMk cId="1747545033" sldId="3601"/>
        </pc:sldMkLst>
      </pc:sldChg>
      <pc:sldChg chg="add">
        <pc:chgData name="Fu, Qiang" userId="cd39a8ac-ebbf-45f8-b949-2694965de25d" providerId="ADAL" clId="{9365327D-A491-9F46-8EB9-0804361ABED6}" dt="2023-10-14T14:07:49.515" v="1460"/>
        <pc:sldMkLst>
          <pc:docMk/>
          <pc:sldMk cId="3358395503" sldId="3601"/>
        </pc:sldMkLst>
      </pc:sldChg>
      <pc:sldChg chg="add">
        <pc:chgData name="Fu, Qiang" userId="cd39a8ac-ebbf-45f8-b949-2694965de25d" providerId="ADAL" clId="{9365327D-A491-9F46-8EB9-0804361ABED6}" dt="2023-10-14T14:07:49.515" v="1460"/>
        <pc:sldMkLst>
          <pc:docMk/>
          <pc:sldMk cId="3780170246" sldId="3602"/>
        </pc:sldMkLst>
      </pc:sldChg>
      <pc:sldChg chg="delSp add del setBg delDesignElem">
        <pc:chgData name="Fu, Qiang" userId="cd39a8ac-ebbf-45f8-b949-2694965de25d" providerId="ADAL" clId="{9365327D-A491-9F46-8EB9-0804361ABED6}" dt="2023-10-14T13:33:37.970" v="1288" actId="2696"/>
        <pc:sldMkLst>
          <pc:docMk/>
          <pc:sldMk cId="2680102698" sldId="3604"/>
        </pc:sldMkLst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18" creationId="{7FF47CB7-972F-479F-A36D-9E72D26EC8DA}"/>
          </ac:spMkLst>
        </pc:spChg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19" creationId="{0D153B68-5844-490D-8E67-F616D6D721CA}"/>
          </ac:spMkLst>
        </pc:spChg>
        <pc:spChg chg="del">
          <ac:chgData name="Fu, Qiang" userId="cd39a8ac-ebbf-45f8-b949-2694965de25d" providerId="ADAL" clId="{9365327D-A491-9F46-8EB9-0804361ABED6}" dt="2023-10-14T12:53:30.841" v="4"/>
          <ac:spMkLst>
            <pc:docMk/>
            <pc:sldMk cId="2680102698" sldId="3604"/>
            <ac:spMk id="20" creationId="{9A0D773F-7A7D-4DBB-9DEA-86BB8B8F4BC8}"/>
          </ac:spMkLst>
        </pc:spChg>
      </pc:sldChg>
      <pc:sldChg chg="addSp delSp modSp new mod">
        <pc:chgData name="Fu, Qiang" userId="cd39a8ac-ebbf-45f8-b949-2694965de25d" providerId="ADAL" clId="{9365327D-A491-9F46-8EB9-0804361ABED6}" dt="2023-10-16T14:56:40.427" v="2656" actId="20577"/>
        <pc:sldMkLst>
          <pc:docMk/>
          <pc:sldMk cId="840172166" sldId="3605"/>
        </pc:sldMkLst>
        <pc:spChg chg="mod">
          <ac:chgData name="Fu, Qiang" userId="cd39a8ac-ebbf-45f8-b949-2694965de25d" providerId="ADAL" clId="{9365327D-A491-9F46-8EB9-0804361ABED6}" dt="2023-10-16T14:22:34.499" v="2468" actId="1076"/>
          <ac:spMkLst>
            <pc:docMk/>
            <pc:sldMk cId="840172166" sldId="3605"/>
            <ac:spMk id="2" creationId="{27D77D98-2EAC-D36A-6BF3-A4BF3ADFA212}"/>
          </ac:spMkLst>
        </pc:spChg>
        <pc:spChg chg="del">
          <ac:chgData name="Fu, Qiang" userId="cd39a8ac-ebbf-45f8-b949-2694965de25d" providerId="ADAL" clId="{9365327D-A491-9F46-8EB9-0804361ABED6}" dt="2023-10-14T13:01:18.065" v="455" actId="478"/>
          <ac:spMkLst>
            <pc:docMk/>
            <pc:sldMk cId="840172166" sldId="3605"/>
            <ac:spMk id="3" creationId="{88F53E3D-466E-3513-15C8-F29A88926C76}"/>
          </ac:spMkLst>
        </pc:spChg>
        <pc:spChg chg="add del mod">
          <ac:chgData name="Fu, Qiang" userId="cd39a8ac-ebbf-45f8-b949-2694965de25d" providerId="ADAL" clId="{9365327D-A491-9F46-8EB9-0804361ABED6}" dt="2023-10-14T13:08:08.585" v="695" actId="478"/>
          <ac:spMkLst>
            <pc:docMk/>
            <pc:sldMk cId="840172166" sldId="3605"/>
            <ac:spMk id="4" creationId="{41A507BF-88A3-39DB-BBBB-A8C2C5A538BC}"/>
          </ac:spMkLst>
        </pc:spChg>
        <pc:spChg chg="add del mod">
          <ac:chgData name="Fu, Qiang" userId="cd39a8ac-ebbf-45f8-b949-2694965de25d" providerId="ADAL" clId="{9365327D-A491-9F46-8EB9-0804361ABED6}" dt="2023-10-14T13:08:06.693" v="694" actId="478"/>
          <ac:spMkLst>
            <pc:docMk/>
            <pc:sldMk cId="840172166" sldId="3605"/>
            <ac:spMk id="5" creationId="{10EF5323-98EE-D41E-3548-042AFCF04EA5}"/>
          </ac:spMkLst>
        </pc:spChg>
        <pc:spChg chg="add del mod">
          <ac:chgData name="Fu, Qiang" userId="cd39a8ac-ebbf-45f8-b949-2694965de25d" providerId="ADAL" clId="{9365327D-A491-9F46-8EB9-0804361ABED6}" dt="2023-10-14T13:08:04.982" v="693" actId="478"/>
          <ac:spMkLst>
            <pc:docMk/>
            <pc:sldMk cId="840172166" sldId="3605"/>
            <ac:spMk id="6" creationId="{8CA4472A-2500-57CA-10AC-9C79D20A12CC}"/>
          </ac:spMkLst>
        </pc:spChg>
        <pc:graphicFrameChg chg="add mod modGraphic">
          <ac:chgData name="Fu, Qiang" userId="cd39a8ac-ebbf-45f8-b949-2694965de25d" providerId="ADAL" clId="{9365327D-A491-9F46-8EB9-0804361ABED6}" dt="2023-10-16T14:56:40.427" v="2656" actId="20577"/>
          <ac:graphicFrameMkLst>
            <pc:docMk/>
            <pc:sldMk cId="840172166" sldId="3605"/>
            <ac:graphicFrameMk id="7" creationId="{C0F83E1A-8DBD-513A-DC6A-7F62F733CB36}"/>
          </ac:graphicFrameMkLst>
        </pc:graphicFrameChg>
      </pc:sldChg>
      <pc:sldChg chg="delSp modSp add mod setBg delDesignElem">
        <pc:chgData name="Fu, Qiang" userId="cd39a8ac-ebbf-45f8-b949-2694965de25d" providerId="ADAL" clId="{9365327D-A491-9F46-8EB9-0804361ABED6}" dt="2023-10-14T14:57:31.187" v="1932" actId="20577"/>
        <pc:sldMkLst>
          <pc:docMk/>
          <pc:sldMk cId="2561119481" sldId="3606"/>
        </pc:sldMkLst>
        <pc:spChg chg="mod">
          <ac:chgData name="Fu, Qiang" userId="cd39a8ac-ebbf-45f8-b949-2694965de25d" providerId="ADAL" clId="{9365327D-A491-9F46-8EB9-0804361ABED6}" dt="2023-10-14T13:20:10.493" v="928" actId="1076"/>
          <ac:spMkLst>
            <pc:docMk/>
            <pc:sldMk cId="2561119481" sldId="3606"/>
            <ac:spMk id="2" creationId="{CEFE9858-423D-FDCF-219D-435C3787EE31}"/>
          </ac:spMkLst>
        </pc:spChg>
        <pc:spChg chg="mod">
          <ac:chgData name="Fu, Qiang" userId="cd39a8ac-ebbf-45f8-b949-2694965de25d" providerId="ADAL" clId="{9365327D-A491-9F46-8EB9-0804361ABED6}" dt="2023-10-14T14:57:31.187" v="1932" actId="20577"/>
          <ac:spMkLst>
            <pc:docMk/>
            <pc:sldMk cId="2561119481" sldId="3606"/>
            <ac:spMk id="3" creationId="{B1E69B51-71F7-DF98-7F70-02A5CB511025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18" creationId="{7FF47CB7-972F-479F-A36D-9E72D26EC8DA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19" creationId="{0D153B68-5844-490D-8E67-F616D6D721CA}"/>
          </ac:spMkLst>
        </pc:spChg>
        <pc:spChg chg="del">
          <ac:chgData name="Fu, Qiang" userId="cd39a8ac-ebbf-45f8-b949-2694965de25d" providerId="ADAL" clId="{9365327D-A491-9F46-8EB9-0804361ABED6}" dt="2023-10-14T13:19:25.438" v="918"/>
          <ac:spMkLst>
            <pc:docMk/>
            <pc:sldMk cId="2561119481" sldId="3606"/>
            <ac:spMk id="20" creationId="{9A0D773F-7A7D-4DBB-9DEA-86BB8B8F4BC8}"/>
          </ac:spMkLst>
        </pc:spChg>
        <pc:graphicFrameChg chg="mod modGraphic">
          <ac:chgData name="Fu, Qiang" userId="cd39a8ac-ebbf-45f8-b949-2694965de25d" providerId="ADAL" clId="{9365327D-A491-9F46-8EB9-0804361ABED6}" dt="2023-10-14T13:19:52.712" v="923" actId="14100"/>
          <ac:graphicFrameMkLst>
            <pc:docMk/>
            <pc:sldMk cId="2561119481" sldId="3606"/>
            <ac:graphicFrameMk id="4" creationId="{3F4A6DC7-E5C5-F3DE-0F0D-4DE408BEA381}"/>
          </ac:graphicFrameMkLst>
        </pc:graphicFrameChg>
      </pc:sldChg>
      <pc:sldChg chg="addSp delSp modSp new mod">
        <pc:chgData name="Fu, Qiang" userId="cd39a8ac-ebbf-45f8-b949-2694965de25d" providerId="ADAL" clId="{9365327D-A491-9F46-8EB9-0804361ABED6}" dt="2023-10-16T13:07:26.426" v="2280" actId="20577"/>
        <pc:sldMkLst>
          <pc:docMk/>
          <pc:sldMk cId="1365133786" sldId="3607"/>
        </pc:sldMkLst>
        <pc:spChg chg="mod">
          <ac:chgData name="Fu, Qiang" userId="cd39a8ac-ebbf-45f8-b949-2694965de25d" providerId="ADAL" clId="{9365327D-A491-9F46-8EB9-0804361ABED6}" dt="2023-10-14T13:21:07.768" v="961" actId="20577"/>
          <ac:spMkLst>
            <pc:docMk/>
            <pc:sldMk cId="1365133786" sldId="3607"/>
            <ac:spMk id="2" creationId="{BE019D8F-FF49-510D-B7FA-21CB17E8580A}"/>
          </ac:spMkLst>
        </pc:spChg>
        <pc:spChg chg="mod">
          <ac:chgData name="Fu, Qiang" userId="cd39a8ac-ebbf-45f8-b949-2694965de25d" providerId="ADAL" clId="{9365327D-A491-9F46-8EB9-0804361ABED6}" dt="2023-10-16T13:07:26.426" v="2280" actId="20577"/>
          <ac:spMkLst>
            <pc:docMk/>
            <pc:sldMk cId="1365133786" sldId="3607"/>
            <ac:spMk id="3" creationId="{CEA007E6-6CB0-18F2-964C-5532211F812F}"/>
          </ac:spMkLst>
        </pc:spChg>
        <pc:spChg chg="add del mod">
          <ac:chgData name="Fu, Qiang" userId="cd39a8ac-ebbf-45f8-b949-2694965de25d" providerId="ADAL" clId="{9365327D-A491-9F46-8EB9-0804361ABED6}" dt="2023-10-14T13:46:38.917" v="1357" actId="21"/>
          <ac:spMkLst>
            <pc:docMk/>
            <pc:sldMk cId="1365133786" sldId="3607"/>
            <ac:spMk id="5" creationId="{2F96477C-7F3F-4430-8757-817773FF55CC}"/>
          </ac:spMkLst>
        </pc:spChg>
        <pc:spChg chg="add del mod">
          <ac:chgData name="Fu, Qiang" userId="cd39a8ac-ebbf-45f8-b949-2694965de25d" providerId="ADAL" clId="{9365327D-A491-9F46-8EB9-0804361ABED6}" dt="2023-10-15T15:47:11.778" v="1994" actId="478"/>
          <ac:spMkLst>
            <pc:docMk/>
            <pc:sldMk cId="1365133786" sldId="3607"/>
            <ac:spMk id="8" creationId="{1B734265-18E7-256A-F892-B71BF5A53DA9}"/>
          </ac:spMkLst>
        </pc:spChg>
        <pc:spChg chg="add mod">
          <ac:chgData name="Fu, Qiang" userId="cd39a8ac-ebbf-45f8-b949-2694965de25d" providerId="ADAL" clId="{9365327D-A491-9F46-8EB9-0804361ABED6}" dt="2023-10-15T15:53:17.485" v="2082" actId="113"/>
          <ac:spMkLst>
            <pc:docMk/>
            <pc:sldMk cId="1365133786" sldId="3607"/>
            <ac:spMk id="9" creationId="{9EA028C3-B5FB-0C0F-7992-D816D97EF4E9}"/>
          </ac:spMkLst>
        </pc:spChg>
        <pc:spChg chg="add mod">
          <ac:chgData name="Fu, Qiang" userId="cd39a8ac-ebbf-45f8-b949-2694965de25d" providerId="ADAL" clId="{9365327D-A491-9F46-8EB9-0804361ABED6}" dt="2023-10-15T19:09:11.214" v="2231" actId="20577"/>
          <ac:spMkLst>
            <pc:docMk/>
            <pc:sldMk cId="1365133786" sldId="3607"/>
            <ac:spMk id="10" creationId="{29495494-B5B2-A39F-9DE1-080F9B256CF0}"/>
          </ac:spMkLst>
        </pc:spChg>
        <pc:spChg chg="add mod">
          <ac:chgData name="Fu, Qiang" userId="cd39a8ac-ebbf-45f8-b949-2694965de25d" providerId="ADAL" clId="{9365327D-A491-9F46-8EB9-0804361ABED6}" dt="2023-10-15T15:55:11.389" v="2110" actId="1076"/>
          <ac:spMkLst>
            <pc:docMk/>
            <pc:sldMk cId="1365133786" sldId="3607"/>
            <ac:spMk id="11" creationId="{ED6AD7C8-EB35-A2CA-E90C-6F966DF14F7E}"/>
          </ac:spMkLst>
        </pc:spChg>
        <pc:picChg chg="add del mod">
          <ac:chgData name="Fu, Qiang" userId="cd39a8ac-ebbf-45f8-b949-2694965de25d" providerId="ADAL" clId="{9365327D-A491-9F46-8EB9-0804361ABED6}" dt="2023-10-14T13:46:38.917" v="1357" actId="21"/>
          <ac:picMkLst>
            <pc:docMk/>
            <pc:sldMk cId="1365133786" sldId="3607"/>
            <ac:picMk id="4" creationId="{4B947E0A-ED03-D0ED-1E4A-049B07935C15}"/>
          </ac:picMkLst>
        </pc:picChg>
        <pc:picChg chg="add mod">
          <ac:chgData name="Fu, Qiang" userId="cd39a8ac-ebbf-45f8-b949-2694965de25d" providerId="ADAL" clId="{9365327D-A491-9F46-8EB9-0804361ABED6}" dt="2023-10-15T15:50:14.438" v="2022" actId="1076"/>
          <ac:picMkLst>
            <pc:docMk/>
            <pc:sldMk cId="1365133786" sldId="3607"/>
            <ac:picMk id="4" creationId="{6AF96570-6829-84C8-AF17-549FE926543E}"/>
          </ac:picMkLst>
        </pc:picChg>
        <pc:picChg chg="add mod">
          <ac:chgData name="Fu, Qiang" userId="cd39a8ac-ebbf-45f8-b949-2694965de25d" providerId="ADAL" clId="{9365327D-A491-9F46-8EB9-0804361ABED6}" dt="2023-10-15T15:50:10.544" v="2021" actId="1076"/>
          <ac:picMkLst>
            <pc:docMk/>
            <pc:sldMk cId="1365133786" sldId="3607"/>
            <ac:picMk id="5" creationId="{289A9828-B8DD-3DE4-CC5B-ADCF93245590}"/>
          </ac:picMkLst>
        </pc:picChg>
        <pc:picChg chg="add del mod">
          <ac:chgData name="Fu, Qiang" userId="cd39a8ac-ebbf-45f8-b949-2694965de25d" providerId="ADAL" clId="{9365327D-A491-9F46-8EB9-0804361ABED6}" dt="2023-10-15T15:47:06.527" v="1992" actId="478"/>
          <ac:picMkLst>
            <pc:docMk/>
            <pc:sldMk cId="1365133786" sldId="3607"/>
            <ac:picMk id="6" creationId="{0B972E14-9F94-D503-3815-E0B601F937D0}"/>
          </ac:picMkLst>
        </pc:picChg>
        <pc:picChg chg="add del mod">
          <ac:chgData name="Fu, Qiang" userId="cd39a8ac-ebbf-45f8-b949-2694965de25d" providerId="ADAL" clId="{9365327D-A491-9F46-8EB9-0804361ABED6}" dt="2023-10-15T15:47:09.755" v="1993" actId="478"/>
          <ac:picMkLst>
            <pc:docMk/>
            <pc:sldMk cId="1365133786" sldId="3607"/>
            <ac:picMk id="7" creationId="{A3F4D848-811C-4142-EF49-D037DC18F982}"/>
          </ac:picMkLst>
        </pc:picChg>
      </pc:sldChg>
      <pc:sldChg chg="addSp delSp modSp new mod">
        <pc:chgData name="Fu, Qiang" userId="cd39a8ac-ebbf-45f8-b949-2694965de25d" providerId="ADAL" clId="{9365327D-A491-9F46-8EB9-0804361ABED6}" dt="2023-10-14T19:52:09.459" v="1989" actId="20577"/>
        <pc:sldMkLst>
          <pc:docMk/>
          <pc:sldMk cId="751054540" sldId="3608"/>
        </pc:sldMkLst>
        <pc:spChg chg="mod">
          <ac:chgData name="Fu, Qiang" userId="cd39a8ac-ebbf-45f8-b949-2694965de25d" providerId="ADAL" clId="{9365327D-A491-9F46-8EB9-0804361ABED6}" dt="2023-10-14T13:46:19.134" v="1346"/>
          <ac:spMkLst>
            <pc:docMk/>
            <pc:sldMk cId="751054540" sldId="3608"/>
            <ac:spMk id="2" creationId="{2103BEAC-2A56-C68A-6436-0E202A37892D}"/>
          </ac:spMkLst>
        </pc:spChg>
        <pc:spChg chg="del">
          <ac:chgData name="Fu, Qiang" userId="cd39a8ac-ebbf-45f8-b949-2694965de25d" providerId="ADAL" clId="{9365327D-A491-9F46-8EB9-0804361ABED6}" dt="2023-10-14T13:46:25.300" v="1348" actId="478"/>
          <ac:spMkLst>
            <pc:docMk/>
            <pc:sldMk cId="751054540" sldId="3608"/>
            <ac:spMk id="3" creationId="{F0A63BFA-10D8-5AEC-69D9-4516FA8B661E}"/>
          </ac:spMkLst>
        </pc:spChg>
        <pc:spChg chg="add mod">
          <ac:chgData name="Fu, Qiang" userId="cd39a8ac-ebbf-45f8-b949-2694965de25d" providerId="ADAL" clId="{9365327D-A491-9F46-8EB9-0804361ABED6}" dt="2023-10-14T13:46:51.802" v="1362" actId="255"/>
          <ac:spMkLst>
            <pc:docMk/>
            <pc:sldMk cId="751054540" sldId="3608"/>
            <ac:spMk id="5" creationId="{87C80C70-FD5D-4742-67C2-6350C77CD121}"/>
          </ac:spMkLst>
        </pc:spChg>
        <pc:spChg chg="add mod">
          <ac:chgData name="Fu, Qiang" userId="cd39a8ac-ebbf-45f8-b949-2694965de25d" providerId="ADAL" clId="{9365327D-A491-9F46-8EB9-0804361ABED6}" dt="2023-10-14T19:52:09.459" v="1989" actId="20577"/>
          <ac:spMkLst>
            <pc:docMk/>
            <pc:sldMk cId="751054540" sldId="3608"/>
            <ac:spMk id="7" creationId="{57DFFC14-C0DB-F8C4-7628-34AC44B61D4D}"/>
          </ac:spMkLst>
        </pc:spChg>
        <pc:picChg chg="add mod">
          <ac:chgData name="Fu, Qiang" userId="cd39a8ac-ebbf-45f8-b949-2694965de25d" providerId="ADAL" clId="{9365327D-A491-9F46-8EB9-0804361ABED6}" dt="2023-10-14T13:47:14.176" v="1365" actId="2085"/>
          <ac:picMkLst>
            <pc:docMk/>
            <pc:sldMk cId="751054540" sldId="3608"/>
            <ac:picMk id="6" creationId="{67D63649-F9C4-3A4E-43E6-C4BDAED64A12}"/>
          </ac:picMkLst>
        </pc:picChg>
      </pc:sldChg>
      <pc:sldChg chg="addSp delSp modSp new mod">
        <pc:chgData name="Fu, Qiang" userId="cd39a8ac-ebbf-45f8-b949-2694965de25d" providerId="ADAL" clId="{9365327D-A491-9F46-8EB9-0804361ABED6}" dt="2023-10-15T19:08:26.890" v="2229"/>
        <pc:sldMkLst>
          <pc:docMk/>
          <pc:sldMk cId="3027823659" sldId="3609"/>
        </pc:sldMkLst>
        <pc:spChg chg="mod">
          <ac:chgData name="Fu, Qiang" userId="cd39a8ac-ebbf-45f8-b949-2694965de25d" providerId="ADAL" clId="{9365327D-A491-9F46-8EB9-0804361ABED6}" dt="2023-10-14T14:38:19.245" v="1705" actId="20577"/>
          <ac:spMkLst>
            <pc:docMk/>
            <pc:sldMk cId="3027823659" sldId="3609"/>
            <ac:spMk id="2" creationId="{3B800C88-4641-9076-3CB1-D63CFCDE7215}"/>
          </ac:spMkLst>
        </pc:spChg>
        <pc:spChg chg="del">
          <ac:chgData name="Fu, Qiang" userId="cd39a8ac-ebbf-45f8-b949-2694965de25d" providerId="ADAL" clId="{9365327D-A491-9F46-8EB9-0804361ABED6}" dt="2023-10-14T14:34:18.766" v="1637" actId="478"/>
          <ac:spMkLst>
            <pc:docMk/>
            <pc:sldMk cId="3027823659" sldId="3609"/>
            <ac:spMk id="3" creationId="{07B79135-1902-A3D0-2216-887C9351D3B0}"/>
          </ac:spMkLst>
        </pc:spChg>
        <pc:spChg chg="add del mod">
          <ac:chgData name="Fu, Qiang" userId="cd39a8ac-ebbf-45f8-b949-2694965de25d" providerId="ADAL" clId="{9365327D-A491-9F46-8EB9-0804361ABED6}" dt="2023-10-14T14:36:54.355" v="1675" actId="478"/>
          <ac:spMkLst>
            <pc:docMk/>
            <pc:sldMk cId="3027823659" sldId="3609"/>
            <ac:spMk id="4" creationId="{357E3DD7-197B-C291-A7A9-609A4752E51C}"/>
          </ac:spMkLst>
        </pc:spChg>
        <pc:spChg chg="add del mod">
          <ac:chgData name="Fu, Qiang" userId="cd39a8ac-ebbf-45f8-b949-2694965de25d" providerId="ADAL" clId="{9365327D-A491-9F46-8EB9-0804361ABED6}" dt="2023-10-14T14:36:59.682" v="1677" actId="478"/>
          <ac:spMkLst>
            <pc:docMk/>
            <pc:sldMk cId="3027823659" sldId="3609"/>
            <ac:spMk id="7" creationId="{C8076FE0-343A-2B18-755B-CF268DEE1EEA}"/>
          </ac:spMkLst>
        </pc:spChg>
        <pc:spChg chg="add mod">
          <ac:chgData name="Fu, Qiang" userId="cd39a8ac-ebbf-45f8-b949-2694965de25d" providerId="ADAL" clId="{9365327D-A491-9F46-8EB9-0804361ABED6}" dt="2023-10-14T14:53:38" v="1921" actId="20577"/>
          <ac:spMkLst>
            <pc:docMk/>
            <pc:sldMk cId="3027823659" sldId="3609"/>
            <ac:spMk id="9" creationId="{303668C7-C13C-9033-E651-E92DCDFF3C2B}"/>
          </ac:spMkLst>
        </pc:spChg>
        <pc:graphicFrameChg chg="add del mod modGraphic">
          <ac:chgData name="Fu, Qiang" userId="cd39a8ac-ebbf-45f8-b949-2694965de25d" providerId="ADAL" clId="{9365327D-A491-9F46-8EB9-0804361ABED6}" dt="2023-10-14T14:36:01.551" v="1648" actId="478"/>
          <ac:graphicFrameMkLst>
            <pc:docMk/>
            <pc:sldMk cId="3027823659" sldId="3609"/>
            <ac:graphicFrameMk id="5" creationId="{5C841B17-BD3A-C72A-B8E7-0862255A108F}"/>
          </ac:graphicFrameMkLst>
        </pc:graphicFrameChg>
        <pc:graphicFrameChg chg="add mod modGraphic">
          <ac:chgData name="Fu, Qiang" userId="cd39a8ac-ebbf-45f8-b949-2694965de25d" providerId="ADAL" clId="{9365327D-A491-9F46-8EB9-0804361ABED6}" dt="2023-10-15T19:07:46.361" v="2216" actId="20577"/>
          <ac:graphicFrameMkLst>
            <pc:docMk/>
            <pc:sldMk cId="3027823659" sldId="3609"/>
            <ac:graphicFrameMk id="6" creationId="{2BD5AA45-0DE8-D68B-6CD6-C4E0AA65E2D3}"/>
          </ac:graphicFrameMkLst>
        </pc:graphicFrameChg>
        <pc:graphicFrameChg chg="add mod modGraphic">
          <ac:chgData name="Fu, Qiang" userId="cd39a8ac-ebbf-45f8-b949-2694965de25d" providerId="ADAL" clId="{9365327D-A491-9F46-8EB9-0804361ABED6}" dt="2023-10-15T19:08:26.890" v="2229"/>
          <ac:graphicFrameMkLst>
            <pc:docMk/>
            <pc:sldMk cId="3027823659" sldId="3609"/>
            <ac:graphicFrameMk id="8" creationId="{9705B51D-27A2-77E7-ABFC-AD2497CDF194}"/>
          </ac:graphicFrameMkLst>
        </pc:graphicFrameChg>
      </pc:sldChg>
      <pc:sldChg chg="addSp modSp add mod">
        <pc:chgData name="Fu, Qiang" userId="cd39a8ac-ebbf-45f8-b949-2694965de25d" providerId="ADAL" clId="{9365327D-A491-9F46-8EB9-0804361ABED6}" dt="2023-10-15T19:11:52.823" v="2250" actId="1076"/>
        <pc:sldMkLst>
          <pc:docMk/>
          <pc:sldMk cId="2607867903" sldId="3610"/>
        </pc:sldMkLst>
        <pc:spChg chg="mod">
          <ac:chgData name="Fu, Qiang" userId="cd39a8ac-ebbf-45f8-b949-2694965de25d" providerId="ADAL" clId="{9365327D-A491-9F46-8EB9-0804361ABED6}" dt="2023-10-15T15:53:40.199" v="2085" actId="14100"/>
          <ac:spMkLst>
            <pc:docMk/>
            <pc:sldMk cId="2607867903" sldId="3610"/>
            <ac:spMk id="3" creationId="{CEA007E6-6CB0-18F2-964C-5532211F812F}"/>
          </ac:spMkLst>
        </pc:spChg>
        <pc:spChg chg="mod">
          <ac:chgData name="Fu, Qiang" userId="cd39a8ac-ebbf-45f8-b949-2694965de25d" providerId="ADAL" clId="{9365327D-A491-9F46-8EB9-0804361ABED6}" dt="2023-10-15T19:11:16.870" v="2240" actId="14100"/>
          <ac:spMkLst>
            <pc:docMk/>
            <pc:sldMk cId="2607867903" sldId="3610"/>
            <ac:spMk id="8" creationId="{1B734265-18E7-256A-F892-B71BF5A53DA9}"/>
          </ac:spMkLst>
        </pc:spChg>
        <pc:picChg chg="add mod">
          <ac:chgData name="Fu, Qiang" userId="cd39a8ac-ebbf-45f8-b949-2694965de25d" providerId="ADAL" clId="{9365327D-A491-9F46-8EB9-0804361ABED6}" dt="2023-10-15T19:11:52.823" v="2250" actId="1076"/>
          <ac:picMkLst>
            <pc:docMk/>
            <pc:sldMk cId="2607867903" sldId="3610"/>
            <ac:picMk id="4" creationId="{64D441B2-ED39-3E8B-EB1B-CFB9A90B0B0F}"/>
          </ac:picMkLst>
        </pc:picChg>
        <pc:picChg chg="mod">
          <ac:chgData name="Fu, Qiang" userId="cd39a8ac-ebbf-45f8-b949-2694965de25d" providerId="ADAL" clId="{9365327D-A491-9F46-8EB9-0804361ABED6}" dt="2023-10-15T19:11:44.067" v="2246" actId="14100"/>
          <ac:picMkLst>
            <pc:docMk/>
            <pc:sldMk cId="2607867903" sldId="3610"/>
            <ac:picMk id="6" creationId="{0B972E14-9F94-D503-3815-E0B601F937D0}"/>
          </ac:picMkLst>
        </pc:picChg>
        <pc:picChg chg="mod">
          <ac:chgData name="Fu, Qiang" userId="cd39a8ac-ebbf-45f8-b949-2694965de25d" providerId="ADAL" clId="{9365327D-A491-9F46-8EB9-0804361ABED6}" dt="2023-10-15T19:11:46.125" v="2247" actId="1076"/>
          <ac:picMkLst>
            <pc:docMk/>
            <pc:sldMk cId="2607867903" sldId="3610"/>
            <ac:picMk id="7" creationId="{A3F4D848-811C-4142-EF49-D037DC18F982}"/>
          </ac:picMkLst>
        </pc:picChg>
      </pc:sldChg>
    </pc:docChg>
  </pc:docChgLst>
  <pc:docChgLst>
    <pc:chgData name="Fu, Qiang" userId="cd39a8ac-ebbf-45f8-b949-2694965de25d" providerId="ADAL" clId="{0A0E3794-7B50-0241-A045-1F3520E1A47A}"/>
    <pc:docChg chg="undo custSel addSld delSld modSld sldOrd">
      <pc:chgData name="Fu, Qiang" userId="cd39a8ac-ebbf-45f8-b949-2694965de25d" providerId="ADAL" clId="{0A0E3794-7B50-0241-A045-1F3520E1A47A}" dt="2023-08-21T14:11:28.605" v="1066" actId="20577"/>
      <pc:docMkLst>
        <pc:docMk/>
      </pc:docMkLst>
      <pc:sldChg chg="modSp mod">
        <pc:chgData name="Fu, Qiang" userId="cd39a8ac-ebbf-45f8-b949-2694965de25d" providerId="ADAL" clId="{0A0E3794-7B50-0241-A045-1F3520E1A47A}" dt="2023-08-18T15:14:10.844" v="859" actId="20577"/>
        <pc:sldMkLst>
          <pc:docMk/>
          <pc:sldMk cId="2049175137" sldId="3477"/>
        </pc:sldMkLst>
        <pc:spChg chg="mod">
          <ac:chgData name="Fu, Qiang" userId="cd39a8ac-ebbf-45f8-b949-2694965de25d" providerId="ADAL" clId="{0A0E3794-7B50-0241-A045-1F3520E1A47A}" dt="2023-08-18T15:14:10.844" v="859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1540046672" sldId="3548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1945603721" sldId="3549"/>
        </pc:sldMkLst>
      </pc:sldChg>
      <pc:sldChg chg="add del">
        <pc:chgData name="Fu, Qiang" userId="cd39a8ac-ebbf-45f8-b949-2694965de25d" providerId="ADAL" clId="{0A0E3794-7B50-0241-A045-1F3520E1A47A}" dt="2023-08-18T14:17:30.626" v="1"/>
        <pc:sldMkLst>
          <pc:docMk/>
          <pc:sldMk cId="66702755" sldId="355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881826100" sldId="3562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2501157377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4139213732" sldId="3564"/>
        </pc:sldMkLst>
      </pc:sldChg>
      <pc:sldChg chg="del">
        <pc:chgData name="Fu, Qiang" userId="cd39a8ac-ebbf-45f8-b949-2694965de25d" providerId="ADAL" clId="{0A0E3794-7B50-0241-A045-1F3520E1A47A}" dt="2023-08-18T14:15:57.093" v="0" actId="2696"/>
        <pc:sldMkLst>
          <pc:docMk/>
          <pc:sldMk cId="3985121424" sldId="3565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139213732" sldId="3565"/>
        </pc:sldMkLst>
      </pc:sldChg>
      <pc:sldChg chg="modSp mod">
        <pc:chgData name="Fu, Qiang" userId="cd39a8ac-ebbf-45f8-b949-2694965de25d" providerId="ADAL" clId="{0A0E3794-7B50-0241-A045-1F3520E1A47A}" dt="2023-08-18T15:16:00.340" v="894" actId="20577"/>
        <pc:sldMkLst>
          <pc:docMk/>
          <pc:sldMk cId="2915478424" sldId="3566"/>
        </pc:sldMkLst>
        <pc:spChg chg="mod">
          <ac:chgData name="Fu, Qiang" userId="cd39a8ac-ebbf-45f8-b949-2694965de25d" providerId="ADAL" clId="{0A0E3794-7B50-0241-A045-1F3520E1A47A}" dt="2023-08-18T15:16:00.340" v="894" actId="20577"/>
          <ac:spMkLst>
            <pc:docMk/>
            <pc:sldMk cId="2915478424" sldId="3566"/>
            <ac:spMk id="3" creationId="{C3C44718-7444-F47B-69CF-E3D132340A10}"/>
          </ac:spMkLst>
        </pc:spChg>
      </pc:sldChg>
      <pc:sldChg chg="del">
        <pc:chgData name="Fu, Qiang" userId="cd39a8ac-ebbf-45f8-b949-2694965de25d" providerId="ADAL" clId="{0A0E3794-7B50-0241-A045-1F3520E1A47A}" dt="2023-08-18T14:17:56.475" v="2" actId="2696"/>
        <pc:sldMkLst>
          <pc:docMk/>
          <pc:sldMk cId="1564913319" sldId="3567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4072360406" sldId="3570"/>
        </pc:sldMkLst>
      </pc:sldChg>
      <pc:sldChg chg="modSp add mod ord">
        <pc:chgData name="Fu, Qiang" userId="cd39a8ac-ebbf-45f8-b949-2694965de25d" providerId="ADAL" clId="{0A0E3794-7B50-0241-A045-1F3520E1A47A}" dt="2023-08-20T15:08:34.744" v="964" actId="108"/>
        <pc:sldMkLst>
          <pc:docMk/>
          <pc:sldMk cId="993887108" sldId="3571"/>
        </pc:sldMkLst>
        <pc:spChg chg="mod">
          <ac:chgData name="Fu, Qiang" userId="cd39a8ac-ebbf-45f8-b949-2694965de25d" providerId="ADAL" clId="{0A0E3794-7B50-0241-A045-1F3520E1A47A}" dt="2023-08-20T15:08:34.744" v="964" actId="108"/>
          <ac:spMkLst>
            <pc:docMk/>
            <pc:sldMk cId="993887108" sldId="3571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19:32.986" v="3" actId="1076"/>
          <ac:spMkLst>
            <pc:docMk/>
            <pc:sldMk cId="993887108" sldId="3571"/>
            <ac:spMk id="36" creationId="{33962152-29FD-020C-DA97-1F555E224DEA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716843391" sldId="3573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884828748" sldId="3576"/>
        </pc:sldMkLst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3048230339" sldId="3579"/>
        </pc:sldMkLst>
      </pc:sldChg>
      <pc:sldChg chg="modSp add del mod">
        <pc:chgData name="Fu, Qiang" userId="cd39a8ac-ebbf-45f8-b949-2694965de25d" providerId="ADAL" clId="{0A0E3794-7B50-0241-A045-1F3520E1A47A}" dt="2023-08-18T15:17:45.088" v="930" actId="2696"/>
        <pc:sldMkLst>
          <pc:docMk/>
          <pc:sldMk cId="2468545521" sldId="3582"/>
        </pc:sldMkLst>
        <pc:spChg chg="mod">
          <ac:chgData name="Fu, Qiang" userId="cd39a8ac-ebbf-45f8-b949-2694965de25d" providerId="ADAL" clId="{0A0E3794-7B50-0241-A045-1F3520E1A47A}" dt="2023-08-18T15:16:27.578" v="922" actId="14100"/>
          <ac:spMkLst>
            <pc:docMk/>
            <pc:sldMk cId="2468545521" sldId="3582"/>
            <ac:spMk id="3" creationId="{C3C44718-7444-F47B-69CF-E3D132340A10}"/>
          </ac:spMkLst>
        </pc:spChg>
      </pc:sldChg>
      <pc:sldChg chg="add">
        <pc:chgData name="Fu, Qiang" userId="cd39a8ac-ebbf-45f8-b949-2694965de25d" providerId="ADAL" clId="{0A0E3794-7B50-0241-A045-1F3520E1A47A}" dt="2023-08-18T14:17:30.626" v="1"/>
        <pc:sldMkLst>
          <pc:docMk/>
          <pc:sldMk cId="820598532" sldId="3583"/>
        </pc:sldMkLst>
      </pc:sldChg>
      <pc:sldChg chg="addSp delSp modSp add mod">
        <pc:chgData name="Fu, Qiang" userId="cd39a8ac-ebbf-45f8-b949-2694965de25d" providerId="ADAL" clId="{0A0E3794-7B50-0241-A045-1F3520E1A47A}" dt="2023-08-21T14:11:28.605" v="1066" actId="20577"/>
        <pc:sldMkLst>
          <pc:docMk/>
          <pc:sldMk cId="1328647782" sldId="3584"/>
        </pc:sldMkLst>
        <pc:spChg chg="add mod">
          <ac:chgData name="Fu, Qiang" userId="cd39a8ac-ebbf-45f8-b949-2694965de25d" providerId="ADAL" clId="{0A0E3794-7B50-0241-A045-1F3520E1A47A}" dt="2023-08-18T15:02:08.301" v="309" actId="14100"/>
          <ac:spMkLst>
            <pc:docMk/>
            <pc:sldMk cId="1328647782" sldId="3584"/>
            <ac:spMk id="3" creationId="{395844BE-3C52-E851-8987-005A69BEC593}"/>
          </ac:spMkLst>
        </pc:spChg>
        <pc:spChg chg="add mod">
          <ac:chgData name="Fu, Qiang" userId="cd39a8ac-ebbf-45f8-b949-2694965de25d" providerId="ADAL" clId="{0A0E3794-7B50-0241-A045-1F3520E1A47A}" dt="2023-08-18T15:02:00.958" v="308" actId="1076"/>
          <ac:spMkLst>
            <pc:docMk/>
            <pc:sldMk cId="1328647782" sldId="3584"/>
            <ac:spMk id="4" creationId="{FF041102-3762-7337-FF8C-83B8D32F230D}"/>
          </ac:spMkLst>
        </pc:spChg>
        <pc:spChg chg="add mod">
          <ac:chgData name="Fu, Qiang" userId="cd39a8ac-ebbf-45f8-b949-2694965de25d" providerId="ADAL" clId="{0A0E3794-7B50-0241-A045-1F3520E1A47A}" dt="2023-08-18T15:06:22.430" v="619" actId="1038"/>
          <ac:spMkLst>
            <pc:docMk/>
            <pc:sldMk cId="1328647782" sldId="3584"/>
            <ac:spMk id="6" creationId="{1F1AF867-F695-7177-5B55-1DEAB46747D8}"/>
          </ac:spMkLst>
        </pc:spChg>
        <pc:spChg chg="del mod">
          <ac:chgData name="Fu, Qiang" userId="cd39a8ac-ebbf-45f8-b949-2694965de25d" providerId="ADAL" clId="{0A0E3794-7B50-0241-A045-1F3520E1A47A}" dt="2023-08-18T15:01:27.013" v="296" actId="478"/>
          <ac:spMkLst>
            <pc:docMk/>
            <pc:sldMk cId="1328647782" sldId="3584"/>
            <ac:spMk id="9" creationId="{56FED3BF-A562-7E98-D907-3A0E61C2CC04}"/>
          </ac:spMkLst>
        </pc:spChg>
        <pc:spChg chg="mod">
          <ac:chgData name="Fu, Qiang" userId="cd39a8ac-ebbf-45f8-b949-2694965de25d" providerId="ADAL" clId="{0A0E3794-7B50-0241-A045-1F3520E1A47A}" dt="2023-08-18T15:14:50.893" v="880" actId="20577"/>
          <ac:spMkLst>
            <pc:docMk/>
            <pc:sldMk cId="1328647782" sldId="3584"/>
            <ac:spMk id="14" creationId="{F6B3CBB4-EB40-85BF-4A5F-EC5F26094DAB}"/>
          </ac:spMkLst>
        </pc:spChg>
        <pc:spChg chg="mod">
          <ac:chgData name="Fu, Qiang" userId="cd39a8ac-ebbf-45f8-b949-2694965de25d" providerId="ADAL" clId="{0A0E3794-7B50-0241-A045-1F3520E1A47A}" dt="2023-08-18T15:13:15.778" v="845" actId="20577"/>
          <ac:spMkLst>
            <pc:docMk/>
            <pc:sldMk cId="1328647782" sldId="3584"/>
            <ac:spMk id="17" creationId="{1B05056E-A796-03E0-5BBB-CB222A73A9A8}"/>
          </ac:spMkLst>
        </pc:spChg>
        <pc:spChg chg="add mod">
          <ac:chgData name="Fu, Qiang" userId="cd39a8ac-ebbf-45f8-b949-2694965de25d" providerId="ADAL" clId="{0A0E3794-7B50-0241-A045-1F3520E1A47A}" dt="2023-08-21T14:11:22.881" v="1063" actId="20577"/>
          <ac:spMkLst>
            <pc:docMk/>
            <pc:sldMk cId="1328647782" sldId="3584"/>
            <ac:spMk id="21" creationId="{D201694B-CE45-2F5A-186C-2246A5CF89BC}"/>
          </ac:spMkLst>
        </pc:spChg>
        <pc:spChg chg="add mod">
          <ac:chgData name="Fu, Qiang" userId="cd39a8ac-ebbf-45f8-b949-2694965de25d" providerId="ADAL" clId="{0A0E3794-7B50-0241-A045-1F3520E1A47A}" dt="2023-08-21T14:11:28.605" v="1066" actId="20577"/>
          <ac:spMkLst>
            <pc:docMk/>
            <pc:sldMk cId="1328647782" sldId="3584"/>
            <ac:spMk id="23" creationId="{AF2B8F4A-BE90-3843-4833-321C046AF4F1}"/>
          </ac:spMkLst>
        </pc:spChg>
        <pc:spChg chg="add mod">
          <ac:chgData name="Fu, Qiang" userId="cd39a8ac-ebbf-45f8-b949-2694965de25d" providerId="ADAL" clId="{0A0E3794-7B50-0241-A045-1F3520E1A47A}" dt="2023-08-18T15:11:10.039" v="761" actId="20577"/>
          <ac:spMkLst>
            <pc:docMk/>
            <pc:sldMk cId="1328647782" sldId="3584"/>
            <ac:spMk id="24" creationId="{E904C095-7175-B753-9E35-44ADE41BA9E4}"/>
          </ac:spMkLst>
        </pc:spChg>
        <pc:spChg chg="add mod">
          <ac:chgData name="Fu, Qiang" userId="cd39a8ac-ebbf-45f8-b949-2694965de25d" providerId="ADAL" clId="{0A0E3794-7B50-0241-A045-1F3520E1A47A}" dt="2023-08-18T15:06:48.675" v="645" actId="1076"/>
          <ac:spMkLst>
            <pc:docMk/>
            <pc:sldMk cId="1328647782" sldId="3584"/>
            <ac:spMk id="25" creationId="{0257845F-0950-D2A4-2794-E9D7C0E4FECA}"/>
          </ac:spMkLst>
        </pc:spChg>
        <pc:spChg chg="add mod">
          <ac:chgData name="Fu, Qiang" userId="cd39a8ac-ebbf-45f8-b949-2694965de25d" providerId="ADAL" clId="{0A0E3794-7B50-0241-A045-1F3520E1A47A}" dt="2023-08-18T15:10:33.039" v="758" actId="1076"/>
          <ac:spMkLst>
            <pc:docMk/>
            <pc:sldMk cId="1328647782" sldId="3584"/>
            <ac:spMk id="30" creationId="{90387AF7-0DF7-26BC-5CD9-5A13802C3C76}"/>
          </ac:spMkLst>
        </pc:spChg>
        <pc:spChg chg="add mod">
          <ac:chgData name="Fu, Qiang" userId="cd39a8ac-ebbf-45f8-b949-2694965de25d" providerId="ADAL" clId="{0A0E3794-7B50-0241-A045-1F3520E1A47A}" dt="2023-08-20T15:11:10.295" v="1010" actId="20577"/>
          <ac:spMkLst>
            <pc:docMk/>
            <pc:sldMk cId="1328647782" sldId="3584"/>
            <ac:spMk id="31" creationId="{0A6A3A62-41F7-A57B-B237-38E3DF4E19C3}"/>
          </ac:spMkLst>
        </pc:spChg>
        <pc:spChg chg="mod">
          <ac:chgData name="Fu, Qiang" userId="cd39a8ac-ebbf-45f8-b949-2694965de25d" providerId="ADAL" clId="{0A0E3794-7B50-0241-A045-1F3520E1A47A}" dt="2023-08-18T15:15:05.751" v="881" actId="1076"/>
          <ac:spMkLst>
            <pc:docMk/>
            <pc:sldMk cId="1328647782" sldId="3584"/>
            <ac:spMk id="36" creationId="{33962152-29FD-020C-DA97-1F555E224DEA}"/>
          </ac:spMkLst>
        </pc:sp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8" creationId="{3A880D98-B647-C43E-477D-93E6BD7BA93E}"/>
          </ac:cxnSpMkLst>
        </pc:cxnChg>
        <pc:cxnChg chg="add mod">
          <ac:chgData name="Fu, Qiang" userId="cd39a8ac-ebbf-45f8-b949-2694965de25d" providerId="ADAL" clId="{0A0E3794-7B50-0241-A045-1F3520E1A47A}" dt="2023-08-18T15:06:22.430" v="619" actId="1038"/>
          <ac:cxnSpMkLst>
            <pc:docMk/>
            <pc:sldMk cId="1328647782" sldId="3584"/>
            <ac:cxnSpMk id="11" creationId="{A59727FD-D449-01A5-B2E5-E62DF793FF0E}"/>
          </ac:cxnSpMkLst>
        </pc:cxnChg>
        <pc:cxnChg chg="add mod">
          <ac:chgData name="Fu, Qiang" userId="cd39a8ac-ebbf-45f8-b949-2694965de25d" providerId="ADAL" clId="{0A0E3794-7B50-0241-A045-1F3520E1A47A}" dt="2023-08-18T15:02:18.734" v="314" actId="1076"/>
          <ac:cxnSpMkLst>
            <pc:docMk/>
            <pc:sldMk cId="1328647782" sldId="3584"/>
            <ac:cxnSpMk id="19" creationId="{DC787E91-F4A0-8566-B3B2-D4B9680C0E61}"/>
          </ac:cxnSpMkLst>
        </pc:cxnChg>
        <pc:cxnChg chg="add mod">
          <ac:chgData name="Fu, Qiang" userId="cd39a8ac-ebbf-45f8-b949-2694965de25d" providerId="ADAL" clId="{0A0E3794-7B50-0241-A045-1F3520E1A47A}" dt="2023-08-18T15:03:51.527" v="468" actId="1076"/>
          <ac:cxnSpMkLst>
            <pc:docMk/>
            <pc:sldMk cId="1328647782" sldId="3584"/>
            <ac:cxnSpMk id="22" creationId="{E3384A5E-B3B7-B38F-F6B5-24429C3B2F41}"/>
          </ac:cxnSpMkLst>
        </pc:cxnChg>
        <pc:cxnChg chg="add mod">
          <ac:chgData name="Fu, Qiang" userId="cd39a8ac-ebbf-45f8-b949-2694965de25d" providerId="ADAL" clId="{0A0E3794-7B50-0241-A045-1F3520E1A47A}" dt="2023-08-18T15:06:48.675" v="645" actId="1076"/>
          <ac:cxnSpMkLst>
            <pc:docMk/>
            <pc:sldMk cId="1328647782" sldId="3584"/>
            <ac:cxnSpMk id="26" creationId="{25E6AC31-F326-7016-2760-A5A4FF252F89}"/>
          </ac:cxnSpMkLst>
        </pc:cxnChg>
        <pc:cxnChg chg="add mod">
          <ac:chgData name="Fu, Qiang" userId="cd39a8ac-ebbf-45f8-b949-2694965de25d" providerId="ADAL" clId="{0A0E3794-7B50-0241-A045-1F3520E1A47A}" dt="2023-08-18T15:06:31.063" v="637" actId="1035"/>
          <ac:cxnSpMkLst>
            <pc:docMk/>
            <pc:sldMk cId="1328647782" sldId="3584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0A0E3794-7B50-0241-A045-1F3520E1A47A}" dt="2023-08-20T15:10:07.210" v="1001" actId="14100"/>
        <pc:sldMkLst>
          <pc:docMk/>
          <pc:sldMk cId="3000155926" sldId="3585"/>
        </pc:sldMkLst>
        <pc:spChg chg="add mod">
          <ac:chgData name="Fu, Qiang" userId="cd39a8ac-ebbf-45f8-b949-2694965de25d" providerId="ADAL" clId="{0A0E3794-7B50-0241-A045-1F3520E1A47A}" dt="2023-08-20T15:10:07.210" v="1001" actId="14100"/>
          <ac:spMkLst>
            <pc:docMk/>
            <pc:sldMk cId="3000155926" sldId="3585"/>
            <ac:spMk id="4" creationId="{BEE1ED93-7AF2-FCF2-1C70-A462695CB894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2" creationId="{28729883-E9CF-89E9-8995-48CADD2AA2AF}"/>
          </ac:spMkLst>
        </pc:spChg>
        <pc:spChg chg="del">
          <ac:chgData name="Fu, Qiang" userId="cd39a8ac-ebbf-45f8-b949-2694965de25d" providerId="ADAL" clId="{0A0E3794-7B50-0241-A045-1F3520E1A47A}" dt="2023-08-18T14:20:54.314" v="7" actId="478"/>
          <ac:spMkLst>
            <pc:docMk/>
            <pc:sldMk cId="3000155926" sldId="3585"/>
            <ac:spMk id="15" creationId="{91D19FD2-BD5B-F449-8CAA-0F2F7982A335}"/>
          </ac:spMkLst>
        </pc:spChg>
        <pc:spChg chg="del">
          <ac:chgData name="Fu, Qiang" userId="cd39a8ac-ebbf-45f8-b949-2694965de25d" providerId="ADAL" clId="{0A0E3794-7B50-0241-A045-1F3520E1A47A}" dt="2023-08-18T14:20:56.538" v="8" actId="478"/>
          <ac:spMkLst>
            <pc:docMk/>
            <pc:sldMk cId="3000155926" sldId="3585"/>
            <ac:spMk id="19" creationId="{77412D9C-4C95-E273-E509-980554A9F0B0}"/>
          </ac:spMkLst>
        </pc:spChg>
        <pc:spChg chg="mod">
          <ac:chgData name="Fu, Qiang" userId="cd39a8ac-ebbf-45f8-b949-2694965de25d" providerId="ADAL" clId="{0A0E3794-7B50-0241-A045-1F3520E1A47A}" dt="2023-08-18T14:25:21.565" v="25" actId="1076"/>
          <ac:spMkLst>
            <pc:docMk/>
            <pc:sldMk cId="3000155926" sldId="3585"/>
            <ac:spMk id="36" creationId="{33962152-29FD-020C-DA97-1F555E224DEA}"/>
          </ac:spMkLst>
        </pc:spChg>
        <pc:graphicFrameChg chg="add mod modGraphic">
          <ac:chgData name="Fu, Qiang" userId="cd39a8ac-ebbf-45f8-b949-2694965de25d" providerId="ADAL" clId="{0A0E3794-7B50-0241-A045-1F3520E1A47A}" dt="2023-08-18T14:28:52.879" v="190" actId="255"/>
          <ac:graphicFrameMkLst>
            <pc:docMk/>
            <pc:sldMk cId="3000155926" sldId="3585"/>
            <ac:graphicFrameMk id="2" creationId="{477BB330-4533-8D9B-9448-9253608A3B9A}"/>
          </ac:graphicFrameMkLst>
        </pc:graphicFrameChg>
        <pc:graphicFrameChg chg="del">
          <ac:chgData name="Fu, Qiang" userId="cd39a8ac-ebbf-45f8-b949-2694965de25d" providerId="ADAL" clId="{0A0E3794-7B50-0241-A045-1F3520E1A47A}" dt="2023-08-18T14:20:54.314" v="7" actId="478"/>
          <ac:graphicFrameMkLst>
            <pc:docMk/>
            <pc:sldMk cId="3000155926" sldId="3585"/>
            <ac:graphicFrameMk id="3" creationId="{3773217C-C1EE-540A-3C33-5BBEDC725365}"/>
          </ac:graphicFrameMkLst>
        </pc:graphicFrame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7" creationId="{27FCE482-E484-2E28-5A10-26BF64B2482E}"/>
          </ac:cxnSpMkLst>
        </pc:cxnChg>
        <pc:cxnChg chg="del">
          <ac:chgData name="Fu, Qiang" userId="cd39a8ac-ebbf-45f8-b949-2694965de25d" providerId="ADAL" clId="{0A0E3794-7B50-0241-A045-1F3520E1A47A}" dt="2023-08-18T14:20:54.314" v="7" actId="478"/>
          <ac:cxnSpMkLst>
            <pc:docMk/>
            <pc:sldMk cId="3000155926" sldId="3585"/>
            <ac:cxnSpMk id="18" creationId="{64AD2ACF-BA5E-F206-7C6A-688EDFB3F819}"/>
          </ac:cxnSpMkLst>
        </pc:cxnChg>
      </pc:sldChg>
      <pc:sldChg chg="modSp add mod">
        <pc:chgData name="Fu, Qiang" userId="cd39a8ac-ebbf-45f8-b949-2694965de25d" providerId="ADAL" clId="{0A0E3794-7B50-0241-A045-1F3520E1A47A}" dt="2023-08-18T15:18:03.893" v="950" actId="14100"/>
        <pc:sldMkLst>
          <pc:docMk/>
          <pc:sldMk cId="2288178257" sldId="3586"/>
        </pc:sldMkLst>
        <pc:spChg chg="mod">
          <ac:chgData name="Fu, Qiang" userId="cd39a8ac-ebbf-45f8-b949-2694965de25d" providerId="ADAL" clId="{0A0E3794-7B50-0241-A045-1F3520E1A47A}" dt="2023-08-18T15:18:03.893" v="950" actId="14100"/>
          <ac:spMkLst>
            <pc:docMk/>
            <pc:sldMk cId="2288178257" sldId="3586"/>
            <ac:spMk id="3" creationId="{C3C44718-7444-F47B-69CF-E3D132340A10}"/>
          </ac:spMkLst>
        </pc:spChg>
        <pc:spChg chg="mod">
          <ac:chgData name="Fu, Qiang" userId="cd39a8ac-ebbf-45f8-b949-2694965de25d" providerId="ADAL" clId="{0A0E3794-7B50-0241-A045-1F3520E1A47A}" dt="2023-08-18T15:17:37.991" v="929" actId="208"/>
          <ac:spMkLst>
            <pc:docMk/>
            <pc:sldMk cId="2288178257" sldId="3586"/>
            <ac:spMk id="6" creationId="{8B67B398-4F0A-85AF-E1C8-E0F522290D86}"/>
          </ac:spMkLst>
        </pc:spChg>
        <pc:spChg chg="mod">
          <ac:chgData name="Fu, Qiang" userId="cd39a8ac-ebbf-45f8-b949-2694965de25d" providerId="ADAL" clId="{0A0E3794-7B50-0241-A045-1F3520E1A47A}" dt="2023-08-18T15:17:31.234" v="927" actId="208"/>
          <ac:spMkLst>
            <pc:docMk/>
            <pc:sldMk cId="2288178257" sldId="3586"/>
            <ac:spMk id="12" creationId="{22C8649F-1C23-B770-E242-72B291E372D4}"/>
          </ac:spMkLst>
        </pc:spChg>
        <pc:graphicFrameChg chg="mod">
          <ac:chgData name="Fu, Qiang" userId="cd39a8ac-ebbf-45f8-b949-2694965de25d" providerId="ADAL" clId="{0A0E3794-7B50-0241-A045-1F3520E1A47A}" dt="2023-08-18T15:17:24.304" v="925" actId="208"/>
          <ac:graphicFrameMkLst>
            <pc:docMk/>
            <pc:sldMk cId="2288178257" sldId="3586"/>
            <ac:graphicFrameMk id="4" creationId="{82EBBCF6-6D46-1D6E-E121-503A270C8D26}"/>
          </ac:graphicFrameMkLst>
        </pc:graphicFrameChg>
      </pc:sldChg>
      <pc:sldChg chg="del">
        <pc:chgData name="Fu, Qiang" userId="cd39a8ac-ebbf-45f8-b949-2694965de25d" providerId="ADAL" clId="{0A0E3794-7B50-0241-A045-1F3520E1A47A}" dt="2023-08-18T21:30:21.764" v="957" actId="2696"/>
        <pc:sldMkLst>
          <pc:docMk/>
          <pc:sldMk cId="451795029" sldId="3587"/>
        </pc:sldMkLst>
      </pc:sldChg>
    </pc:docChg>
  </pc:docChgLst>
  <pc:docChgLst>
    <pc:chgData name="edoleh@udel.edu" userId="S::urn:spo:guest#edoleh@udel.edu::" providerId="AD" clId="Web-{0925630B-9D2F-F0A5-9B5C-26BCEC473C2C}"/>
    <pc:docChg chg="delSld modSld">
      <pc:chgData name="edoleh@udel.edu" userId="S::urn:spo:guest#edoleh@udel.edu::" providerId="AD" clId="Web-{0925630B-9D2F-F0A5-9B5C-26BCEC473C2C}" dt="2023-06-18T21:23:21.933" v="33"/>
      <pc:docMkLst>
        <pc:docMk/>
      </pc:docMkLst>
      <pc:sldChg chg="modSp">
        <pc:chgData name="edoleh@udel.edu" userId="S::urn:spo:guest#edoleh@udel.edu::" providerId="AD" clId="Web-{0925630B-9D2F-F0A5-9B5C-26BCEC473C2C}" dt="2023-06-18T21:16:03.737" v="27"/>
        <pc:sldMkLst>
          <pc:docMk/>
          <pc:sldMk cId="660118124" sldId="3491"/>
        </pc:sldMkLst>
        <pc:graphicFrameChg chg="mod modGraphic">
          <ac:chgData name="edoleh@udel.edu" userId="S::urn:spo:guest#edoleh@udel.edu::" providerId="AD" clId="Web-{0925630B-9D2F-F0A5-9B5C-26BCEC473C2C}" dt="2023-06-18T21:16:03.737" v="27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0925630B-9D2F-F0A5-9B5C-26BCEC473C2C}" dt="2023-06-18T21:23:18.558" v="32" actId="20577"/>
        <pc:sldMkLst>
          <pc:docMk/>
          <pc:sldMk cId="3305314999" sldId="3499"/>
        </pc:sldMkLst>
        <pc:spChg chg="mod">
          <ac:chgData name="edoleh@udel.edu" userId="S::urn:spo:guest#edoleh@udel.edu::" providerId="AD" clId="Web-{0925630B-9D2F-F0A5-9B5C-26BCEC473C2C}" dt="2023-06-18T21:23:18.558" v="32" actId="20577"/>
          <ac:spMkLst>
            <pc:docMk/>
            <pc:sldMk cId="3305314999" sldId="3499"/>
            <ac:spMk id="2" creationId="{A5741044-76D3-E33F-D348-3F29C72D840E}"/>
          </ac:spMkLst>
        </pc:spChg>
      </pc:sldChg>
      <pc:sldChg chg="del">
        <pc:chgData name="edoleh@udel.edu" userId="S::urn:spo:guest#edoleh@udel.edu::" providerId="AD" clId="Web-{0925630B-9D2F-F0A5-9B5C-26BCEC473C2C}" dt="2023-06-18T21:22:49.291" v="28"/>
        <pc:sldMkLst>
          <pc:docMk/>
          <pc:sldMk cId="2771888231" sldId="3500"/>
        </pc:sldMkLst>
      </pc:sldChg>
      <pc:sldChg chg="del">
        <pc:chgData name="edoleh@udel.edu" userId="S::urn:spo:guest#edoleh@udel.edu::" providerId="AD" clId="Web-{0925630B-9D2F-F0A5-9B5C-26BCEC473C2C}" dt="2023-06-18T21:23:21.933" v="33"/>
        <pc:sldMkLst>
          <pc:docMk/>
          <pc:sldMk cId="2109516403" sldId="3501"/>
        </pc:sldMkLst>
      </pc:sldChg>
    </pc:docChg>
  </pc:docChgLst>
  <pc:docChgLst>
    <pc:chgData name="Fu, Qiang" userId="cd39a8ac-ebbf-45f8-b949-2694965de25d" providerId="ADAL" clId="{C6CD549F-63F6-5742-A97E-1F34508A6404}"/>
    <pc:docChg chg="undo custSel addSld delSld modSld">
      <pc:chgData name="Fu, Qiang" userId="cd39a8ac-ebbf-45f8-b949-2694965de25d" providerId="ADAL" clId="{C6CD549F-63F6-5742-A97E-1F34508A6404}" dt="2023-05-17T01:31:22.126" v="453" actId="164"/>
      <pc:docMkLst>
        <pc:docMk/>
      </pc:docMkLst>
      <pc:sldChg chg="modSp mod">
        <pc:chgData name="Fu, Qiang" userId="cd39a8ac-ebbf-45f8-b949-2694965de25d" providerId="ADAL" clId="{C6CD549F-63F6-5742-A97E-1F34508A6404}" dt="2023-05-12T01:20:03.693" v="56" actId="20577"/>
        <pc:sldMkLst>
          <pc:docMk/>
          <pc:sldMk cId="3510028182" sldId="267"/>
        </pc:sldMkLst>
        <pc:spChg chg="mod">
          <ac:chgData name="Fu, Qiang" userId="cd39a8ac-ebbf-45f8-b949-2694965de25d" providerId="ADAL" clId="{C6CD549F-63F6-5742-A97E-1F34508A6404}" dt="2023-05-12T01:20:03.693" v="56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del">
        <pc:chgData name="Fu, Qiang" userId="cd39a8ac-ebbf-45f8-b949-2694965de25d" providerId="ADAL" clId="{C6CD549F-63F6-5742-A97E-1F34508A6404}" dt="2023-05-13T17:33:13.950" v="97" actId="2696"/>
        <pc:sldMkLst>
          <pc:docMk/>
          <pc:sldMk cId="3918171718" sldId="324"/>
        </pc:sldMkLst>
      </pc:sldChg>
      <pc:sldChg chg="modSp mod">
        <pc:chgData name="Fu, Qiang" userId="cd39a8ac-ebbf-45f8-b949-2694965de25d" providerId="ADAL" clId="{C6CD549F-63F6-5742-A97E-1F34508A6404}" dt="2023-05-15T14:52:27.163" v="450" actId="20577"/>
        <pc:sldMkLst>
          <pc:docMk/>
          <pc:sldMk cId="2049175137" sldId="3477"/>
        </pc:sldMkLst>
        <pc:spChg chg="mod">
          <ac:chgData name="Fu, Qiang" userId="cd39a8ac-ebbf-45f8-b949-2694965de25d" providerId="ADAL" clId="{C6CD549F-63F6-5742-A97E-1F34508A6404}" dt="2023-05-15T14:52:27.163" v="4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C6CD549F-63F6-5742-A97E-1F34508A6404}" dt="2023-05-12T01:42:17.094" v="96" actId="2696"/>
        <pc:sldMkLst>
          <pc:docMk/>
          <pc:sldMk cId="1053068888" sldId="3484"/>
        </pc:sldMkLst>
      </pc:sldChg>
      <pc:sldChg chg="del">
        <pc:chgData name="Fu, Qiang" userId="cd39a8ac-ebbf-45f8-b949-2694965de25d" providerId="ADAL" clId="{C6CD549F-63F6-5742-A97E-1F34508A6404}" dt="2023-05-12T01:42:10.340" v="91" actId="2696"/>
        <pc:sldMkLst>
          <pc:docMk/>
          <pc:sldMk cId="302820340" sldId="3485"/>
        </pc:sldMkLst>
      </pc:sldChg>
      <pc:sldChg chg="del">
        <pc:chgData name="Fu, Qiang" userId="cd39a8ac-ebbf-45f8-b949-2694965de25d" providerId="ADAL" clId="{C6CD549F-63F6-5742-A97E-1F34508A6404}" dt="2023-05-12T01:42:09.816" v="90" actId="2696"/>
        <pc:sldMkLst>
          <pc:docMk/>
          <pc:sldMk cId="2646963421" sldId="3486"/>
        </pc:sldMkLst>
      </pc:sldChg>
      <pc:sldChg chg="del">
        <pc:chgData name="Fu, Qiang" userId="cd39a8ac-ebbf-45f8-b949-2694965de25d" providerId="ADAL" clId="{C6CD549F-63F6-5742-A97E-1F34508A6404}" dt="2023-05-12T01:42:11.302" v="92" actId="2696"/>
        <pc:sldMkLst>
          <pc:docMk/>
          <pc:sldMk cId="3136739540" sldId="3487"/>
        </pc:sldMkLst>
      </pc:sldChg>
      <pc:sldChg chg="del">
        <pc:chgData name="Fu, Qiang" userId="cd39a8ac-ebbf-45f8-b949-2694965de25d" providerId="ADAL" clId="{C6CD549F-63F6-5742-A97E-1F34508A6404}" dt="2023-05-12T01:42:11.769" v="93" actId="2696"/>
        <pc:sldMkLst>
          <pc:docMk/>
          <pc:sldMk cId="3798691741" sldId="3488"/>
        </pc:sldMkLst>
      </pc:sldChg>
      <pc:sldChg chg="del">
        <pc:chgData name="Fu, Qiang" userId="cd39a8ac-ebbf-45f8-b949-2694965de25d" providerId="ADAL" clId="{C6CD549F-63F6-5742-A97E-1F34508A6404}" dt="2023-05-12T01:42:12.755" v="95" actId="2696"/>
        <pc:sldMkLst>
          <pc:docMk/>
          <pc:sldMk cId="2485969279" sldId="3489"/>
        </pc:sldMkLst>
      </pc:sldChg>
      <pc:sldChg chg="del">
        <pc:chgData name="Fu, Qiang" userId="cd39a8ac-ebbf-45f8-b949-2694965de25d" providerId="ADAL" clId="{C6CD549F-63F6-5742-A97E-1F34508A6404}" dt="2023-05-12T01:37:32.128" v="89" actId="2696"/>
        <pc:sldMkLst>
          <pc:docMk/>
          <pc:sldMk cId="2984071510" sldId="3495"/>
        </pc:sldMkLst>
      </pc:sldChg>
      <pc:sldChg chg="del">
        <pc:chgData name="Fu, Qiang" userId="cd39a8ac-ebbf-45f8-b949-2694965de25d" providerId="ADAL" clId="{C6CD549F-63F6-5742-A97E-1F34508A6404}" dt="2023-05-12T01:42:12.275" v="94" actId="2696"/>
        <pc:sldMkLst>
          <pc:docMk/>
          <pc:sldMk cId="1828605693" sldId="3496"/>
        </pc:sldMkLst>
      </pc:sldChg>
      <pc:sldChg chg="addSp delSp modSp add del mod">
        <pc:chgData name="Fu, Qiang" userId="cd39a8ac-ebbf-45f8-b949-2694965de25d" providerId="ADAL" clId="{C6CD549F-63F6-5742-A97E-1F34508A6404}" dt="2023-05-13T17:41:11.447" v="110" actId="2696"/>
        <pc:sldMkLst>
          <pc:docMk/>
          <pc:sldMk cId="2445275278" sldId="3502"/>
        </pc:sldMkLst>
        <pc:spChg chg="mod">
          <ac:chgData name="Fu, Qiang" userId="cd39a8ac-ebbf-45f8-b949-2694965de25d" providerId="ADAL" clId="{C6CD549F-63F6-5742-A97E-1F34508A6404}" dt="2023-05-12T01:37:06.922" v="86" actId="20577"/>
          <ac:spMkLst>
            <pc:docMk/>
            <pc:sldMk cId="2445275278" sldId="3502"/>
            <ac:spMk id="3" creationId="{43B7B902-90D7-DFB8-655B-8D41C52041F4}"/>
          </ac:spMkLst>
        </pc:spChg>
        <pc:spChg chg="add del mod">
          <ac:chgData name="Fu, Qiang" userId="cd39a8ac-ebbf-45f8-b949-2694965de25d" providerId="ADAL" clId="{C6CD549F-63F6-5742-A97E-1F34508A6404}" dt="2023-05-12T01:37:11.373" v="88" actId="478"/>
          <ac:spMkLst>
            <pc:docMk/>
            <pc:sldMk cId="2445275278" sldId="3502"/>
            <ac:spMk id="7" creationId="{EF9CE7A1-DEA6-D995-1255-06DF627DE097}"/>
          </ac:spMkLst>
        </pc:spChg>
        <pc:spChg chg="del mod">
          <ac:chgData name="Fu, Qiang" userId="cd39a8ac-ebbf-45f8-b949-2694965de25d" providerId="ADAL" clId="{C6CD549F-63F6-5742-A97E-1F34508A6404}" dt="2023-05-12T01:37:09.808" v="87" actId="478"/>
          <ac:spMkLst>
            <pc:docMk/>
            <pc:sldMk cId="2445275278" sldId="3502"/>
            <ac:spMk id="20" creationId="{F396DB41-4FD1-EA89-F045-0EBADF4432E7}"/>
          </ac:spMkLst>
        </pc:spChg>
      </pc:sldChg>
      <pc:sldChg chg="modSp add del mod">
        <pc:chgData name="Fu, Qiang" userId="cd39a8ac-ebbf-45f8-b949-2694965de25d" providerId="ADAL" clId="{C6CD549F-63F6-5742-A97E-1F34508A6404}" dt="2023-05-13T17:42:24.644" v="145" actId="2696"/>
        <pc:sldMkLst>
          <pc:docMk/>
          <pc:sldMk cId="1851239778" sldId="3507"/>
        </pc:sldMkLst>
        <pc:spChg chg="mod">
          <ac:chgData name="Fu, Qiang" userId="cd39a8ac-ebbf-45f8-b949-2694965de25d" providerId="ADAL" clId="{C6CD549F-63F6-5742-A97E-1F34508A6404}" dt="2023-05-13T17:38:46.547" v="99" actId="27636"/>
          <ac:spMkLst>
            <pc:docMk/>
            <pc:sldMk cId="1851239778" sldId="3507"/>
            <ac:spMk id="20" creationId="{F396DB41-4FD1-EA89-F045-0EBADF4432E7}"/>
          </ac:spMkLst>
        </pc:spChg>
        <pc:graphicFrameChg chg="mod">
          <ac:chgData name="Fu, Qiang" userId="cd39a8ac-ebbf-45f8-b949-2694965de25d" providerId="ADAL" clId="{C6CD549F-63F6-5742-A97E-1F34508A6404}" dt="2023-05-13T17:38:46.483" v="98"/>
          <ac:graphicFrameMkLst>
            <pc:docMk/>
            <pc:sldMk cId="1851239778" sldId="3507"/>
            <ac:graphicFrameMk id="17" creationId="{DADE4DBB-8C7C-DF5F-2E3D-DCCB6537635A}"/>
          </ac:graphicFrameMkLst>
        </pc:graphicFrameChg>
      </pc:sldChg>
      <pc:sldChg chg="addSp delSp modSp new mod">
        <pc:chgData name="Fu, Qiang" userId="cd39a8ac-ebbf-45f8-b949-2694965de25d" providerId="ADAL" clId="{C6CD549F-63F6-5742-A97E-1F34508A6404}" dt="2023-05-17T01:31:22.126" v="453" actId="164"/>
        <pc:sldMkLst>
          <pc:docMk/>
          <pc:sldMk cId="2244575436" sldId="3508"/>
        </pc:sldMkLst>
        <pc:spChg chg="mod">
          <ac:chgData name="Fu, Qiang" userId="cd39a8ac-ebbf-45f8-b949-2694965de25d" providerId="ADAL" clId="{C6CD549F-63F6-5742-A97E-1F34508A6404}" dt="2023-05-13T17:41:05.025" v="109" actId="1076"/>
          <ac:spMkLst>
            <pc:docMk/>
            <pc:sldMk cId="2244575436" sldId="3508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0:40.090" v="104" actId="478"/>
          <ac:spMkLst>
            <pc:docMk/>
            <pc:sldMk cId="2244575436" sldId="3508"/>
            <ac:spMk id="3" creationId="{2762E401-EF12-7341-3B51-2FE2F65EF53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8" creationId="{2731581E-8F9B-0B32-B8A1-9C2EE592CD7B}"/>
          </ac:spMkLst>
        </pc:spChg>
        <pc:spChg chg="add del mod">
          <ac:chgData name="Fu, Qiang" userId="cd39a8ac-ebbf-45f8-b949-2694965de25d" providerId="ADAL" clId="{C6CD549F-63F6-5742-A97E-1F34508A6404}" dt="2023-05-13T17:41:00.676" v="108" actId="478"/>
          <ac:spMkLst>
            <pc:docMk/>
            <pc:sldMk cId="2244575436" sldId="3508"/>
            <ac:spMk id="9" creationId="{53980CFD-5594-9065-4D76-9830912ECA88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10" creationId="{08135E29-AAF9-8B9F-30C3-6966B3E16203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4" creationId="{06B3D404-9D28-BF1B-CAB5-B02B7BE9F99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7" creationId="{C91562F9-3ADD-4234-FB41-CA7F171C542D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1" creationId="{67AC7396-22CF-667A-835C-18D9C5C32C0C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5" creationId="{362E95FB-7A97-75CC-9A94-CF2F1F9E766A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7" creationId="{65AD22C8-040E-E0DA-6523-61139B09A87C}"/>
          </ac:spMkLst>
        </pc:spChg>
        <pc:spChg chg="add del mod">
          <ac:chgData name="Fu, Qiang" userId="cd39a8ac-ebbf-45f8-b949-2694965de25d" providerId="ADAL" clId="{C6CD549F-63F6-5742-A97E-1F34508A6404}" dt="2023-05-13T17:40:57.635" v="107" actId="478"/>
          <ac:spMkLst>
            <pc:docMk/>
            <pc:sldMk cId="2244575436" sldId="3508"/>
            <ac:spMk id="28" creationId="{029FBF06-0A26-69C1-3007-9E18B3992C20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9" creationId="{CE39BF1A-F762-5694-2D6E-0AABC2DA8489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2" creationId="{E7501EF0-66D6-485A-4486-C43429E4719E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4" creationId="{D7384B31-9468-A6FD-43C3-1DF9D4DB93BD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6" creationId="{C494B0A6-8045-21AB-315C-9BA17180DBA7}"/>
          </ac:spMkLst>
        </pc:s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" creationId="{02FE0A6D-A52F-09DB-658F-26ECB944F3E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9" creationId="{0930B939-B853-96D3-7228-C4BBEA07D1D6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2" creationId="{B8028402-6280-CD98-E339-296FAEAADA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5" creationId="{04CC60D6-1C3F-D1EF-25C2-5BA225E3B1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9" creationId="{FCE56C78-31B2-2C1F-1ABB-7A56D50C426C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28" creationId="{5C524394-E2FC-1DE9-7F0F-52E1AC90D0FD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7" creationId="{1A051103-DC9A-6E0A-E0CF-EC063BE7BE10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8" creationId="{EF71B3CC-B067-BB0F-6247-410535BBCA97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9" creationId="{B12068F3-4F72-DA0E-910F-C764B450F1F4}"/>
          </ac:grpSpMkLst>
        </pc:grp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4" creationId="{479497E5-F1DA-AB5C-376C-4715A2E2B2C2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5" creationId="{6C46A9EF-3B68-C945-8746-34717A7EB5C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7" creationId="{BCFE6EE5-1771-4EB0-358E-FD927A4D2D8A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11" creationId="{16F29660-092C-E3EB-63B8-DE51E3CFCA9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3" creationId="{93487F1D-7088-7F0D-F643-5D0D69F4F446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6" creationId="{37AEC205-9357-C63C-9BD8-B1E321E76835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0" creationId="{BC0DD242-853F-2894-699B-5F8616D7B429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4" creationId="{5362CA24-2624-6ED4-2991-3690F78933D2}"/>
          </ac:picMkLst>
        </pc:pic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18" creationId="{9938D0FA-AD33-B760-D316-00D28C58DF14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2" creationId="{F4915669-54C5-8138-8A78-13D6A499915D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6" creationId="{261D9FF6-C02E-CD77-72B0-4E41ADCD8362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0" creationId="{A677AEF4-234B-E9F1-2C59-5837CF0B8F2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1" creationId="{1F2E58BA-975F-36C5-5E69-B4A967838A7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3" creationId="{28CB42BE-7F15-F608-7A3C-5154751611F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5" creationId="{BC4852AA-BAA8-AEEC-F2E3-ADD04DCB9498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42:23.062" v="144"/>
        <pc:sldMkLst>
          <pc:docMk/>
          <pc:sldMk cId="3109453596" sldId="3509"/>
        </pc:sldMkLst>
        <pc:spChg chg="mod">
          <ac:chgData name="Fu, Qiang" userId="cd39a8ac-ebbf-45f8-b949-2694965de25d" providerId="ADAL" clId="{C6CD549F-63F6-5742-A97E-1F34508A6404}" dt="2023-05-13T17:41:59.226" v="120" actId="1076"/>
          <ac:spMkLst>
            <pc:docMk/>
            <pc:sldMk cId="3109453596" sldId="3509"/>
            <ac:spMk id="2" creationId="{E4D872BB-75EB-B2BB-47D6-BABD8425633D}"/>
          </ac:spMkLst>
        </pc:spChg>
        <pc:spChg chg="del">
          <ac:chgData name="Fu, Qiang" userId="cd39a8ac-ebbf-45f8-b949-2694965de25d" providerId="ADAL" clId="{C6CD549F-63F6-5742-A97E-1F34508A6404}" dt="2023-05-13T17:42:09.265" v="121" actId="478"/>
          <ac:spMkLst>
            <pc:docMk/>
            <pc:sldMk cId="3109453596" sldId="3509"/>
            <ac:spMk id="3" creationId="{C9BFA207-4FAD-9B08-A665-3384B658AF7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4" creationId="{1A0795E3-83F2-4CFB-7255-F345D50F727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8" creationId="{8835367A-8869-C234-5D79-8533859A76D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9" creationId="{4CB18709-1C42-2FBC-E00B-EDA81F67D7F9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4" creationId="{E6BD5CA4-9014-E01F-3286-400544F7D56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5" creationId="{0458BC8A-8772-DBED-C104-6EEF0D80C8C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6" creationId="{3FE418F4-CDE6-5B9B-6117-95BFF21636D3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7" creationId="{263ACF4B-B682-E5A3-C8B5-3E29A29CC4A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8" creationId="{CA5DCC28-20B1-39FF-D0E0-B5A6A54F423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9" creationId="{F3A19044-E413-8B31-0EA6-A3DA64C1112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0" creationId="{BB27F661-6A63-D29D-A489-A4A45667E49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1" creationId="{AD238E8E-8FC3-1902-548A-0B12A75AB8E1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2" creationId="{26DCC7B5-1D13-6951-AA2C-5EA595C4595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3" creationId="{9287C42C-3F6F-DA5E-079D-176073F4677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4" creationId="{F73A97B9-C080-5DA5-C11A-9B0372EBB84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5" creationId="{942E0DC3-6AB5-8388-EC13-D24283A1DC2F}"/>
          </ac:spMkLst>
        </pc:spChg>
        <pc:graphicFrameChg chg="add mod">
          <ac:chgData name="Fu, Qiang" userId="cd39a8ac-ebbf-45f8-b949-2694965de25d" providerId="ADAL" clId="{C6CD549F-63F6-5742-A97E-1F34508A6404}" dt="2023-05-13T17:42:14.051" v="143" actId="1037"/>
          <ac:graphicFrameMkLst>
            <pc:docMk/>
            <pc:sldMk cId="3109453596" sldId="3509"/>
            <ac:graphicFrameMk id="7" creationId="{E1E8F3F0-2987-CAA9-5820-FDDCBFDCF54E}"/>
          </ac:graphicFrameMkLst>
        </pc:graphicFrame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5" creationId="{141EBE0E-36E0-CBC8-6C6E-EB7CE8E880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6" creationId="{0A23C6FA-07DC-BF84-82BD-3630ADE695B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0" creationId="{00A60B5C-0A72-4178-1827-4125467065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1" creationId="{26A3F9B4-5A04-4252-2C14-3EE5A0635384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2" creationId="{D8B9FE0E-3ADF-BF9F-1BC2-A0CBE3A0DE9F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3" creationId="{DB8E25BF-E9B1-C06B-0366-F6DE7584C4F0}"/>
          </ac:picMkLst>
        </pc:picChg>
      </pc:sldChg>
      <pc:sldChg chg="delSp add del mod">
        <pc:chgData name="Fu, Qiang" userId="cd39a8ac-ebbf-45f8-b949-2694965de25d" providerId="ADAL" clId="{C6CD549F-63F6-5742-A97E-1F34508A6404}" dt="2023-05-13T17:47:14.821" v="195" actId="2696"/>
        <pc:sldMkLst>
          <pc:docMk/>
          <pc:sldMk cId="73205872" sldId="3538"/>
        </pc:sldMkLst>
        <pc:spChg chg="del">
          <ac:chgData name="Fu, Qiang" userId="cd39a8ac-ebbf-45f8-b949-2694965de25d" providerId="ADAL" clId="{C6CD549F-63F6-5742-A97E-1F34508A6404}" dt="2023-05-13T17:47:08.355" v="194" actId="478"/>
          <ac:spMkLst>
            <pc:docMk/>
            <pc:sldMk cId="73205872" sldId="3538"/>
            <ac:spMk id="41" creationId="{EDC8621D-669E-C1BD-59AA-BFCAC37074C5}"/>
          </ac:spMkLst>
        </pc:spChg>
      </pc:sldChg>
      <pc:sldChg chg="addSp delSp modSp add del mod">
        <pc:chgData name="Fu, Qiang" userId="cd39a8ac-ebbf-45f8-b949-2694965de25d" providerId="ADAL" clId="{C6CD549F-63F6-5742-A97E-1F34508A6404}" dt="2023-05-13T17:50:02.482" v="217" actId="2696"/>
        <pc:sldMkLst>
          <pc:docMk/>
          <pc:sldMk cId="3725743012" sldId="3539"/>
        </pc:sldMkLst>
        <pc:spChg chg="add mod">
          <ac:chgData name="Fu, Qiang" userId="cd39a8ac-ebbf-45f8-b949-2694965de25d" providerId="ADAL" clId="{C6CD549F-63F6-5742-A97E-1F34508A6404}" dt="2023-05-13T17:47:39.534" v="198" actId="1076"/>
          <ac:spMkLst>
            <pc:docMk/>
            <pc:sldMk cId="3725743012" sldId="3539"/>
            <ac:spMk id="10" creationId="{4AF54FC3-A0AA-6C7B-3221-90E1436EA814}"/>
          </ac:spMkLst>
        </pc:spChg>
        <pc:picChg chg="del">
          <ac:chgData name="Fu, Qiang" userId="cd39a8ac-ebbf-45f8-b949-2694965de25d" providerId="ADAL" clId="{C6CD549F-63F6-5742-A97E-1F34508A6404}" dt="2023-05-13T17:47:46.897" v="199" actId="478"/>
          <ac:picMkLst>
            <pc:docMk/>
            <pc:sldMk cId="3725743012" sldId="3539"/>
            <ac:picMk id="5" creationId="{C339EB17-18E5-44F6-9141-B8C2A1C92D69}"/>
          </ac:picMkLst>
        </pc:picChg>
        <pc:picChg chg="add mod">
          <ac:chgData name="Fu, Qiang" userId="cd39a8ac-ebbf-45f8-b949-2694965de25d" providerId="ADAL" clId="{C6CD549F-63F6-5742-A97E-1F34508A6404}" dt="2023-05-13T17:47:47.763" v="200"/>
          <ac:picMkLst>
            <pc:docMk/>
            <pc:sldMk cId="3725743012" sldId="3539"/>
            <ac:picMk id="11" creationId="{46380463-E861-C677-F29C-FB21CA202952}"/>
          </ac:picMkLst>
        </pc:picChg>
      </pc:sldChg>
      <pc:sldChg chg="addSp delSp modSp add del mod">
        <pc:chgData name="Fu, Qiang" userId="cd39a8ac-ebbf-45f8-b949-2694965de25d" providerId="ADAL" clId="{C6CD549F-63F6-5742-A97E-1F34508A6404}" dt="2023-05-13T17:55:55.137" v="261" actId="2696"/>
        <pc:sldMkLst>
          <pc:docMk/>
          <pc:sldMk cId="530366687" sldId="3540"/>
        </pc:sldMkLst>
        <pc:spChg chg="del mod">
          <ac:chgData name="Fu, Qiang" userId="cd39a8ac-ebbf-45f8-b949-2694965de25d" providerId="ADAL" clId="{C6CD549F-63F6-5742-A97E-1F34508A6404}" dt="2023-05-13T17:46:10.759" v="185" actId="478"/>
          <ac:spMkLst>
            <pc:docMk/>
            <pc:sldMk cId="530366687" sldId="3540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7" creationId="{65AD22C8-040E-E0DA-6523-61139B09A87C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9" creationId="{CE39BF1A-F762-5694-2D6E-0AABC2DA8489}"/>
          </ac:spMkLst>
        </pc:spChg>
        <pc:spChg chg="del">
          <ac:chgData name="Fu, Qiang" userId="cd39a8ac-ebbf-45f8-b949-2694965de25d" providerId="ADAL" clId="{C6CD549F-63F6-5742-A97E-1F34508A6404}" dt="2023-05-13T17:45:40.971" v="159" actId="478"/>
          <ac:spMkLst>
            <pc:docMk/>
            <pc:sldMk cId="530366687" sldId="3540"/>
            <ac:spMk id="32" creationId="{E7501EF0-66D6-485A-4486-C43429E4719E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4" creationId="{D7384B31-9468-A6FD-43C3-1DF9D4DB93BD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6" creationId="{C494B0A6-8045-21AB-315C-9BA17180DBA7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37" creationId="{CC986E6D-8A7B-5D06-55A4-7F4C6A3AB003}"/>
          </ac:spMkLst>
        </pc:spChg>
        <pc:spChg chg="add del mod">
          <ac:chgData name="Fu, Qiang" userId="cd39a8ac-ebbf-45f8-b949-2694965de25d" providerId="ADAL" clId="{C6CD549F-63F6-5742-A97E-1F34508A6404}" dt="2023-05-13T17:46:21.586" v="187" actId="478"/>
          <ac:spMkLst>
            <pc:docMk/>
            <pc:sldMk cId="530366687" sldId="3540"/>
            <ac:spMk id="38" creationId="{55DB8D8C-5546-9E72-C264-91284F1DF09C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39" creationId="{610B4E84-1F7A-9D67-2F0D-52F24B3F8033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3" creationId="{13029B38-48C6-B4AD-1DAB-16A513EFE4BE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6" creationId="{7AE90410-E44E-EBE7-B66F-A34AD9041E0C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0" creationId="{B9BDE403-3F12-0F8A-6DCC-2016121420C8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4" creationId="{2FF4A802-56A3-443A-36A0-A5CF8B106FBB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6" creationId="{CAF885DD-CF01-F776-7959-684919285FCE}"/>
          </ac:spMkLst>
        </pc:spChg>
        <pc:spChg chg="add del mod">
          <ac:chgData name="Fu, Qiang" userId="cd39a8ac-ebbf-45f8-b949-2694965de25d" providerId="ADAL" clId="{C6CD549F-63F6-5742-A97E-1F34508A6404}" dt="2023-05-13T17:45:59.488" v="184" actId="478"/>
          <ac:spMkLst>
            <pc:docMk/>
            <pc:sldMk cId="530366687" sldId="3540"/>
            <ac:spMk id="57" creationId="{6C2DFBA2-D0AC-BB02-86BB-8610AF571141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8" creationId="{4C3054A6-6932-FE74-CC3B-D8181EDA1E45}"/>
          </ac:spMkLst>
        </pc:spChg>
        <pc:spChg chg="add del mod">
          <ac:chgData name="Fu, Qiang" userId="cd39a8ac-ebbf-45f8-b949-2694965de25d" providerId="ADAL" clId="{C6CD549F-63F6-5742-A97E-1F34508A6404}" dt="2023-05-13T17:46:25.423" v="188" actId="478"/>
          <ac:spMkLst>
            <pc:docMk/>
            <pc:sldMk cId="530366687" sldId="3540"/>
            <ac:spMk id="62" creationId="{3BDD3F79-6767-5F15-43FF-971098D5990A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7" creationId="{E0E6439B-A29F-6A1A-311D-F1499CB1EFD5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8" creationId="{5E25E139-408D-A67A-9674-4FE35C179F0D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69" creationId="{F4A76D95-0359-0109-4CDE-A3187E60DF13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70" creationId="{90C2D2ED-D7E2-F085-4C36-CB201F873704}"/>
          </ac:spMkLst>
        </pc:spChg>
        <pc:spChg chg="add del mod">
          <ac:chgData name="Fu, Qiang" userId="cd39a8ac-ebbf-45f8-b949-2694965de25d" providerId="ADAL" clId="{C6CD549F-63F6-5742-A97E-1F34508A6404}" dt="2023-05-13T17:47:18.878" v="196" actId="478"/>
          <ac:spMkLst>
            <pc:docMk/>
            <pc:sldMk cId="530366687" sldId="3540"/>
            <ac:spMk id="71" creationId="{3AD9485B-FCEB-3EAC-CB30-D2B19CC2A1D2}"/>
          </ac:spMkLst>
        </pc:spChg>
        <pc:spChg chg="add del mod">
          <ac:chgData name="Fu, Qiang" userId="cd39a8ac-ebbf-45f8-b949-2694965de25d" providerId="ADAL" clId="{C6CD549F-63F6-5742-A97E-1F34508A6404}" dt="2023-05-13T17:46:17.849" v="186" actId="478"/>
          <ac:spMkLst>
            <pc:docMk/>
            <pc:sldMk cId="530366687" sldId="3540"/>
            <ac:spMk id="73" creationId="{9D336081-A1E0-75A7-00C3-F46ED9B335B5}"/>
          </ac:spMkLst>
        </pc:spChg>
        <pc:spChg chg="add mod">
          <ac:chgData name="Fu, Qiang" userId="cd39a8ac-ebbf-45f8-b949-2694965de25d" providerId="ADAL" clId="{C6CD549F-63F6-5742-A97E-1F34508A6404}" dt="2023-05-13T17:48:30.354" v="208" actId="2711"/>
          <ac:spMkLst>
            <pc:docMk/>
            <pc:sldMk cId="530366687" sldId="3540"/>
            <ac:spMk id="74" creationId="{CF9F16FC-B3D1-E22C-8FA1-0F3AF95F39C0}"/>
          </ac:spMkLst>
        </pc:s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9" creationId="{9975F98C-253F-EA0E-4CBB-A98CB2D9D73E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2" creationId="{B8028402-6280-CD98-E339-296FAEAADA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5" creationId="{04CC60D6-1C3F-D1EF-25C2-5BA225E3B1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9" creationId="{FCE56C78-31B2-2C1F-1ABB-7A56D50C426C}"/>
          </ac:grpSpMkLst>
        </pc:grpChg>
        <pc:grpChg chg="del">
          <ac:chgData name="Fu, Qiang" userId="cd39a8ac-ebbf-45f8-b949-2694965de25d" providerId="ADAL" clId="{C6CD549F-63F6-5742-A97E-1F34508A6404}" dt="2023-05-13T17:45:42.194" v="160" actId="478"/>
          <ac:grpSpMkLst>
            <pc:docMk/>
            <pc:sldMk cId="530366687" sldId="3540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1" creationId="{312130B7-266E-D211-0C00-AB827621023D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4" creationId="{E7F7716C-02DD-2EFD-DCA6-2DB7AC23B876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8" creationId="{4CDDDBE6-23FD-D9AB-B945-27DEFE14848B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52" creationId="{18264B36-84FF-EA2A-864B-B246F835BB3A}"/>
          </ac:grpSpMkLst>
        </pc:grpChg>
        <pc:grpChg chg="add del mod">
          <ac:chgData name="Fu, Qiang" userId="cd39a8ac-ebbf-45f8-b949-2694965de25d" providerId="ADAL" clId="{C6CD549F-63F6-5742-A97E-1F34508A6404}" dt="2023-05-13T17:45:55.202" v="183" actId="478"/>
          <ac:grpSpMkLst>
            <pc:docMk/>
            <pc:sldMk cId="530366687" sldId="3540"/>
            <ac:grpSpMk id="63" creationId="{9455ADD9-8B35-D568-02CF-8032484047F1}"/>
          </ac:grpSpMkLst>
        </pc:grpChg>
        <pc:grpChg chg="mod">
          <ac:chgData name="Fu, Qiang" userId="cd39a8ac-ebbf-45f8-b949-2694965de25d" providerId="ADAL" clId="{C6CD549F-63F6-5742-A97E-1F34508A6404}" dt="2023-05-13T17:45:43.378" v="161"/>
          <ac:grpSpMkLst>
            <pc:docMk/>
            <pc:sldMk cId="530366687" sldId="3540"/>
            <ac:grpSpMk id="65" creationId="{6FA6667A-70F6-BA0B-41F7-2995EB847884}"/>
          </ac:grpSpMkLst>
        </pc:grp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3" creationId="{D99BDF3E-615C-8F4D-819B-5B79EFEBA538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4" creationId="{479497E5-F1DA-AB5C-376C-4715A2E2B2C2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5" creationId="{6C46A9EF-3B68-C945-8746-34717A7EB5CC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11" creationId="{16F29660-092C-E3EB-63B8-DE51E3CFCA9C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28" creationId="{ED77E6A1-645E-2D6C-BFAD-FE87D3D552CF}"/>
          </ac:picMkLst>
        </pc:pic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40" creationId="{906BBE7D-7013-B9ED-C0C7-14096379C8AE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2" creationId="{33BD6F25-0065-AB5B-D619-65FF2640626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5" creationId="{E1194BDE-220E-359D-D58B-F1340246F24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9" creationId="{C59C7340-C3BA-ED77-6307-53F043B2910F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53" creationId="{72AD0331-EEC3-C733-3CEC-A8FBEC2783B3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4" creationId="{48713DBF-347F-B01B-EFA5-1E57C5762A56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6" creationId="{70A0036B-2887-00F3-F316-8293A9AF8EB4}"/>
          </ac:picMkLst>
        </pc:pic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18" creationId="{9938D0FA-AD33-B760-D316-00D28C58DF14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2" creationId="{F4915669-54C5-8138-8A78-13D6A499915D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6" creationId="{261D9FF6-C02E-CD77-72B0-4E41ADCD8362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0" creationId="{A677AEF4-234B-E9F1-2C59-5837CF0B8F2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1" creationId="{1F2E58BA-975F-36C5-5E69-B4A967838A7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3" creationId="{28CB42BE-7F15-F608-7A3C-5154751611F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5" creationId="{BC4852AA-BAA8-AEEC-F2E3-ADD04DCB9498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47" creationId="{10FFA164-4B68-CC08-CC9F-6EB9D55229FC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1" creationId="{5701064A-1E5C-1319-A19D-8BAB0A24138F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5" creationId="{2CD22892-6E5E-3310-239A-ED90B496610E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9" creationId="{586FB514-9BBD-72EA-AE12-5AC85156080B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0" creationId="{D0F75953-51E0-2E73-F707-C62DF3D0EE0D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1" creationId="{E45EF2D1-FA64-7755-3661-311102419D4B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57:04.961" v="291" actId="20577"/>
        <pc:sldMkLst>
          <pc:docMk/>
          <pc:sldMk cId="1861415967" sldId="3541"/>
        </pc:sldMkLst>
        <pc:spChg chg="mod">
          <ac:chgData name="Fu, Qiang" userId="cd39a8ac-ebbf-45f8-b949-2694965de25d" providerId="ADAL" clId="{C6CD549F-63F6-5742-A97E-1F34508A6404}" dt="2023-05-13T17:49:13.154" v="211" actId="1076"/>
          <ac:spMkLst>
            <pc:docMk/>
            <pc:sldMk cId="1861415967" sldId="3541"/>
            <ac:spMk id="2" creationId="{654BCAC3-8D85-342B-3C17-0079963A8A59}"/>
          </ac:spMkLst>
        </pc:spChg>
        <pc:spChg chg="del">
          <ac:chgData name="Fu, Qiang" userId="cd39a8ac-ebbf-45f8-b949-2694965de25d" providerId="ADAL" clId="{C6CD549F-63F6-5742-A97E-1F34508A6404}" dt="2023-05-13T17:49:08.222" v="209" actId="478"/>
          <ac:spMkLst>
            <pc:docMk/>
            <pc:sldMk cId="1861415967" sldId="3541"/>
            <ac:spMk id="3" creationId="{CCC1FC8A-9E97-415A-4B53-EE455CC5B7E7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5" creationId="{3748AEDA-8550-D3C1-37D7-B2CD8FD5A305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7" creationId="{5074D89F-9892-F04E-DA82-B1B2A830B109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9" creationId="{041F27A9-7657-18F5-0A2F-406D6C6617C8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10" creationId="{D96AE761-5E1D-5B48-31D4-10D7D2D8A4B8}"/>
          </ac:spMkLst>
        </pc:spChg>
        <pc:spChg chg="add mod">
          <ac:chgData name="Fu, Qiang" userId="cd39a8ac-ebbf-45f8-b949-2694965de25d" providerId="ADAL" clId="{C6CD549F-63F6-5742-A97E-1F34508A6404}" dt="2023-05-13T17:50:13.071" v="228" actId="20577"/>
          <ac:spMkLst>
            <pc:docMk/>
            <pc:sldMk cId="1861415967" sldId="3541"/>
            <ac:spMk id="11" creationId="{A43410F8-4818-F319-F50E-9D63E4E5E8DD}"/>
          </ac:spMkLst>
        </pc:spChg>
        <pc:spChg chg="add mod">
          <ac:chgData name="Fu, Qiang" userId="cd39a8ac-ebbf-45f8-b949-2694965de25d" providerId="ADAL" clId="{C6CD549F-63F6-5742-A97E-1F34508A6404}" dt="2023-05-13T17:56:34.510" v="262"/>
          <ac:spMkLst>
            <pc:docMk/>
            <pc:sldMk cId="1861415967" sldId="3541"/>
            <ac:spMk id="12" creationId="{B051B41A-99DF-C473-1D34-F29322D43D7E}"/>
          </ac:spMkLst>
        </pc:sp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4" creationId="{F7A9CD44-FC6B-1595-27A3-2DF2D22C7847}"/>
          </ac:picMkLst>
        </pc:picChg>
        <pc:picChg chg="add mod">
          <ac:chgData name="Fu, Qiang" userId="cd39a8ac-ebbf-45f8-b949-2694965de25d" providerId="ADAL" clId="{C6CD549F-63F6-5742-A97E-1F34508A6404}" dt="2023-05-13T17:49:49.118" v="215" actId="1076"/>
          <ac:picMkLst>
            <pc:docMk/>
            <pc:sldMk cId="1861415967" sldId="3541"/>
            <ac:picMk id="6" creationId="{D4959415-C155-34CB-CC04-737D9B3171BF}"/>
          </ac:picMkLst>
        </pc:pic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8" creationId="{21E54ACF-63F7-8678-FB5D-4F40425E4038}"/>
          </ac:picMkLst>
        </pc:picChg>
      </pc:sldChg>
      <pc:sldChg chg="addSp delSp modSp new mod">
        <pc:chgData name="Fu, Qiang" userId="cd39a8ac-ebbf-45f8-b949-2694965de25d" providerId="ADAL" clId="{C6CD549F-63F6-5742-A97E-1F34508A6404}" dt="2023-05-13T18:02:27.139" v="332" actId="120"/>
        <pc:sldMkLst>
          <pc:docMk/>
          <pc:sldMk cId="956557353" sldId="3542"/>
        </pc:sldMkLst>
        <pc:spChg chg="mod">
          <ac:chgData name="Fu, Qiang" userId="cd39a8ac-ebbf-45f8-b949-2694965de25d" providerId="ADAL" clId="{C6CD549F-63F6-5742-A97E-1F34508A6404}" dt="2023-05-13T18:02:27.139" v="332" actId="120"/>
          <ac:spMkLst>
            <pc:docMk/>
            <pc:sldMk cId="956557353" sldId="3542"/>
            <ac:spMk id="2" creationId="{02D6866E-7F3C-646A-805D-AE89710FA632}"/>
          </ac:spMkLst>
        </pc:spChg>
        <pc:spChg chg="del">
          <ac:chgData name="Fu, Qiang" userId="cd39a8ac-ebbf-45f8-b949-2694965de25d" providerId="ADAL" clId="{C6CD549F-63F6-5742-A97E-1F34508A6404}" dt="2023-05-13T17:50:55.137" v="233" actId="478"/>
          <ac:spMkLst>
            <pc:docMk/>
            <pc:sldMk cId="956557353" sldId="3542"/>
            <ac:spMk id="3" creationId="{72037F94-1460-5823-FFA1-31743381C47A}"/>
          </ac:spMkLst>
        </pc:spChg>
        <pc:spChg chg="add del mod">
          <ac:chgData name="Fu, Qiang" userId="cd39a8ac-ebbf-45f8-b949-2694965de25d" providerId="ADAL" clId="{C6CD549F-63F6-5742-A97E-1F34508A6404}" dt="2023-05-13T17:51:02.779" v="237" actId="478"/>
          <ac:spMkLst>
            <pc:docMk/>
            <pc:sldMk cId="956557353" sldId="3542"/>
            <ac:spMk id="4" creationId="{3C6C002E-3CF9-1C73-71F3-52AEAE59868C}"/>
          </ac:spMkLst>
        </pc:spChg>
        <pc:spChg chg="add del mod">
          <ac:chgData name="Fu, Qiang" userId="cd39a8ac-ebbf-45f8-b949-2694965de25d" providerId="ADAL" clId="{C6CD549F-63F6-5742-A97E-1F34508A6404}" dt="2023-05-13T17:51:22.074" v="239" actId="20577"/>
          <ac:spMkLst>
            <pc:docMk/>
            <pc:sldMk cId="956557353" sldId="3542"/>
            <ac:spMk id="12" creationId="{0386E2FA-674A-50FC-1EC5-AB9793AF97DF}"/>
          </ac:spMkLst>
        </pc:spChg>
        <pc:graphicFrameChg chg="add del mod">
          <ac:chgData name="Fu, Qiang" userId="cd39a8ac-ebbf-45f8-b949-2694965de25d" providerId="ADAL" clId="{C6CD549F-63F6-5742-A97E-1F34508A6404}" dt="2023-05-13T17:51:00.249" v="236" actId="478"/>
          <ac:graphicFrameMkLst>
            <pc:docMk/>
            <pc:sldMk cId="956557353" sldId="3542"/>
            <ac:graphicFrameMk id="6" creationId="{EDA93CBB-6D45-BEA7-BBA1-1B5448DE354E}"/>
          </ac:graphicFrameMkLst>
        </pc:graphicFrame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5" creationId="{46873F75-7728-CD0F-01E9-6C1BDC100CA8}"/>
          </ac:picMkLst>
        </pc:pic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7" creationId="{23D18DAB-8D6E-777C-39EE-0C839C6FE5CD}"/>
          </ac:picMkLst>
        </pc:pic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8" creationId="{6EE8EDFF-9FA0-E34F-50D9-53C621110FBE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9" creationId="{CF9B4CA7-CDC4-FF24-9799-2E98FE3439E8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0" creationId="{0E9A71FB-747E-7E68-609E-1F6CCB59CD71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1" creationId="{A1F00DB4-004D-966D-F4FF-A2B36F04C0B0}"/>
          </ac:cxnSpMkLst>
        </pc:cxnChg>
      </pc:sldChg>
      <pc:sldChg chg="addSp delSp modSp new mod">
        <pc:chgData name="Fu, Qiang" userId="cd39a8ac-ebbf-45f8-b949-2694965de25d" providerId="ADAL" clId="{C6CD549F-63F6-5742-A97E-1F34508A6404}" dt="2023-05-13T18:18:44.306" v="437" actId="1076"/>
        <pc:sldMkLst>
          <pc:docMk/>
          <pc:sldMk cId="517873558" sldId="3543"/>
        </pc:sldMkLst>
        <pc:spChg chg="mod">
          <ac:chgData name="Fu, Qiang" userId="cd39a8ac-ebbf-45f8-b949-2694965de25d" providerId="ADAL" clId="{C6CD549F-63F6-5742-A97E-1F34508A6404}" dt="2023-05-13T17:51:57.416" v="253" actId="20577"/>
          <ac:spMkLst>
            <pc:docMk/>
            <pc:sldMk cId="517873558" sldId="3543"/>
            <ac:spMk id="2" creationId="{B09D2EBC-FD0B-328C-9AE4-447A5160BF10}"/>
          </ac:spMkLst>
        </pc:spChg>
        <pc:spChg chg="del">
          <ac:chgData name="Fu, Qiang" userId="cd39a8ac-ebbf-45f8-b949-2694965de25d" providerId="ADAL" clId="{C6CD549F-63F6-5742-A97E-1F34508A6404}" dt="2023-05-13T17:51:59.998" v="254" actId="478"/>
          <ac:spMkLst>
            <pc:docMk/>
            <pc:sldMk cId="517873558" sldId="3543"/>
            <ac:spMk id="3" creationId="{EFB94761-6A53-43E2-496D-BF91E738FE86}"/>
          </ac:spMkLst>
        </pc:spChg>
        <pc:graphicFrameChg chg="add mod modGraphic">
          <ac:chgData name="Fu, Qiang" userId="cd39a8ac-ebbf-45f8-b949-2694965de25d" providerId="ADAL" clId="{C6CD549F-63F6-5742-A97E-1F34508A6404}" dt="2023-05-13T18:00:03.797" v="315" actId="20577"/>
          <ac:graphicFrameMkLst>
            <pc:docMk/>
            <pc:sldMk cId="517873558" sldId="3543"/>
            <ac:graphicFrameMk id="5" creationId="{64838061-BE71-ABEE-C2AC-5650ED89AF88}"/>
          </ac:graphicFrameMkLst>
        </pc:graphicFrameChg>
        <pc:picChg chg="add mod modCrop">
          <ac:chgData name="Fu, Qiang" userId="cd39a8ac-ebbf-45f8-b949-2694965de25d" providerId="ADAL" clId="{C6CD549F-63F6-5742-A97E-1F34508A6404}" dt="2023-05-13T18:00:19.331" v="318" actId="1076"/>
          <ac:picMkLst>
            <pc:docMk/>
            <pc:sldMk cId="517873558" sldId="3543"/>
            <ac:picMk id="4" creationId="{98B49153-4CB6-0C40-FDFC-4B471159A651}"/>
          </ac:picMkLst>
        </pc:picChg>
        <pc:picChg chg="add del mod">
          <ac:chgData name="Fu, Qiang" userId="cd39a8ac-ebbf-45f8-b949-2694965de25d" providerId="ADAL" clId="{C6CD549F-63F6-5742-A97E-1F34508A6404}" dt="2023-05-13T18:00:46.493" v="321" actId="478"/>
          <ac:picMkLst>
            <pc:docMk/>
            <pc:sldMk cId="517873558" sldId="3543"/>
            <ac:picMk id="6" creationId="{7BAC622D-AFF3-B736-1FB5-5E8D0665243B}"/>
          </ac:picMkLst>
        </pc:picChg>
        <pc:picChg chg="add mod">
          <ac:chgData name="Fu, Qiang" userId="cd39a8ac-ebbf-45f8-b949-2694965de25d" providerId="ADAL" clId="{C6CD549F-63F6-5742-A97E-1F34508A6404}" dt="2023-05-13T18:01:44.005" v="328" actId="14100"/>
          <ac:picMkLst>
            <pc:docMk/>
            <pc:sldMk cId="517873558" sldId="3543"/>
            <ac:picMk id="1026" creationId="{CF9B0EB6-B05E-F3FA-FFCE-63555FDBABC4}"/>
          </ac:picMkLst>
        </pc:picChg>
        <pc:cxnChg chg="add mod">
          <ac:chgData name="Fu, Qiang" userId="cd39a8ac-ebbf-45f8-b949-2694965de25d" providerId="ADAL" clId="{C6CD549F-63F6-5742-A97E-1F34508A6404}" dt="2023-05-13T18:18:44.306" v="437" actId="1076"/>
          <ac:cxnSpMkLst>
            <pc:docMk/>
            <pc:sldMk cId="517873558" sldId="3543"/>
            <ac:cxnSpMk id="7" creationId="{B118FEB8-B3EE-039D-E50D-10FF04CB9035}"/>
          </ac:cxnSpMkLst>
        </pc:cxnChg>
      </pc:sldChg>
      <pc:sldChg chg="add del">
        <pc:chgData name="Fu, Qiang" userId="cd39a8ac-ebbf-45f8-b949-2694965de25d" providerId="ADAL" clId="{C6CD549F-63F6-5742-A97E-1F34508A6404}" dt="2023-05-13T17:55:17.453" v="256" actId="2696"/>
        <pc:sldMkLst>
          <pc:docMk/>
          <pc:sldMk cId="1918619893" sldId="3544"/>
        </pc:sldMkLst>
      </pc:sldChg>
      <pc:sldChg chg="addSp delSp modSp add mod">
        <pc:chgData name="Fu, Qiang" userId="cd39a8ac-ebbf-45f8-b949-2694965de25d" providerId="ADAL" clId="{C6CD549F-63F6-5742-A97E-1F34508A6404}" dt="2023-05-13T17:55:47.934" v="260" actId="478"/>
        <pc:sldMkLst>
          <pc:docMk/>
          <pc:sldMk cId="3120947540" sldId="3544"/>
        </pc:sldMkLst>
        <pc:spChg chg="add mod">
          <ac:chgData name="Fu, Qiang" userId="cd39a8ac-ebbf-45f8-b949-2694965de25d" providerId="ADAL" clId="{C6CD549F-63F6-5742-A97E-1F34508A6404}" dt="2023-05-13T17:55:46.566" v="259" actId="1076"/>
          <ac:spMkLst>
            <pc:docMk/>
            <pc:sldMk cId="3120947540" sldId="3544"/>
            <ac:spMk id="3" creationId="{7A05E0D7-3608-9326-87F6-65DCA8C62C6D}"/>
          </ac:spMkLst>
        </pc:spChg>
        <pc:spChg chg="del">
          <ac:chgData name="Fu, Qiang" userId="cd39a8ac-ebbf-45f8-b949-2694965de25d" providerId="ADAL" clId="{C6CD549F-63F6-5742-A97E-1F34508A6404}" dt="2023-05-13T17:55:47.934" v="260" actId="478"/>
          <ac:spMkLst>
            <pc:docMk/>
            <pc:sldMk cId="3120947540" sldId="3544"/>
            <ac:spMk id="36" creationId="{C494B0A6-8045-21AB-315C-9BA17180DBA7}"/>
          </ac:spMkLst>
        </pc:spChg>
      </pc:sldChg>
      <pc:sldChg chg="addSp delSp modSp new mod modNotesTx">
        <pc:chgData name="Fu, Qiang" userId="cd39a8ac-ebbf-45f8-b949-2694965de25d" providerId="ADAL" clId="{C6CD549F-63F6-5742-A97E-1F34508A6404}" dt="2023-05-13T18:18:04.085" v="435" actId="20577"/>
        <pc:sldMkLst>
          <pc:docMk/>
          <pc:sldMk cId="264885424" sldId="3545"/>
        </pc:sldMkLst>
        <pc:spChg chg="mod">
          <ac:chgData name="Fu, Qiang" userId="cd39a8ac-ebbf-45f8-b949-2694965de25d" providerId="ADAL" clId="{C6CD549F-63F6-5742-A97E-1F34508A6404}" dt="2023-05-13T18:05:46.183" v="418" actId="27636"/>
          <ac:spMkLst>
            <pc:docMk/>
            <pc:sldMk cId="264885424" sldId="3545"/>
            <ac:spMk id="2" creationId="{CC558052-A01E-E4E9-7A41-08F5E028D971}"/>
          </ac:spMkLst>
        </pc:spChg>
        <pc:spChg chg="del">
          <ac:chgData name="Fu, Qiang" userId="cd39a8ac-ebbf-45f8-b949-2694965de25d" providerId="ADAL" clId="{C6CD549F-63F6-5742-A97E-1F34508A6404}" dt="2023-05-13T18:05:54.112" v="419" actId="478"/>
          <ac:spMkLst>
            <pc:docMk/>
            <pc:sldMk cId="264885424" sldId="3545"/>
            <ac:spMk id="3" creationId="{24F54790-F76C-6B25-69A1-469DA2993EC9}"/>
          </ac:spMkLst>
        </pc:spChg>
        <pc:spChg chg="mod">
          <ac:chgData name="Fu, Qiang" userId="cd39a8ac-ebbf-45f8-b949-2694965de25d" providerId="ADAL" clId="{C6CD549F-63F6-5742-A97E-1F34508A6404}" dt="2023-05-13T18:06:37.816" v="429" actId="113"/>
          <ac:spMkLst>
            <pc:docMk/>
            <pc:sldMk cId="264885424" sldId="3545"/>
            <ac:spMk id="6" creationId="{FAC3CB3C-D544-23A8-29D3-BFAD4CC0DBE0}"/>
          </ac:spMkLst>
        </pc:spChg>
        <pc:spChg chg="add mod">
          <ac:chgData name="Fu, Qiang" userId="cd39a8ac-ebbf-45f8-b949-2694965de25d" providerId="ADAL" clId="{C6CD549F-63F6-5742-A97E-1F34508A6404}" dt="2023-05-13T18:06:25.057" v="427" actId="113"/>
          <ac:spMkLst>
            <pc:docMk/>
            <pc:sldMk cId="264885424" sldId="3545"/>
            <ac:spMk id="7" creationId="{9920FE70-1A0D-7EA0-8308-7E40ABF440DA}"/>
          </ac:spMkLst>
        </pc:spChg>
        <pc:spChg chg="add mod">
          <ac:chgData name="Fu, Qiang" userId="cd39a8ac-ebbf-45f8-b949-2694965de25d" providerId="ADAL" clId="{C6CD549F-63F6-5742-A97E-1F34508A6404}" dt="2023-05-13T18:06:16.899" v="424" actId="1076"/>
          <ac:spMkLst>
            <pc:docMk/>
            <pc:sldMk cId="264885424" sldId="3545"/>
            <ac:spMk id="10" creationId="{42C65C02-DFBA-959D-E0D5-A4C09C65E9E8}"/>
          </ac:spMkLst>
        </pc:spChg>
        <pc:spChg chg="add mod">
          <ac:chgData name="Fu, Qiang" userId="cd39a8ac-ebbf-45f8-b949-2694965de25d" providerId="ADAL" clId="{C6CD549F-63F6-5742-A97E-1F34508A6404}" dt="2023-05-13T18:07:20.071" v="432" actId="208"/>
          <ac:spMkLst>
            <pc:docMk/>
            <pc:sldMk cId="264885424" sldId="3545"/>
            <ac:spMk id="12" creationId="{10A598B2-EB81-37E5-3A2F-B6F001C354AA}"/>
          </ac:spMkLst>
        </pc:spChg>
        <pc:grpChg chg="add mod">
          <ac:chgData name="Fu, Qiang" userId="cd39a8ac-ebbf-45f8-b949-2694965de25d" providerId="ADAL" clId="{C6CD549F-63F6-5742-A97E-1F34508A6404}" dt="2023-05-13T18:06:06.326" v="422" actId="1076"/>
          <ac:grpSpMkLst>
            <pc:docMk/>
            <pc:sldMk cId="264885424" sldId="3545"/>
            <ac:grpSpMk id="4" creationId="{A665D9D4-58C8-E0DD-325F-8B93E40BBD51}"/>
          </ac:grpSpMkLst>
        </pc:grpChg>
        <pc:picChg chg="mod">
          <ac:chgData name="Fu, Qiang" userId="cd39a8ac-ebbf-45f8-b949-2694965de25d" providerId="ADAL" clId="{C6CD549F-63F6-5742-A97E-1F34508A6404}" dt="2023-05-13T18:05:55.063" v="420"/>
          <ac:picMkLst>
            <pc:docMk/>
            <pc:sldMk cId="264885424" sldId="3545"/>
            <ac:picMk id="5" creationId="{F744ED9A-C490-3DDC-5D59-CDACDAA323AC}"/>
          </ac:picMkLst>
        </pc:picChg>
        <pc:picChg chg="add mod">
          <ac:chgData name="Fu, Qiang" userId="cd39a8ac-ebbf-45f8-b949-2694965de25d" providerId="ADAL" clId="{C6CD549F-63F6-5742-A97E-1F34508A6404}" dt="2023-05-13T18:06:16.899" v="424" actId="1076"/>
          <ac:picMkLst>
            <pc:docMk/>
            <pc:sldMk cId="264885424" sldId="3545"/>
            <ac:picMk id="9" creationId="{708C33B8-4E21-8B06-714D-0F0CE6B2B63B}"/>
          </ac:picMkLst>
        </pc:picChg>
        <pc:cxnChg chg="add mod">
          <ac:chgData name="Fu, Qiang" userId="cd39a8ac-ebbf-45f8-b949-2694965de25d" providerId="ADAL" clId="{C6CD549F-63F6-5742-A97E-1F34508A6404}" dt="2023-05-13T18:06:10.356" v="423" actId="1076"/>
          <ac:cxnSpMkLst>
            <pc:docMk/>
            <pc:sldMk cId="264885424" sldId="3545"/>
            <ac:cxnSpMk id="8" creationId="{49A8C109-5190-FED3-42A8-855729D0FBC5}"/>
          </ac:cxnSpMkLst>
        </pc:cxnChg>
        <pc:cxnChg chg="add mod">
          <ac:chgData name="Fu, Qiang" userId="cd39a8ac-ebbf-45f8-b949-2694965de25d" providerId="ADAL" clId="{C6CD549F-63F6-5742-A97E-1F34508A6404}" dt="2023-05-13T18:06:19.126" v="425" actId="1076"/>
          <ac:cxnSpMkLst>
            <pc:docMk/>
            <pc:sldMk cId="264885424" sldId="3545"/>
            <ac:cxnSpMk id="11" creationId="{6C6CBFA5-9DAA-16B7-2755-06B857AB502E}"/>
          </ac:cxnSpMkLst>
        </pc:cxnChg>
      </pc:sldChg>
      <pc:sldMasterChg chg="delSldLayout">
        <pc:chgData name="Fu, Qiang" userId="cd39a8ac-ebbf-45f8-b949-2694965de25d" providerId="ADAL" clId="{C6CD549F-63F6-5742-A97E-1F34508A6404}" dt="2023-05-13T17:50:02.482" v="217" actId="2696"/>
        <pc:sldMasterMkLst>
          <pc:docMk/>
          <pc:sldMasterMk cId="1964003841" sldId="2147483672"/>
        </pc:sldMasterMkLst>
        <pc:sldLayoutChg chg="del">
          <pc:chgData name="Fu, Qiang" userId="cd39a8ac-ebbf-45f8-b949-2694965de25d" providerId="ADAL" clId="{C6CD549F-63F6-5742-A97E-1F34508A6404}" dt="2023-05-13T17:50:02.482" v="217" actId="2696"/>
          <pc:sldLayoutMkLst>
            <pc:docMk/>
            <pc:sldMasterMk cId="1964003841" sldId="2147483672"/>
            <pc:sldLayoutMk cId="1613107677" sldId="2147483684"/>
          </pc:sldLayoutMkLst>
        </pc:sldLayoutChg>
        <pc:sldLayoutChg chg="del">
          <pc:chgData name="Fu, Qiang" userId="cd39a8ac-ebbf-45f8-b949-2694965de25d" providerId="ADAL" clId="{C6CD549F-63F6-5742-A97E-1F34508A6404}" dt="2023-05-13T17:42:24.644" v="145" actId="2696"/>
          <pc:sldLayoutMkLst>
            <pc:docMk/>
            <pc:sldMasterMk cId="1964003841" sldId="2147483672"/>
            <pc:sldLayoutMk cId="1865548360" sldId="2147483684"/>
          </pc:sldLayoutMkLst>
        </pc:sldLayoutChg>
      </pc:sldMasterChg>
    </pc:docChg>
  </pc:docChgLst>
  <pc:docChgLst>
    <pc:chgData name="edoleh@udel.edu" userId="S::urn:spo:guest#edoleh@udel.edu::" providerId="AD" clId="Web-{F40770D6-369B-F91B-0CDD-C41328EEA03D}"/>
    <pc:docChg chg="addSld delSld modSld">
      <pc:chgData name="edoleh@udel.edu" userId="S::urn:spo:guest#edoleh@udel.edu::" providerId="AD" clId="Web-{F40770D6-369B-F91B-0CDD-C41328EEA03D}" dt="2023-04-13T16:41:38.747" v="1040"/>
      <pc:docMkLst>
        <pc:docMk/>
      </pc:docMkLst>
      <pc:sldChg chg="modSp">
        <pc:chgData name="edoleh@udel.edu" userId="S::urn:spo:guest#edoleh@udel.edu::" providerId="AD" clId="Web-{F40770D6-369B-F91B-0CDD-C41328EEA03D}" dt="2023-04-13T03:15:59.737" v="1029" actId="20577"/>
        <pc:sldMkLst>
          <pc:docMk/>
          <pc:sldMk cId="2871796005" sldId="345"/>
        </pc:sldMkLst>
        <pc:spChg chg="mod">
          <ac:chgData name="edoleh@udel.edu" userId="S::urn:spo:guest#edoleh@udel.edu::" providerId="AD" clId="Web-{F40770D6-369B-F91B-0CDD-C41328EEA03D}" dt="2023-04-13T03:15:17.704" v="1018" actId="20577"/>
          <ac:spMkLst>
            <pc:docMk/>
            <pc:sldMk cId="2871796005" sldId="345"/>
            <ac:spMk id="4" creationId="{399681C9-DA06-4DEE-503C-119A630C36FD}"/>
          </ac:spMkLst>
        </pc:spChg>
        <pc:spChg chg="mod">
          <ac:chgData name="edoleh@udel.edu" userId="S::urn:spo:guest#edoleh@udel.edu::" providerId="AD" clId="Web-{F40770D6-369B-F91B-0CDD-C41328EEA03D}" dt="2023-04-13T03:15:24.407" v="1021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F40770D6-369B-F91B-0CDD-C41328EEA03D}" dt="2023-04-13T03:15:59.737" v="1029" actId="20577"/>
          <ac:spMkLst>
            <pc:docMk/>
            <pc:sldMk cId="2871796005" sldId="345"/>
            <ac:spMk id="11" creationId="{415D20AA-8F43-603A-B1DA-B119CADFFA6A}"/>
          </ac:spMkLst>
        </pc:spChg>
        <pc:spChg chg="mod">
          <ac:chgData name="edoleh@udel.edu" userId="S::urn:spo:guest#edoleh@udel.edu::" providerId="AD" clId="Web-{F40770D6-369B-F91B-0CDD-C41328EEA03D}" dt="2023-04-13T03:15:30.408" v="1026" actId="20577"/>
          <ac:spMkLst>
            <pc:docMk/>
            <pc:sldMk cId="2871796005" sldId="345"/>
            <ac:spMk id="18" creationId="{8B5C16C7-7C73-7F17-31BB-C752DB34D201}"/>
          </ac:spMkLst>
        </pc:spChg>
      </pc:sldChg>
      <pc:sldChg chg="modSp">
        <pc:chgData name="edoleh@udel.edu" userId="S::urn:spo:guest#edoleh@udel.edu::" providerId="AD" clId="Web-{F40770D6-369B-F91B-0CDD-C41328EEA03D}" dt="2023-04-13T02:51:20.985" v="8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F40770D6-369B-F91B-0CDD-C41328EEA03D}" dt="2023-04-13T02:51:20.985" v="8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F40770D6-369B-F91B-0CDD-C41328EEA03D}" dt="2023-04-13T02:44:17.549" v="730" actId="20577"/>
        <pc:sldMkLst>
          <pc:docMk/>
          <pc:sldMk cId="3433401761" sldId="3490"/>
        </pc:sldMkLst>
        <pc:spChg chg="add mod">
          <ac:chgData name="edoleh@udel.edu" userId="S::urn:spo:guest#edoleh@udel.edu::" providerId="AD" clId="Web-{F40770D6-369B-F91B-0CDD-C41328EEA03D}" dt="2023-04-13T02:44:17.549" v="730" actId="20577"/>
          <ac:spMkLst>
            <pc:docMk/>
            <pc:sldMk cId="3433401761" sldId="3490"/>
            <ac:spMk id="2" creationId="{A5741044-76D3-E33F-D348-3F29C72D840E}"/>
          </ac:spMkLst>
        </pc:spChg>
        <pc:picChg chg="mod">
          <ac:chgData name="edoleh@udel.edu" userId="S::urn:spo:guest#edoleh@udel.edu::" providerId="AD" clId="Web-{F40770D6-369B-F91B-0CDD-C41328EEA03D}" dt="2023-04-13T02:10:52.012" v="52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F40770D6-369B-F91B-0CDD-C41328EEA03D}" dt="2023-04-13T01:44:55.746" v="7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F40770D6-369B-F91B-0CDD-C41328EEA03D}" dt="2023-04-13T01:43:03.976" v="1"/>
          <ac:spMkLst>
            <pc:docMk/>
            <pc:sldMk cId="660118124" sldId="3491"/>
            <ac:spMk id="4" creationId="{36E62CC7-0FDF-B0FF-6BD9-2C889E18D6C1}"/>
          </ac:spMkLst>
        </pc:spChg>
        <pc:graphicFrameChg chg="del">
          <ac:chgData name="edoleh@udel.edu" userId="S::urn:spo:guest#edoleh@udel.edu::" providerId="AD" clId="Web-{F40770D6-369B-F91B-0CDD-C41328EEA03D}" dt="2023-04-13T01:42:45.335" v="0"/>
          <ac:graphicFrameMkLst>
            <pc:docMk/>
            <pc:sldMk cId="660118124" sldId="3491"/>
            <ac:graphicFrameMk id="2" creationId="{2D68CCD5-BCCB-3A54-6B92-30E850FEA248}"/>
          </ac:graphicFrameMkLst>
        </pc:graphicFrameChg>
        <pc:picChg chg="add mod ord">
          <ac:chgData name="edoleh@udel.edu" userId="S::urn:spo:guest#edoleh@udel.edu::" providerId="AD" clId="Web-{F40770D6-369B-F91B-0CDD-C41328EEA03D}" dt="2023-04-13T01:44:55.746" v="7" actId="1076"/>
          <ac:picMkLst>
            <pc:docMk/>
            <pc:sldMk cId="660118124" sldId="3491"/>
            <ac:picMk id="6" creationId="{C11D9AA4-C62C-FA52-42A2-4B6C410444F9}"/>
          </ac:picMkLst>
        </pc:picChg>
      </pc:sldChg>
      <pc:sldChg chg="new del">
        <pc:chgData name="edoleh@udel.edu" userId="S::urn:spo:guest#edoleh@udel.edu::" providerId="AD" clId="Web-{F40770D6-369B-F91B-0CDD-C41328EEA03D}" dt="2023-04-13T02:11:35.748" v="55"/>
        <pc:sldMkLst>
          <pc:docMk/>
          <pc:sldMk cId="3046464088" sldId="3492"/>
        </pc:sldMkLst>
      </pc:sldChg>
      <pc:sldChg chg="addSp delSp modSp add replId">
        <pc:chgData name="edoleh@udel.edu" userId="S::urn:spo:guest#edoleh@udel.edu::" providerId="AD" clId="Web-{F40770D6-369B-F91B-0CDD-C41328EEA03D}" dt="2023-04-13T16:41:38.747" v="1040"/>
        <pc:sldMkLst>
          <pc:docMk/>
          <pc:sldMk cId="3521772948" sldId="3493"/>
        </pc:sldMkLst>
        <pc:spChg chg="del">
          <ac:chgData name="edoleh@udel.edu" userId="S::urn:spo:guest#edoleh@udel.edu::" providerId="AD" clId="Web-{F40770D6-369B-F91B-0CDD-C41328EEA03D}" dt="2023-04-13T02:11:48.798" v="59"/>
          <ac:spMkLst>
            <pc:docMk/>
            <pc:sldMk cId="3521772948" sldId="3493"/>
            <ac:spMk id="2" creationId="{A5741044-76D3-E33F-D348-3F29C72D840E}"/>
          </ac:spMkLst>
        </pc:spChg>
        <pc:spChg chg="add del mod">
          <ac:chgData name="edoleh@udel.edu" userId="S::urn:spo:guest#edoleh@udel.edu::" providerId="AD" clId="Web-{F40770D6-369B-F91B-0CDD-C41328EEA03D}" dt="2023-04-13T02:11:47.126" v="58"/>
          <ac:spMkLst>
            <pc:docMk/>
            <pc:sldMk cId="3521772948" sldId="3493"/>
            <ac:spMk id="4" creationId="{AF85E2FE-2853-5874-4FA1-ADBCA57C5993}"/>
          </ac:spMkLst>
        </pc:spChg>
        <pc:spChg chg="mod">
          <ac:chgData name="edoleh@udel.edu" userId="S::urn:spo:guest#edoleh@udel.edu::" providerId="AD" clId="Web-{F40770D6-369B-F91B-0CDD-C41328EEA03D}" dt="2023-04-13T02:42:25.546" v="697" actId="20577"/>
          <ac:spMkLst>
            <pc:docMk/>
            <pc:sldMk cId="3521772948" sldId="3493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F40770D6-369B-F91B-0CDD-C41328EEA03D}" dt="2023-04-13T02:18:01.561" v="74"/>
          <ac:spMkLst>
            <pc:docMk/>
            <pc:sldMk cId="3521772948" sldId="3493"/>
            <ac:spMk id="8" creationId="{6F753D09-7E5D-8225-7FE9-54227F70476D}"/>
          </ac:spMkLst>
        </pc:spChg>
        <pc:spChg chg="add mod">
          <ac:chgData name="edoleh@udel.edu" userId="S::urn:spo:guest#edoleh@udel.edu::" providerId="AD" clId="Web-{F40770D6-369B-F91B-0CDD-C41328EEA03D}" dt="2023-04-13T02:47:34.368" v="743" actId="1076"/>
          <ac:spMkLst>
            <pc:docMk/>
            <pc:sldMk cId="3521772948" sldId="3493"/>
            <ac:spMk id="10" creationId="{7B6A9789-59BB-2ABF-FF10-8838C4033A3F}"/>
          </ac:spMkLst>
        </pc:spChg>
        <pc:graphicFrameChg chg="add mod modGraphic">
          <ac:chgData name="edoleh@udel.edu" userId="S::urn:spo:guest#edoleh@udel.edu::" providerId="AD" clId="Web-{F40770D6-369B-F91B-0CDD-C41328EEA03D}" dt="2023-04-13T16:41:38.747" v="1040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del mod">
          <ac:chgData name="edoleh@udel.edu" userId="S::urn:spo:guest#edoleh@udel.edu::" providerId="AD" clId="Web-{F40770D6-369B-F91B-0CDD-C41328EEA03D}" dt="2023-04-13T02:17:58.467" v="73"/>
          <ac:picMkLst>
            <pc:docMk/>
            <pc:sldMk cId="3521772948" sldId="3493"/>
            <ac:picMk id="6" creationId="{B1DAFD12-1300-1598-7254-25B646E29E6C}"/>
          </ac:picMkLst>
        </pc:picChg>
        <pc:picChg chg="del">
          <ac:chgData name="edoleh@udel.edu" userId="S::urn:spo:guest#edoleh@udel.edu::" providerId="AD" clId="Web-{F40770D6-369B-F91B-0CDD-C41328EEA03D}" dt="2023-04-13T02:11:43.189" v="56"/>
          <ac:picMkLst>
            <pc:docMk/>
            <pc:sldMk cId="3521772948" sldId="3493"/>
            <ac:picMk id="7" creationId="{1439616A-F6AC-CB9B-8A6B-AECA9AE52A61}"/>
          </ac:picMkLst>
        </pc:picChg>
      </pc:sldChg>
      <pc:sldChg chg="addSp delSp modSp add del replId">
        <pc:chgData name="edoleh@udel.edu" userId="S::urn:spo:guest#edoleh@udel.edu::" providerId="AD" clId="Web-{F40770D6-369B-F91B-0CDD-C41328EEA03D}" dt="2023-04-13T16:11:01.594" v="1030"/>
        <pc:sldMkLst>
          <pc:docMk/>
          <pc:sldMk cId="2686372817" sldId="3494"/>
        </pc:sldMkLst>
        <pc:spChg chg="mod">
          <ac:chgData name="edoleh@udel.edu" userId="S::urn:spo:guest#edoleh@udel.edu::" providerId="AD" clId="Web-{F40770D6-369B-F91B-0CDD-C41328EEA03D}" dt="2023-04-13T02:50:53.250" v="824" actId="20577"/>
          <ac:spMkLst>
            <pc:docMk/>
            <pc:sldMk cId="2686372817" sldId="3494"/>
            <ac:spMk id="5" creationId="{32AC5139-FE1D-D98E-14B1-8693DDA6D7ED}"/>
          </ac:spMkLst>
        </pc:spChg>
        <pc:spChg chg="del">
          <ac:chgData name="edoleh@udel.edu" userId="S::urn:spo:guest#edoleh@udel.edu::" providerId="AD" clId="Web-{F40770D6-369B-F91B-0CDD-C41328EEA03D}" dt="2023-04-13T02:50:42.655" v="815"/>
          <ac:spMkLst>
            <pc:docMk/>
            <pc:sldMk cId="2686372817" sldId="3494"/>
            <ac:spMk id="10" creationId="{7B6A9789-59BB-2ABF-FF10-8838C4033A3F}"/>
          </ac:spMkLst>
        </pc:spChg>
        <pc:graphicFrameChg chg="del">
          <ac:chgData name="edoleh@udel.edu" userId="S::urn:spo:guest#edoleh@udel.edu::" providerId="AD" clId="Web-{F40770D6-369B-F91B-0CDD-C41328EEA03D}" dt="2023-04-13T02:50:40.405" v="814"/>
          <ac:graphicFrameMkLst>
            <pc:docMk/>
            <pc:sldMk cId="2686372817" sldId="3494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F40770D6-369B-F91B-0CDD-C41328EEA03D}" dt="2023-04-13T02:55:24.852" v="865" actId="1076"/>
          <ac:picMkLst>
            <pc:docMk/>
            <pc:sldMk cId="2686372817" sldId="3494"/>
            <ac:picMk id="2" creationId="{418A4AE1-422D-BA0C-5702-2FB55E920231}"/>
          </ac:picMkLst>
        </pc:picChg>
      </pc:sldChg>
    </pc:docChg>
  </pc:docChgLst>
  <pc:docChgLst>
    <pc:chgData name="Fu, Qiang" userId="cd39a8ac-ebbf-45f8-b949-2694965de25d" providerId="ADAL" clId="{7256F6AE-75AD-B34E-9D56-117396014D40}"/>
    <pc:docChg chg="undo custSel addSld delSld modSld sldOrd">
      <pc:chgData name="Fu, Qiang" userId="cd39a8ac-ebbf-45f8-b949-2694965de25d" providerId="ADAL" clId="{7256F6AE-75AD-B34E-9D56-117396014D40}" dt="2023-09-25T21:24:18.619" v="599" actId="13926"/>
      <pc:docMkLst>
        <pc:docMk/>
      </pc:docMkLst>
      <pc:sldChg chg="modSp add mod">
        <pc:chgData name="Fu, Qiang" userId="cd39a8ac-ebbf-45f8-b949-2694965de25d" providerId="ADAL" clId="{7256F6AE-75AD-B34E-9D56-117396014D40}" dt="2023-09-15T20:08:40.952" v="585" actId="20577"/>
        <pc:sldMkLst>
          <pc:docMk/>
          <pc:sldMk cId="3021947876" sldId="303"/>
        </pc:sldMkLst>
        <pc:spChg chg="mod">
          <ac:chgData name="Fu, Qiang" userId="cd39a8ac-ebbf-45f8-b949-2694965de25d" providerId="ADAL" clId="{7256F6AE-75AD-B34E-9D56-117396014D40}" dt="2023-09-15T20:08:40.952" v="585" actId="20577"/>
          <ac:spMkLst>
            <pc:docMk/>
            <pc:sldMk cId="3021947876" sldId="303"/>
            <ac:spMk id="16" creationId="{D2CD1E92-75AD-99E9-841C-4F9A76ED40DB}"/>
          </ac:spMkLst>
        </pc:spChg>
      </pc:sldChg>
      <pc:sldChg chg="modSp mod">
        <pc:chgData name="Fu, Qiang" userId="cd39a8ac-ebbf-45f8-b949-2694965de25d" providerId="ADAL" clId="{7256F6AE-75AD-B34E-9D56-117396014D40}" dt="2023-09-15T19:52:27.871" v="326" actId="20577"/>
        <pc:sldMkLst>
          <pc:docMk/>
          <pc:sldMk cId="2049175137" sldId="3477"/>
        </pc:sldMkLst>
        <pc:spChg chg="mod">
          <ac:chgData name="Fu, Qiang" userId="cd39a8ac-ebbf-45f8-b949-2694965de25d" providerId="ADAL" clId="{7256F6AE-75AD-B34E-9D56-117396014D40}" dt="2023-09-15T19:52:27.871" v="326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Fu, Qiang" userId="cd39a8ac-ebbf-45f8-b949-2694965de25d" providerId="ADAL" clId="{7256F6AE-75AD-B34E-9D56-117396014D40}" dt="2023-09-25T21:24:18.619" v="599" actId="13926"/>
        <pc:sldMkLst>
          <pc:docMk/>
          <pc:sldMk cId="922772324" sldId="3494"/>
        </pc:sldMkLst>
        <pc:graphicFrameChg chg="mod">
          <ac:chgData name="Fu, Qiang" userId="cd39a8ac-ebbf-45f8-b949-2694965de25d" providerId="ADAL" clId="{7256F6AE-75AD-B34E-9D56-117396014D40}" dt="2023-09-25T21:24:18.619" v="599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del">
        <pc:chgData name="Fu, Qiang" userId="cd39a8ac-ebbf-45f8-b949-2694965de25d" providerId="ADAL" clId="{7256F6AE-75AD-B34E-9D56-117396014D40}" dt="2023-09-15T19:52:03.559" v="283" actId="2696"/>
        <pc:sldMkLst>
          <pc:docMk/>
          <pc:sldMk cId="1945603721" sldId="3549"/>
        </pc:sldMkLst>
      </pc:sldChg>
      <pc:sldChg chg="del">
        <pc:chgData name="Fu, Qiang" userId="cd39a8ac-ebbf-45f8-b949-2694965de25d" providerId="ADAL" clId="{7256F6AE-75AD-B34E-9D56-117396014D40}" dt="2023-09-15T19:52:04.045" v="284" actId="2696"/>
        <pc:sldMkLst>
          <pc:docMk/>
          <pc:sldMk cId="66702755" sldId="3554"/>
        </pc:sldMkLst>
      </pc:sldChg>
      <pc:sldChg chg="del">
        <pc:chgData name="Fu, Qiang" userId="cd39a8ac-ebbf-45f8-b949-2694965de25d" providerId="ADAL" clId="{7256F6AE-75AD-B34E-9D56-117396014D40}" dt="2023-09-15T19:52:03.187" v="282" actId="2696"/>
        <pc:sldMkLst>
          <pc:docMk/>
          <pc:sldMk cId="2501157377" sldId="3564"/>
        </pc:sldMkLst>
      </pc:sldChg>
      <pc:sldChg chg="del">
        <pc:chgData name="Fu, Qiang" userId="cd39a8ac-ebbf-45f8-b949-2694965de25d" providerId="ADAL" clId="{7256F6AE-75AD-B34E-9D56-117396014D40}" dt="2023-09-15T19:52:04.467" v="285" actId="2696"/>
        <pc:sldMkLst>
          <pc:docMk/>
          <pc:sldMk cId="4139213732" sldId="3565"/>
        </pc:sldMkLst>
      </pc:sldChg>
      <pc:sldChg chg="del">
        <pc:chgData name="Fu, Qiang" userId="cd39a8ac-ebbf-45f8-b949-2694965de25d" providerId="ADAL" clId="{7256F6AE-75AD-B34E-9D56-117396014D40}" dt="2023-09-15T19:26:48.358" v="1" actId="2696"/>
        <pc:sldMkLst>
          <pc:docMk/>
          <pc:sldMk cId="2915478424" sldId="3566"/>
        </pc:sldMkLst>
      </pc:sldChg>
      <pc:sldChg chg="del">
        <pc:chgData name="Fu, Qiang" userId="cd39a8ac-ebbf-45f8-b949-2694965de25d" providerId="ADAL" clId="{7256F6AE-75AD-B34E-9D56-117396014D40}" dt="2023-09-15T19:27:01.967" v="3" actId="2696"/>
        <pc:sldMkLst>
          <pc:docMk/>
          <pc:sldMk cId="4072360406" sldId="3570"/>
        </pc:sldMkLst>
      </pc:sldChg>
      <pc:sldChg chg="del">
        <pc:chgData name="Fu, Qiang" userId="cd39a8ac-ebbf-45f8-b949-2694965de25d" providerId="ADAL" clId="{7256F6AE-75AD-B34E-9D56-117396014D40}" dt="2023-09-15T19:27:18.727" v="5" actId="2696"/>
        <pc:sldMkLst>
          <pc:docMk/>
          <pc:sldMk cId="993887108" sldId="3571"/>
        </pc:sldMkLst>
      </pc:sldChg>
      <pc:sldChg chg="addSp delSp modSp mod ord">
        <pc:chgData name="Fu, Qiang" userId="cd39a8ac-ebbf-45f8-b949-2694965de25d" providerId="ADAL" clId="{7256F6AE-75AD-B34E-9D56-117396014D40}" dt="2023-09-15T20:08:52.905" v="586" actId="207"/>
        <pc:sldMkLst>
          <pc:docMk/>
          <pc:sldMk cId="3716843391" sldId="3573"/>
        </pc:sldMkLst>
        <pc:spChg chg="mod">
          <ac:chgData name="Fu, Qiang" userId="cd39a8ac-ebbf-45f8-b949-2694965de25d" providerId="ADAL" clId="{7256F6AE-75AD-B34E-9D56-117396014D40}" dt="2023-09-15T19:51:28.175" v="279" actId="1076"/>
          <ac:spMkLst>
            <pc:docMk/>
            <pc:sldMk cId="3716843391" sldId="3573"/>
            <ac:spMk id="2" creationId="{2027ECFB-117B-116E-10C6-0F72C31703F1}"/>
          </ac:spMkLst>
        </pc:spChg>
        <pc:spChg chg="add del mod">
          <ac:chgData name="Fu, Qiang" userId="cd39a8ac-ebbf-45f8-b949-2694965de25d" providerId="ADAL" clId="{7256F6AE-75AD-B34E-9D56-117396014D40}" dt="2023-09-15T20:06:20.487" v="558" actId="478"/>
          <ac:spMkLst>
            <pc:docMk/>
            <pc:sldMk cId="3716843391" sldId="3573"/>
            <ac:spMk id="16" creationId="{72C725A3-B18C-0666-DD0E-68085206FC24}"/>
          </ac:spMkLst>
        </pc:spChg>
        <pc:spChg chg="del">
          <ac:chgData name="Fu, Qiang" userId="cd39a8ac-ebbf-45f8-b949-2694965de25d" providerId="ADAL" clId="{7256F6AE-75AD-B34E-9D56-117396014D40}" dt="2023-09-15T19:44:05.647" v="262" actId="478"/>
          <ac:spMkLst>
            <pc:docMk/>
            <pc:sldMk cId="3716843391" sldId="3573"/>
            <ac:spMk id="20" creationId="{5302E898-5242-3BD9-0126-B8FD0F0648AF}"/>
          </ac:spMkLst>
        </pc:spChg>
        <pc:spChg chg="mod">
          <ac:chgData name="Fu, Qiang" userId="cd39a8ac-ebbf-45f8-b949-2694965de25d" providerId="ADAL" clId="{7256F6AE-75AD-B34E-9D56-117396014D40}" dt="2023-09-15T20:08:52.905" v="586" actId="207"/>
          <ac:spMkLst>
            <pc:docMk/>
            <pc:sldMk cId="3716843391" sldId="3573"/>
            <ac:spMk id="36" creationId="{33962152-29FD-020C-DA97-1F555E224DEA}"/>
          </ac:spMkLst>
        </pc:spChg>
        <pc:grpChg chg="del">
          <ac:chgData name="Fu, Qiang" userId="cd39a8ac-ebbf-45f8-b949-2694965de25d" providerId="ADAL" clId="{7256F6AE-75AD-B34E-9D56-117396014D40}" dt="2023-09-15T19:44:03.139" v="261" actId="478"/>
          <ac:grpSpMkLst>
            <pc:docMk/>
            <pc:sldMk cId="3716843391" sldId="3573"/>
            <ac:grpSpMk id="12" creationId="{DA3A9897-9610-0AB9-EC92-F9B7B0D6C066}"/>
          </ac:grpSpMkLst>
        </pc:grpChg>
        <pc:graphicFrameChg chg="add del mod">
          <ac:chgData name="Fu, Qiang" userId="cd39a8ac-ebbf-45f8-b949-2694965de25d" providerId="ADAL" clId="{7256F6AE-75AD-B34E-9D56-117396014D40}" dt="2023-09-15T20:00:41.869" v="331" actId="478"/>
          <ac:graphicFrameMkLst>
            <pc:docMk/>
            <pc:sldMk cId="3716843391" sldId="3573"/>
            <ac:graphicFrameMk id="3" creationId="{B56FB619-065D-F84B-BA59-017812EAE5E1}"/>
          </ac:graphicFrameMkLst>
        </pc:graphicFrameChg>
        <pc:graphicFrameChg chg="mod modGraphic">
          <ac:chgData name="Fu, Qiang" userId="cd39a8ac-ebbf-45f8-b949-2694965de25d" providerId="ADAL" clId="{7256F6AE-75AD-B34E-9D56-117396014D40}" dt="2023-09-15T19:51:22.229" v="277" actId="1076"/>
          <ac:graphicFrameMkLst>
            <pc:docMk/>
            <pc:sldMk cId="3716843391" sldId="3573"/>
            <ac:graphicFrameMk id="4" creationId="{C8C44989-D323-E4F5-31A5-D47F8BBEEBD2}"/>
          </ac:graphicFrameMkLst>
        </pc:graphicFrameChg>
        <pc:graphicFrameChg chg="del mod">
          <ac:chgData name="Fu, Qiang" userId="cd39a8ac-ebbf-45f8-b949-2694965de25d" providerId="ADAL" clId="{7256F6AE-75AD-B34E-9D56-117396014D40}" dt="2023-09-15T19:50:23.602" v="269" actId="478"/>
          <ac:graphicFrameMkLst>
            <pc:docMk/>
            <pc:sldMk cId="3716843391" sldId="3573"/>
            <ac:graphicFrameMk id="15" creationId="{B4CFF2EF-51AA-464B-F7F2-E4C326EDC32C}"/>
          </ac:graphicFrameMkLst>
        </pc:graphicFrameChg>
        <pc:graphicFrameChg chg="add mod">
          <ac:chgData name="Fu, Qiang" userId="cd39a8ac-ebbf-45f8-b949-2694965de25d" providerId="ADAL" clId="{7256F6AE-75AD-B34E-9D56-117396014D40}" dt="2023-09-15T20:06:29.962" v="560" actId="1076"/>
          <ac:graphicFrameMkLst>
            <pc:docMk/>
            <pc:sldMk cId="3716843391" sldId="3573"/>
            <ac:graphicFrameMk id="19" creationId="{F0009D63-59F6-F271-D582-D039588D8BEA}"/>
          </ac:graphicFrameMkLst>
        </pc:graphicFrameChg>
        <pc:picChg chg="add del mod">
          <ac:chgData name="Fu, Qiang" userId="cd39a8ac-ebbf-45f8-b949-2694965de25d" providerId="ADAL" clId="{7256F6AE-75AD-B34E-9D56-117396014D40}" dt="2023-09-15T20:06:18.743" v="557" actId="478"/>
          <ac:picMkLst>
            <pc:docMk/>
            <pc:sldMk cId="3716843391" sldId="3573"/>
            <ac:picMk id="17" creationId="{95EDBD0D-3333-42FF-7BC2-F4C8D37B2F7D}"/>
          </ac:picMkLst>
        </pc:picChg>
        <pc:picChg chg="add del mod">
          <ac:chgData name="Fu, Qiang" userId="cd39a8ac-ebbf-45f8-b949-2694965de25d" providerId="ADAL" clId="{7256F6AE-75AD-B34E-9D56-117396014D40}" dt="2023-09-15T20:06:18.743" v="557" actId="478"/>
          <ac:picMkLst>
            <pc:docMk/>
            <pc:sldMk cId="3716843391" sldId="3573"/>
            <ac:picMk id="18" creationId="{5B6B9DC7-45FC-6C47-9CF5-7EAE2B38F106}"/>
          </ac:picMkLst>
        </pc:picChg>
      </pc:sldChg>
      <pc:sldChg chg="del">
        <pc:chgData name="Fu, Qiang" userId="cd39a8ac-ebbf-45f8-b949-2694965de25d" providerId="ADAL" clId="{7256F6AE-75AD-B34E-9D56-117396014D40}" dt="2023-09-15T19:27:03.460" v="4" actId="2696"/>
        <pc:sldMkLst>
          <pc:docMk/>
          <pc:sldMk cId="3884828748" sldId="3576"/>
        </pc:sldMkLst>
      </pc:sldChg>
      <pc:sldChg chg="del">
        <pc:chgData name="Fu, Qiang" userId="cd39a8ac-ebbf-45f8-b949-2694965de25d" providerId="ADAL" clId="{7256F6AE-75AD-B34E-9D56-117396014D40}" dt="2023-09-15T19:52:02.729" v="281" actId="2696"/>
        <pc:sldMkLst>
          <pc:docMk/>
          <pc:sldMk cId="3048230339" sldId="3579"/>
        </pc:sldMkLst>
      </pc:sldChg>
      <pc:sldChg chg="del">
        <pc:chgData name="Fu, Qiang" userId="cd39a8ac-ebbf-45f8-b949-2694965de25d" providerId="ADAL" clId="{7256F6AE-75AD-B34E-9D56-117396014D40}" dt="2023-09-15T19:52:05.047" v="286" actId="2696"/>
        <pc:sldMkLst>
          <pc:docMk/>
          <pc:sldMk cId="820598532" sldId="3583"/>
        </pc:sldMkLst>
      </pc:sldChg>
      <pc:sldChg chg="del">
        <pc:chgData name="Fu, Qiang" userId="cd39a8ac-ebbf-45f8-b949-2694965de25d" providerId="ADAL" clId="{7256F6AE-75AD-B34E-9D56-117396014D40}" dt="2023-09-15T19:52:05.826" v="287" actId="2696"/>
        <pc:sldMkLst>
          <pc:docMk/>
          <pc:sldMk cId="1328647782" sldId="3584"/>
        </pc:sldMkLst>
      </pc:sldChg>
      <pc:sldChg chg="del">
        <pc:chgData name="Fu, Qiang" userId="cd39a8ac-ebbf-45f8-b949-2694965de25d" providerId="ADAL" clId="{7256F6AE-75AD-B34E-9D56-117396014D40}" dt="2023-09-15T19:27:21.086" v="6" actId="2696"/>
        <pc:sldMkLst>
          <pc:docMk/>
          <pc:sldMk cId="3000155926" sldId="3585"/>
        </pc:sldMkLst>
      </pc:sldChg>
      <pc:sldChg chg="del">
        <pc:chgData name="Fu, Qiang" userId="cd39a8ac-ebbf-45f8-b949-2694965de25d" providerId="ADAL" clId="{7256F6AE-75AD-B34E-9D56-117396014D40}" dt="2023-09-15T19:26:52.102" v="2" actId="2696"/>
        <pc:sldMkLst>
          <pc:docMk/>
          <pc:sldMk cId="2288178257" sldId="3586"/>
        </pc:sldMkLst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1244549006" sldId="3587"/>
        </pc:sldMkLst>
      </pc:sldChg>
      <pc:sldChg chg="modSp add mod">
        <pc:chgData name="Fu, Qiang" userId="cd39a8ac-ebbf-45f8-b949-2694965de25d" providerId="ADAL" clId="{7256F6AE-75AD-B34E-9D56-117396014D40}" dt="2023-09-15T20:14:01.357" v="597" actId="208"/>
        <pc:sldMkLst>
          <pc:docMk/>
          <pc:sldMk cId="3669395568" sldId="3591"/>
        </pc:sldMkLst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0" creationId="{DF100759-A4E5-B286-7A27-2D4EA9E61F68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4" creationId="{4CD2EFD6-63CB-4379-5872-C4BE9583741F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5" creationId="{551F765E-36FE-C636-F1CE-7780C09CB72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18" creationId="{1B5C00FE-30A7-9A3D-A87E-F2544BF4BE4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26" creationId="{62994749-FE54-0353-FC0C-C86E2CC2C58B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1" creationId="{43BB078A-0681-2ECE-F5F3-20941A5552E3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2" creationId="{4D5B27C7-60E0-DA66-D88F-21118A56C090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4" creationId="{A5EF3D8C-4FDD-5C64-AE7E-6715F778F2EE}"/>
          </ac:spMkLst>
        </pc:spChg>
        <pc:spChg chg="mod">
          <ac:chgData name="Fu, Qiang" userId="cd39a8ac-ebbf-45f8-b949-2694965de25d" providerId="ADAL" clId="{7256F6AE-75AD-B34E-9D56-117396014D40}" dt="2023-09-15T20:14:01.357" v="597" actId="208"/>
          <ac:spMkLst>
            <pc:docMk/>
            <pc:sldMk cId="3669395568" sldId="3591"/>
            <ac:spMk id="35" creationId="{13158C02-AEFC-0021-5EBE-F08F37EAAB60}"/>
          </ac:spMkLst>
        </pc:spChg>
        <pc:graphicFrameChg chg="mod">
          <ac:chgData name="Fu, Qiang" userId="cd39a8ac-ebbf-45f8-b949-2694965de25d" providerId="ADAL" clId="{7256F6AE-75AD-B34E-9D56-117396014D40}" dt="2023-09-15T20:13:34.227" v="593" actId="208"/>
          <ac:graphicFrameMkLst>
            <pc:docMk/>
            <pc:sldMk cId="3669395568" sldId="3591"/>
            <ac:graphicFrameMk id="4" creationId="{82EBBCF6-6D46-1D6E-E121-503A270C8D26}"/>
          </ac:graphicFrameMkLst>
        </pc:graphicFrameChg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1139606093" sldId="3592"/>
        </pc:sldMkLst>
      </pc:sldChg>
      <pc:sldChg chg="add ord">
        <pc:chgData name="Fu, Qiang" userId="cd39a8ac-ebbf-45f8-b949-2694965de25d" providerId="ADAL" clId="{7256F6AE-75AD-B34E-9D56-117396014D40}" dt="2023-09-17T00:52:00.839" v="598" actId="20578"/>
        <pc:sldMkLst>
          <pc:docMk/>
          <pc:sldMk cId="3983085759" sldId="3593"/>
        </pc:sldMkLst>
      </pc:sldChg>
      <pc:sldChg chg="add">
        <pc:chgData name="Fu, Qiang" userId="cd39a8ac-ebbf-45f8-b949-2694965de25d" providerId="ADAL" clId="{7256F6AE-75AD-B34E-9D56-117396014D40}" dt="2023-09-15T19:26:24.188" v="0"/>
        <pc:sldMkLst>
          <pc:docMk/>
          <pc:sldMk cId="3723546841" sldId="3594"/>
        </pc:sldMkLst>
      </pc:sldChg>
      <pc:sldChg chg="delSp modSp add mod">
        <pc:chgData name="Fu, Qiang" userId="cd39a8ac-ebbf-45f8-b949-2694965de25d" providerId="ADAL" clId="{7256F6AE-75AD-B34E-9D56-117396014D40}" dt="2023-09-15T20:08:16.140" v="584" actId="5793"/>
        <pc:sldMkLst>
          <pc:docMk/>
          <pc:sldMk cId="758648146" sldId="3595"/>
        </pc:sldMkLst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" creationId="{CCC669D9-7B39-7732-1742-E20528769A13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3" creationId="{395844BE-3C52-E851-8987-005A69BEC593}"/>
          </ac:spMkLst>
        </pc:spChg>
        <pc:spChg chg="mod">
          <ac:chgData name="Fu, Qiang" userId="cd39a8ac-ebbf-45f8-b949-2694965de25d" providerId="ADAL" clId="{7256F6AE-75AD-B34E-9D56-117396014D40}" dt="2023-09-15T20:08:16.140" v="584" actId="5793"/>
          <ac:spMkLst>
            <pc:docMk/>
            <pc:sldMk cId="758648146" sldId="3595"/>
            <ac:spMk id="4" creationId="{FF041102-3762-7337-FF8C-83B8D32F230D}"/>
          </ac:spMkLst>
        </pc:spChg>
        <pc:spChg chg="mod">
          <ac:chgData name="Fu, Qiang" userId="cd39a8ac-ebbf-45f8-b949-2694965de25d" providerId="ADAL" clId="{7256F6AE-75AD-B34E-9D56-117396014D40}" dt="2023-09-15T19:32:48.130" v="104" actId="1076"/>
          <ac:spMkLst>
            <pc:docMk/>
            <pc:sldMk cId="758648146" sldId="3595"/>
            <ac:spMk id="5" creationId="{9CB6A8B5-48D3-05AA-6511-69C52110F606}"/>
          </ac:spMkLst>
        </pc:spChg>
        <pc:spChg chg="mod">
          <ac:chgData name="Fu, Qiang" userId="cd39a8ac-ebbf-45f8-b949-2694965de25d" providerId="ADAL" clId="{7256F6AE-75AD-B34E-9D56-117396014D40}" dt="2023-09-15T19:33:09.500" v="105" actId="113"/>
          <ac:spMkLst>
            <pc:docMk/>
            <pc:sldMk cId="758648146" sldId="3595"/>
            <ac:spMk id="6" creationId="{1F1AF867-F695-7177-5B55-1DEAB46747D8}"/>
          </ac:spMkLst>
        </pc:spChg>
        <pc:spChg chg="del">
          <ac:chgData name="Fu, Qiang" userId="cd39a8ac-ebbf-45f8-b949-2694965de25d" providerId="ADAL" clId="{7256F6AE-75AD-B34E-9D56-117396014D40}" dt="2023-09-15T19:31:34.094" v="25" actId="478"/>
          <ac:spMkLst>
            <pc:docMk/>
            <pc:sldMk cId="758648146" sldId="3595"/>
            <ac:spMk id="14" creationId="{F6B3CBB4-EB40-85BF-4A5F-EC5F26094DAB}"/>
          </ac:spMkLst>
        </pc:spChg>
        <pc:spChg chg="del">
          <ac:chgData name="Fu, Qiang" userId="cd39a8ac-ebbf-45f8-b949-2694965de25d" providerId="ADAL" clId="{7256F6AE-75AD-B34E-9D56-117396014D40}" dt="2023-09-15T19:31:36.195" v="26" actId="478"/>
          <ac:spMkLst>
            <pc:docMk/>
            <pc:sldMk cId="758648146" sldId="3595"/>
            <ac:spMk id="17" creationId="{1B05056E-A796-03E0-5BBB-CB222A73A9A8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1" creationId="{D201694B-CE45-2F5A-186C-2246A5CF89BC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3" creationId="{AF2B8F4A-BE90-3843-4833-321C046AF4F1}"/>
          </ac:spMkLst>
        </pc:spChg>
        <pc:spChg chg="mod">
          <ac:chgData name="Fu, Qiang" userId="cd39a8ac-ebbf-45f8-b949-2694965de25d" providerId="ADAL" clId="{7256F6AE-75AD-B34E-9D56-117396014D40}" dt="2023-09-15T19:33:19.649" v="106" actId="113"/>
          <ac:spMkLst>
            <pc:docMk/>
            <pc:sldMk cId="758648146" sldId="3595"/>
            <ac:spMk id="24" creationId="{E904C095-7175-B753-9E35-44ADE41BA9E4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25" creationId="{0257845F-0950-D2A4-2794-E9D7C0E4FECA}"/>
          </ac:spMkLst>
        </pc:spChg>
        <pc:spChg chg="del mod">
          <ac:chgData name="Fu, Qiang" userId="cd39a8ac-ebbf-45f8-b949-2694965de25d" providerId="ADAL" clId="{7256F6AE-75AD-B34E-9D56-117396014D40}" dt="2023-09-15T19:32:07.065" v="75" actId="478"/>
          <ac:spMkLst>
            <pc:docMk/>
            <pc:sldMk cId="758648146" sldId="3595"/>
            <ac:spMk id="30" creationId="{90387AF7-0DF7-26BC-5CD9-5A13802C3C76}"/>
          </ac:spMkLst>
        </pc:spChg>
        <pc:spChg chg="mod">
          <ac:chgData name="Fu, Qiang" userId="cd39a8ac-ebbf-45f8-b949-2694965de25d" providerId="ADAL" clId="{7256F6AE-75AD-B34E-9D56-117396014D40}" dt="2023-09-15T19:32:44.375" v="103" actId="1036"/>
          <ac:spMkLst>
            <pc:docMk/>
            <pc:sldMk cId="758648146" sldId="3595"/>
            <ac:spMk id="31" creationId="{0A6A3A62-41F7-A57B-B237-38E3DF4E19C3}"/>
          </ac:spMkLst>
        </pc:sp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8" creationId="{3A880D98-B647-C43E-477D-93E6BD7BA93E}"/>
          </ac:cxnSpMkLst>
        </pc:cxnChg>
        <pc:cxnChg chg="mod">
          <ac:chgData name="Fu, Qiang" userId="cd39a8ac-ebbf-45f8-b949-2694965de25d" providerId="ADAL" clId="{7256F6AE-75AD-B34E-9D56-117396014D40}" dt="2023-09-15T20:08:14.546" v="583" actId="14100"/>
          <ac:cxnSpMkLst>
            <pc:docMk/>
            <pc:sldMk cId="758648146" sldId="3595"/>
            <ac:cxnSpMk id="11" creationId="{A59727FD-D449-01A5-B2E5-E62DF793FF0E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19" creationId="{DC787E91-F4A0-8566-B3B2-D4B9680C0E61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2" creationId="{E3384A5E-B3B7-B38F-F6B5-24429C3B2F41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6" creationId="{25E6AC31-F326-7016-2760-A5A4FF252F89}"/>
          </ac:cxnSpMkLst>
        </pc:cxnChg>
        <pc:cxnChg chg="mod">
          <ac:chgData name="Fu, Qiang" userId="cd39a8ac-ebbf-45f8-b949-2694965de25d" providerId="ADAL" clId="{7256F6AE-75AD-B34E-9D56-117396014D40}" dt="2023-09-15T19:32:44.375" v="103" actId="1036"/>
          <ac:cxnSpMkLst>
            <pc:docMk/>
            <pc:sldMk cId="758648146" sldId="3595"/>
            <ac:cxnSpMk id="27" creationId="{4D67303C-26A7-0FA1-59DD-DCECAF31402E}"/>
          </ac:cxnSpMkLst>
        </pc:cxnChg>
      </pc:sldChg>
      <pc:sldChg chg="addSp delSp modSp add mod">
        <pc:chgData name="Fu, Qiang" userId="cd39a8ac-ebbf-45f8-b949-2694965de25d" providerId="ADAL" clId="{7256F6AE-75AD-B34E-9D56-117396014D40}" dt="2023-09-15T19:41:38.313" v="176" actId="20577"/>
        <pc:sldMkLst>
          <pc:docMk/>
          <pc:sldMk cId="1522985994" sldId="3596"/>
        </pc:sldMkLst>
        <pc:spChg chg="mod">
          <ac:chgData name="Fu, Qiang" userId="cd39a8ac-ebbf-45f8-b949-2694965de25d" providerId="ADAL" clId="{7256F6AE-75AD-B34E-9D56-117396014D40}" dt="2023-09-15T19:37:09.531" v="150" actId="1076"/>
          <ac:spMkLst>
            <pc:docMk/>
            <pc:sldMk cId="1522985994" sldId="3596"/>
            <ac:spMk id="3" creationId="{418B1CF7-F4E9-CC5A-136E-EE648D40705B}"/>
          </ac:spMkLst>
        </pc:spChg>
        <pc:spChg chg="mod">
          <ac:chgData name="Fu, Qiang" userId="cd39a8ac-ebbf-45f8-b949-2694965de25d" providerId="ADAL" clId="{7256F6AE-75AD-B34E-9D56-117396014D40}" dt="2023-09-15T19:41:38.313" v="176" actId="20577"/>
          <ac:spMkLst>
            <pc:docMk/>
            <pc:sldMk cId="1522985994" sldId="3596"/>
            <ac:spMk id="5" creationId="{F41EDF11-AEA1-1BA6-36E5-FEC8802A5A41}"/>
          </ac:spMkLst>
        </pc:spChg>
        <pc:spChg chg="mod">
          <ac:chgData name="Fu, Qiang" userId="cd39a8ac-ebbf-45f8-b949-2694965de25d" providerId="ADAL" clId="{7256F6AE-75AD-B34E-9D56-117396014D40}" dt="2023-09-15T19:37:16.759" v="151" actId="1076"/>
          <ac:spMkLst>
            <pc:docMk/>
            <pc:sldMk cId="1522985994" sldId="3596"/>
            <ac:spMk id="6" creationId="{DC354201-D4DA-DD43-F21D-9E1ED7808CFC}"/>
          </ac:spMkLst>
        </pc:spChg>
        <pc:spChg chg="mod">
          <ac:chgData name="Fu, Qiang" userId="cd39a8ac-ebbf-45f8-b949-2694965de25d" providerId="ADAL" clId="{7256F6AE-75AD-B34E-9D56-117396014D40}" dt="2023-09-15T19:39:20.054" v="166" actId="1076"/>
          <ac:spMkLst>
            <pc:docMk/>
            <pc:sldMk cId="1522985994" sldId="3596"/>
            <ac:spMk id="7" creationId="{00631B00-5357-97B9-F774-DCFD19C8802C}"/>
          </ac:spMkLst>
        </pc:spChg>
        <pc:spChg chg="mod">
          <ac:chgData name="Fu, Qiang" userId="cd39a8ac-ebbf-45f8-b949-2694965de25d" providerId="ADAL" clId="{7256F6AE-75AD-B34E-9D56-117396014D40}" dt="2023-09-15T19:38:46.451" v="160" actId="1038"/>
          <ac:spMkLst>
            <pc:docMk/>
            <pc:sldMk cId="1522985994" sldId="3596"/>
            <ac:spMk id="8" creationId="{476900A4-21A9-0D51-A17F-93A71FB46CAA}"/>
          </ac:spMkLst>
        </pc:spChg>
        <pc:spChg chg="mod">
          <ac:chgData name="Fu, Qiang" userId="cd39a8ac-ebbf-45f8-b949-2694965de25d" providerId="ADAL" clId="{7256F6AE-75AD-B34E-9D56-117396014D40}" dt="2023-09-15T19:39:31.399" v="168" actId="20577"/>
          <ac:spMkLst>
            <pc:docMk/>
            <pc:sldMk cId="1522985994" sldId="3596"/>
            <ac:spMk id="11" creationId="{D6B6D7D5-3CA2-9A81-9EFE-B83FA0CECFBF}"/>
          </ac:spMkLst>
        </pc:spChg>
        <pc:spChg chg="mod">
          <ac:chgData name="Fu, Qiang" userId="cd39a8ac-ebbf-45f8-b949-2694965de25d" providerId="ADAL" clId="{7256F6AE-75AD-B34E-9D56-117396014D40}" dt="2023-09-15T19:39:38.449" v="170" actId="20577"/>
          <ac:spMkLst>
            <pc:docMk/>
            <pc:sldMk cId="1522985994" sldId="3596"/>
            <ac:spMk id="12" creationId="{6D9C7F5D-1A94-3E7D-5DDE-248F1CF805EB}"/>
          </ac:spMkLst>
        </pc:spChg>
        <pc:spChg chg="mod">
          <ac:chgData name="Fu, Qiang" userId="cd39a8ac-ebbf-45f8-b949-2694965de25d" providerId="ADAL" clId="{7256F6AE-75AD-B34E-9D56-117396014D40}" dt="2023-09-15T19:39:47.729" v="172" actId="20577"/>
          <ac:spMkLst>
            <pc:docMk/>
            <pc:sldMk cId="1522985994" sldId="3596"/>
            <ac:spMk id="13" creationId="{0DB3370E-5EFA-9912-29CF-6B97C832A7C7}"/>
          </ac:spMkLst>
        </pc:spChg>
        <pc:spChg chg="mod">
          <ac:chgData name="Fu, Qiang" userId="cd39a8ac-ebbf-45f8-b949-2694965de25d" providerId="ADAL" clId="{7256F6AE-75AD-B34E-9D56-117396014D40}" dt="2023-09-15T19:39:55.497" v="174" actId="20577"/>
          <ac:spMkLst>
            <pc:docMk/>
            <pc:sldMk cId="1522985994" sldId="3596"/>
            <ac:spMk id="14" creationId="{A7FA3385-C2E0-D9D4-7275-321639721449}"/>
          </ac:spMkLst>
        </pc:spChg>
        <pc:spChg chg="mod">
          <ac:chgData name="Fu, Qiang" userId="cd39a8ac-ebbf-45f8-b949-2694965de25d" providerId="ADAL" clId="{7256F6AE-75AD-B34E-9D56-117396014D40}" dt="2023-09-15T19:35:18.323" v="138" actId="20577"/>
          <ac:spMkLst>
            <pc:docMk/>
            <pc:sldMk cId="1522985994" sldId="3596"/>
            <ac:spMk id="16" creationId="{D2CD1E92-75AD-99E9-841C-4F9A76ED40DB}"/>
          </ac:spMkLst>
        </pc:spChg>
        <pc:grpChg chg="mod">
          <ac:chgData name="Fu, Qiang" userId="cd39a8ac-ebbf-45f8-b949-2694965de25d" providerId="ADAL" clId="{7256F6AE-75AD-B34E-9D56-117396014D40}" dt="2023-09-15T19:37:04.681" v="149" actId="1076"/>
          <ac:grpSpMkLst>
            <pc:docMk/>
            <pc:sldMk cId="1522985994" sldId="3596"/>
            <ac:grpSpMk id="15" creationId="{83297B94-0A96-5773-8268-2E169011BDA2}"/>
          </ac:grpSpMkLst>
        </pc:grpChg>
        <pc:picChg chg="del mod">
          <ac:chgData name="Fu, Qiang" userId="cd39a8ac-ebbf-45f8-b949-2694965de25d" providerId="ADAL" clId="{7256F6AE-75AD-B34E-9D56-117396014D40}" dt="2023-09-15T19:36:23.269" v="141" actId="478"/>
          <ac:picMkLst>
            <pc:docMk/>
            <pc:sldMk cId="1522985994" sldId="3596"/>
            <ac:picMk id="2" creationId="{9664A28F-4B47-B757-C4FF-22A364CF2FAD}"/>
          </ac:picMkLst>
        </pc:picChg>
        <pc:picChg chg="add mod">
          <ac:chgData name="Fu, Qiang" userId="cd39a8ac-ebbf-45f8-b949-2694965de25d" providerId="ADAL" clId="{7256F6AE-75AD-B34E-9D56-117396014D40}" dt="2023-09-15T19:36:57.629" v="148" actId="1076"/>
          <ac:picMkLst>
            <pc:docMk/>
            <pc:sldMk cId="1522985994" sldId="3596"/>
            <ac:picMk id="4" creationId="{D6FBFC7C-A3E2-CCF2-FF75-04C417E69AEF}"/>
          </ac:picMkLst>
        </pc:picChg>
      </pc:sldChg>
      <pc:sldChg chg="add">
        <pc:chgData name="Fu, Qiang" userId="cd39a8ac-ebbf-45f8-b949-2694965de25d" providerId="ADAL" clId="{7256F6AE-75AD-B34E-9D56-117396014D40}" dt="2023-09-15T19:52:00.242" v="280"/>
        <pc:sldMkLst>
          <pc:docMk/>
          <pc:sldMk cId="2456973288" sldId="3597"/>
        </pc:sldMkLst>
      </pc:sldChg>
      <pc:sldChg chg="new del">
        <pc:chgData name="Fu, Qiang" userId="cd39a8ac-ebbf-45f8-b949-2694965de25d" providerId="ADAL" clId="{7256F6AE-75AD-B34E-9D56-117396014D40}" dt="2023-09-15T20:00:38.067" v="330" actId="2696"/>
        <pc:sldMkLst>
          <pc:docMk/>
          <pc:sldMk cId="403806444" sldId="3598"/>
        </pc:sldMkLst>
      </pc:sldChg>
      <pc:sldChg chg="addSp delSp modSp add del mod">
        <pc:chgData name="Fu, Qiang" userId="cd39a8ac-ebbf-45f8-b949-2694965de25d" providerId="ADAL" clId="{7256F6AE-75AD-B34E-9D56-117396014D40}" dt="2023-09-15T20:06:32.593" v="561" actId="2696"/>
        <pc:sldMkLst>
          <pc:docMk/>
          <pc:sldMk cId="534314568" sldId="3599"/>
        </pc:sldMkLst>
        <pc:spChg chg="del">
          <ac:chgData name="Fu, Qiang" userId="cd39a8ac-ebbf-45f8-b949-2694965de25d" providerId="ADAL" clId="{7256F6AE-75AD-B34E-9D56-117396014D40}" dt="2023-09-15T20:03:25.954" v="466" actId="478"/>
          <ac:spMkLst>
            <pc:docMk/>
            <pc:sldMk cId="534314568" sldId="3599"/>
            <ac:spMk id="2" creationId="{2027ECFB-117B-116E-10C6-0F72C31703F1}"/>
          </ac:spMkLst>
        </pc:spChg>
        <pc:graphicFrameChg chg="mod">
          <ac:chgData name="Fu, Qiang" userId="cd39a8ac-ebbf-45f8-b949-2694965de25d" providerId="ADAL" clId="{7256F6AE-75AD-B34E-9D56-117396014D40}" dt="2023-09-15T20:03:32.312" v="468" actId="1076"/>
          <ac:graphicFrameMkLst>
            <pc:docMk/>
            <pc:sldMk cId="534314568" sldId="3599"/>
            <ac:graphicFrameMk id="3" creationId="{B56FB619-065D-F84B-BA59-017812EAE5E1}"/>
          </ac:graphicFrameMkLst>
        </pc:graphicFrameChg>
        <pc:graphicFrameChg chg="del">
          <ac:chgData name="Fu, Qiang" userId="cd39a8ac-ebbf-45f8-b949-2694965de25d" providerId="ADAL" clId="{7256F6AE-75AD-B34E-9D56-117396014D40}" dt="2023-09-15T20:03:28.800" v="467" actId="478"/>
          <ac:graphicFrameMkLst>
            <pc:docMk/>
            <pc:sldMk cId="534314568" sldId="3599"/>
            <ac:graphicFrameMk id="4" creationId="{C8C44989-D323-E4F5-31A5-D47F8BBEEBD2}"/>
          </ac:graphicFrameMkLst>
        </pc:graphicFrameChg>
        <pc:picChg chg="add mod">
          <ac:chgData name="Fu, Qiang" userId="cd39a8ac-ebbf-45f8-b949-2694965de25d" providerId="ADAL" clId="{7256F6AE-75AD-B34E-9D56-117396014D40}" dt="2023-09-15T20:04:24.907" v="471" actId="1076"/>
          <ac:picMkLst>
            <pc:docMk/>
            <pc:sldMk cId="534314568" sldId="3599"/>
            <ac:picMk id="6" creationId="{3300658C-370B-8206-BE36-4225AB4A0A9F}"/>
          </ac:picMkLst>
        </pc:picChg>
        <pc:picChg chg="add mod">
          <ac:chgData name="Fu, Qiang" userId="cd39a8ac-ebbf-45f8-b949-2694965de25d" providerId="ADAL" clId="{7256F6AE-75AD-B34E-9D56-117396014D40}" dt="2023-09-15T20:04:56.608" v="475" actId="14100"/>
          <ac:picMkLst>
            <pc:docMk/>
            <pc:sldMk cId="534314568" sldId="3599"/>
            <ac:picMk id="7" creationId="{441CACCD-9C23-FFCE-8075-E37AE837402C}"/>
          </ac:picMkLst>
        </pc:picChg>
      </pc:sldChg>
      <pc:sldChg chg="new del">
        <pc:chgData name="Fu, Qiang" userId="cd39a8ac-ebbf-45f8-b949-2694965de25d" providerId="ADAL" clId="{7256F6AE-75AD-B34E-9D56-117396014D40}" dt="2023-09-15T20:05:15.394" v="478" actId="2696"/>
        <pc:sldMkLst>
          <pc:docMk/>
          <pc:sldMk cId="2489616361" sldId="3600"/>
        </pc:sldMkLst>
      </pc:sldChg>
      <pc:sldChg chg="addSp delSp modSp add mod">
        <pc:chgData name="Fu, Qiang" userId="cd39a8ac-ebbf-45f8-b949-2694965de25d" providerId="ADAL" clId="{7256F6AE-75AD-B34E-9D56-117396014D40}" dt="2023-09-15T20:07:08.323" v="581" actId="1076"/>
        <pc:sldMkLst>
          <pc:docMk/>
          <pc:sldMk cId="1747545033" sldId="3601"/>
        </pc:sldMkLst>
        <pc:spChg chg="del">
          <ac:chgData name="Fu, Qiang" userId="cd39a8ac-ebbf-45f8-b949-2694965de25d" providerId="ADAL" clId="{7256F6AE-75AD-B34E-9D56-117396014D40}" dt="2023-09-15T20:05:18.160" v="479" actId="478"/>
          <ac:spMkLst>
            <pc:docMk/>
            <pc:sldMk cId="1747545033" sldId="3601"/>
            <ac:spMk id="2" creationId="{2027ECFB-117B-116E-10C6-0F72C31703F1}"/>
          </ac:spMkLst>
        </pc:spChg>
        <pc:spChg chg="add mod">
          <ac:chgData name="Fu, Qiang" userId="cd39a8ac-ebbf-45f8-b949-2694965de25d" providerId="ADAL" clId="{7256F6AE-75AD-B34E-9D56-117396014D40}" dt="2023-09-15T20:06:48.182" v="574" actId="1076"/>
          <ac:spMkLst>
            <pc:docMk/>
            <pc:sldMk cId="1747545033" sldId="3601"/>
            <ac:spMk id="7" creationId="{933DA889-ABE8-95FB-ADF8-87D5507B75B3}"/>
          </ac:spMkLst>
        </pc:spChg>
        <pc:spChg chg="add mod">
          <ac:chgData name="Fu, Qiang" userId="cd39a8ac-ebbf-45f8-b949-2694965de25d" providerId="ADAL" clId="{7256F6AE-75AD-B34E-9D56-117396014D40}" dt="2023-09-15T20:06:58.108" v="580" actId="20577"/>
          <ac:spMkLst>
            <pc:docMk/>
            <pc:sldMk cId="1747545033" sldId="3601"/>
            <ac:spMk id="8" creationId="{7E08C606-39B7-A687-558A-D465009291F4}"/>
          </ac:spMkLst>
        </pc:spChg>
        <pc:spChg chg="mod">
          <ac:chgData name="Fu, Qiang" userId="cd39a8ac-ebbf-45f8-b949-2694965de25d" providerId="ADAL" clId="{7256F6AE-75AD-B34E-9D56-117396014D40}" dt="2023-09-15T20:05:30.260" v="518" actId="1035"/>
          <ac:spMkLst>
            <pc:docMk/>
            <pc:sldMk cId="1747545033" sldId="3601"/>
            <ac:spMk id="16" creationId="{72C725A3-B18C-0666-DD0E-68085206FC24}"/>
          </ac:spMkLst>
        </pc:spChg>
        <pc:graphicFrameChg chg="del">
          <ac:chgData name="Fu, Qiang" userId="cd39a8ac-ebbf-45f8-b949-2694965de25d" providerId="ADAL" clId="{7256F6AE-75AD-B34E-9D56-117396014D40}" dt="2023-09-15T20:05:20.360" v="480" actId="478"/>
          <ac:graphicFrameMkLst>
            <pc:docMk/>
            <pc:sldMk cId="1747545033" sldId="3601"/>
            <ac:graphicFrameMk id="4" creationId="{C8C44989-D323-E4F5-31A5-D47F8BBEEBD2}"/>
          </ac:graphicFrameMkLst>
        </pc:graphicFrameChg>
        <pc:picChg chg="add mod">
          <ac:chgData name="Fu, Qiang" userId="cd39a8ac-ebbf-45f8-b949-2694965de25d" providerId="ADAL" clId="{7256F6AE-75AD-B34E-9D56-117396014D40}" dt="2023-09-15T20:05:57.624" v="547" actId="1076"/>
          <ac:picMkLst>
            <pc:docMk/>
            <pc:sldMk cId="1747545033" sldId="3601"/>
            <ac:picMk id="3" creationId="{23848BF2-D71E-C1E3-012C-EFD8B51A7F47}"/>
          </ac:picMkLst>
        </pc:picChg>
        <pc:picChg chg="add mod">
          <ac:chgData name="Fu, Qiang" userId="cd39a8ac-ebbf-45f8-b949-2694965de25d" providerId="ADAL" clId="{7256F6AE-75AD-B34E-9D56-117396014D40}" dt="2023-09-15T20:07:08.323" v="581" actId="1076"/>
          <ac:picMkLst>
            <pc:docMk/>
            <pc:sldMk cId="1747545033" sldId="3601"/>
            <ac:picMk id="6" creationId="{C2141660-4202-3E01-CB3B-DFA74FBB7F79}"/>
          </ac:picMkLst>
        </pc:picChg>
        <pc:picChg chg="mod">
          <ac:chgData name="Fu, Qiang" userId="cd39a8ac-ebbf-45f8-b949-2694965de25d" providerId="ADAL" clId="{7256F6AE-75AD-B34E-9D56-117396014D40}" dt="2023-09-15T20:06:14.066" v="556" actId="1035"/>
          <ac:picMkLst>
            <pc:docMk/>
            <pc:sldMk cId="1747545033" sldId="3601"/>
            <ac:picMk id="17" creationId="{95EDBD0D-3333-42FF-7BC2-F4C8D37B2F7D}"/>
          </ac:picMkLst>
        </pc:picChg>
        <pc:picChg chg="mod">
          <ac:chgData name="Fu, Qiang" userId="cd39a8ac-ebbf-45f8-b949-2694965de25d" providerId="ADAL" clId="{7256F6AE-75AD-B34E-9D56-117396014D40}" dt="2023-09-15T20:06:14.066" v="556" actId="1035"/>
          <ac:picMkLst>
            <pc:docMk/>
            <pc:sldMk cId="1747545033" sldId="3601"/>
            <ac:picMk id="18" creationId="{5B6B9DC7-45FC-6C47-9CF5-7EAE2B38F106}"/>
          </ac:picMkLst>
        </pc:picChg>
      </pc:sldChg>
    </pc:docChg>
  </pc:docChgLst>
  <pc:docChgLst>
    <pc:chgData name="edoleh@udel.edu" userId="S::urn:spo:guest#edoleh@udel.edu::" providerId="AD" clId="Web-{95F8DD2F-6DCB-058A-DDA3-B2126895DA48}"/>
    <pc:docChg chg="addSld delSld modSld">
      <pc:chgData name="edoleh@udel.edu" userId="S::urn:spo:guest#edoleh@udel.edu::" providerId="AD" clId="Web-{95F8DD2F-6DCB-058A-DDA3-B2126895DA48}" dt="2023-08-19T14:48:01.666" v="30" actId="1076"/>
      <pc:docMkLst>
        <pc:docMk/>
      </pc:docMkLst>
      <pc:sldChg chg="addSp delSp modSp">
        <pc:chgData name="edoleh@udel.edu" userId="S::urn:spo:guest#edoleh@udel.edu::" providerId="AD" clId="Web-{95F8DD2F-6DCB-058A-DDA3-B2126895DA48}" dt="2023-08-19T14:48:01.666" v="30" actId="1076"/>
        <pc:sldMkLst>
          <pc:docMk/>
          <pc:sldMk cId="2767852888" sldId="3588"/>
        </pc:sldMkLst>
        <pc:picChg chg="add del mod">
          <ac:chgData name="edoleh@udel.edu" userId="S::urn:spo:guest#edoleh@udel.edu::" providerId="AD" clId="Web-{95F8DD2F-6DCB-058A-DDA3-B2126895DA48}" dt="2023-08-19T14:46:47.320" v="13"/>
          <ac:picMkLst>
            <pc:docMk/>
            <pc:sldMk cId="2767852888" sldId="3588"/>
            <ac:picMk id="2" creationId="{88C9432A-1676-904D-81F6-C12C9870C58D}"/>
          </ac:picMkLst>
        </pc:picChg>
        <pc:picChg chg="add mod">
          <ac:chgData name="edoleh@udel.edu" userId="S::urn:spo:guest#edoleh@udel.edu::" providerId="AD" clId="Web-{95F8DD2F-6DCB-058A-DDA3-B2126895DA48}" dt="2023-08-19T14:47:59.166" v="29" actId="1076"/>
          <ac:picMkLst>
            <pc:docMk/>
            <pc:sldMk cId="2767852888" sldId="3588"/>
            <ac:picMk id="3" creationId="{FE8CA236-D2DA-6AD5-9C2D-EFA6AA292796}"/>
          </ac:picMkLst>
        </pc:picChg>
        <pc:picChg chg="add mod">
          <ac:chgData name="edoleh@udel.edu" userId="S::urn:spo:guest#edoleh@udel.edu::" providerId="AD" clId="Web-{95F8DD2F-6DCB-058A-DDA3-B2126895DA48}" dt="2023-08-19T14:48:01.666" v="30" actId="1076"/>
          <ac:picMkLst>
            <pc:docMk/>
            <pc:sldMk cId="2767852888" sldId="3588"/>
            <ac:picMk id="4" creationId="{6C2987F4-F5E3-C58B-7F07-21C159D34FF1}"/>
          </ac:picMkLst>
        </pc:picChg>
        <pc:picChg chg="del">
          <ac:chgData name="edoleh@udel.edu" userId="S::urn:spo:guest#edoleh@udel.edu::" providerId="AD" clId="Web-{95F8DD2F-6DCB-058A-DDA3-B2126895DA48}" dt="2023-08-19T14:46:27.132" v="4"/>
          <ac:picMkLst>
            <pc:docMk/>
            <pc:sldMk cId="2767852888" sldId="3588"/>
            <ac:picMk id="8" creationId="{5330C182-84E4-2D7C-A9CC-BD3D5EF5CD38}"/>
          </ac:picMkLst>
        </pc:picChg>
      </pc:sldChg>
      <pc:sldChg chg="add replId">
        <pc:chgData name="edoleh@udel.edu" userId="S::urn:spo:guest#edoleh@udel.edu::" providerId="AD" clId="Web-{95F8DD2F-6DCB-058A-DDA3-B2126895DA48}" dt="2023-08-19T14:46:09.944" v="2"/>
        <pc:sldMkLst>
          <pc:docMk/>
          <pc:sldMk cId="2926311217" sldId="3589"/>
        </pc:sldMkLst>
      </pc:sldChg>
      <pc:sldChg chg="new del">
        <pc:chgData name="edoleh@udel.edu" userId="S::urn:spo:guest#edoleh@udel.edu::" providerId="AD" clId="Web-{95F8DD2F-6DCB-058A-DDA3-B2126895DA48}" dt="2023-08-19T14:46:05.851" v="1"/>
        <pc:sldMkLst>
          <pc:docMk/>
          <pc:sldMk cId="3240462689" sldId="3589"/>
        </pc:sldMkLst>
      </pc:sldChg>
      <pc:sldChg chg="add replId">
        <pc:chgData name="edoleh@udel.edu" userId="S::urn:spo:guest#edoleh@udel.edu::" providerId="AD" clId="Web-{95F8DD2F-6DCB-058A-DDA3-B2126895DA48}" dt="2023-08-19T14:46:45.570" v="12"/>
        <pc:sldMkLst>
          <pc:docMk/>
          <pc:sldMk cId="152708635" sldId="3590"/>
        </pc:sldMkLst>
      </pc:sldChg>
      <pc:sldChg chg="new del">
        <pc:chgData name="edoleh@udel.edu" userId="S::urn:spo:guest#edoleh@udel.edu::" providerId="AD" clId="Web-{95F8DD2F-6DCB-058A-DDA3-B2126895DA48}" dt="2023-08-19T14:46:42.805" v="11"/>
        <pc:sldMkLst>
          <pc:docMk/>
          <pc:sldMk cId="662443992" sldId="3590"/>
        </pc:sldMkLst>
      </pc:sldChg>
    </pc:docChg>
  </pc:docChgLst>
  <pc:docChgLst>
    <pc:chgData name="edoleh@udel.edu" userId="S::urn:spo:guest#edoleh@udel.edu::" providerId="AD" clId="Web-{456BF089-344B-5F1C-ED0E-1068B04D9959}"/>
    <pc:docChg chg="modSld">
      <pc:chgData name="edoleh@udel.edu" userId="S::urn:spo:guest#edoleh@udel.edu::" providerId="AD" clId="Web-{456BF089-344B-5F1C-ED0E-1068B04D9959}" dt="2023-04-17T14:12:22.616" v="3" actId="1076"/>
      <pc:docMkLst>
        <pc:docMk/>
      </pc:docMkLst>
      <pc:sldChg chg="modSp">
        <pc:chgData name="edoleh@udel.edu" userId="S::urn:spo:guest#edoleh@udel.edu::" providerId="AD" clId="Web-{456BF089-344B-5F1C-ED0E-1068B04D9959}" dt="2023-04-17T14:12:22.616" v="3" actId="1076"/>
        <pc:sldMkLst>
          <pc:docMk/>
          <pc:sldMk cId="1413896537" sldId="3497"/>
        </pc:sldMkLst>
        <pc:spChg chg="mod">
          <ac:chgData name="edoleh@udel.edu" userId="S::urn:spo:guest#edoleh@udel.edu::" providerId="AD" clId="Web-{456BF089-344B-5F1C-ED0E-1068B04D9959}" dt="2023-04-17T14:12:22.616" v="3" actId="1076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09.506" v="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456BF089-344B-5F1C-ED0E-1068B04D9959}" dt="2023-04-17T14:12:09.506" v="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16.319" v="2" actId="1076"/>
        <pc:sldMkLst>
          <pc:docMk/>
          <pc:sldMk cId="2771888231" sldId="3500"/>
        </pc:sldMkLst>
        <pc:spChg chg="mod">
          <ac:chgData name="edoleh@udel.edu" userId="S::urn:spo:guest#edoleh@udel.edu::" providerId="AD" clId="Web-{456BF089-344B-5F1C-ED0E-1068B04D9959}" dt="2023-04-17T14:12:16.319" v="2" actId="1076"/>
          <ac:spMkLst>
            <pc:docMk/>
            <pc:sldMk cId="2771888231" sldId="3500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CBBCAC08-D6D1-54AB-6C03-B4ADA9F01261}"/>
    <pc:docChg chg="modSld">
      <pc:chgData name="edoleh@udel.edu" userId="S::urn:spo:guest#edoleh@udel.edu::" providerId="AD" clId="Web-{CBBCAC08-D6D1-54AB-6C03-B4ADA9F01261}" dt="2023-11-20T15:53:06.932" v="127" actId="20577"/>
      <pc:docMkLst>
        <pc:docMk/>
      </pc:docMkLst>
      <pc:sldChg chg="modSp">
        <pc:chgData name="edoleh@udel.edu" userId="S::urn:spo:guest#edoleh@udel.edu::" providerId="AD" clId="Web-{CBBCAC08-D6D1-54AB-6C03-B4ADA9F01261}" dt="2023-11-20T15:53:06.932" v="1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CBBCAC08-D6D1-54AB-6C03-B4ADA9F01261}" dt="2023-11-20T15:53:06.932" v="1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edoleh@udel.edu" userId="S::urn:spo:guest#edoleh@udel.edu::" providerId="AD" clId="Web-{CBBCAC08-D6D1-54AB-6C03-B4ADA9F01261}" dt="2023-11-20T15:49:06.957" v="1" actId="20577"/>
        <pc:sldMkLst>
          <pc:docMk/>
          <pc:sldMk cId="4278569936" sldId="3483"/>
        </pc:sldMkLst>
        <pc:spChg chg="mod">
          <ac:chgData name="edoleh@udel.edu" userId="S::urn:spo:guest#edoleh@udel.edu::" providerId="AD" clId="Web-{CBBCAC08-D6D1-54AB-6C03-B4ADA9F01261}" dt="2023-11-20T15:49:06.957" v="1" actId="20577"/>
          <ac:spMkLst>
            <pc:docMk/>
            <pc:sldMk cId="4278569936" sldId="3483"/>
            <ac:spMk id="17" creationId="{985ED618-CE55-48CA-A67A-9328E410B324}"/>
          </ac:spMkLst>
        </pc:spChg>
      </pc:sldChg>
    </pc:docChg>
  </pc:docChgLst>
  <pc:docChgLst>
    <pc:chgData name="edoleh@udel.edu" userId="S::urn:spo:guest#edoleh@udel.edu::" providerId="AD" clId="Web-{9A0687E3-5293-F601-C82B-A757477658E7}"/>
    <pc:docChg chg="modSld">
      <pc:chgData name="edoleh@udel.edu" userId="S::urn:spo:guest#edoleh@udel.edu::" providerId="AD" clId="Web-{9A0687E3-5293-F601-C82B-A757477658E7}" dt="2023-06-18T21:24:55.257" v="0"/>
      <pc:docMkLst>
        <pc:docMk/>
      </pc:docMkLst>
      <pc:sldChg chg="delSp delAnim">
        <pc:chgData name="edoleh@udel.edu" userId="S::urn:spo:guest#edoleh@udel.edu::" providerId="AD" clId="Web-{9A0687E3-5293-F601-C82B-A757477658E7}" dt="2023-06-18T21:24:55.257" v="0"/>
        <pc:sldMkLst>
          <pc:docMk/>
          <pc:sldMk cId="3433401761" sldId="3490"/>
        </pc:sldMkLst>
        <pc:spChg chg="del">
          <ac:chgData name="edoleh@udel.edu" userId="S::urn:spo:guest#edoleh@udel.edu::" providerId="AD" clId="Web-{9A0687E3-5293-F601-C82B-A757477658E7}" dt="2023-06-18T21:24:55.257" v="0"/>
          <ac:spMkLst>
            <pc:docMk/>
            <pc:sldMk cId="3433401761" sldId="3490"/>
            <ac:spMk id="2" creationId="{AC949F9F-E880-B6A2-4B38-AAEFE25F674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ml-my.sharepoint.com/personal/qiang_fu_student_uml_edu/Documents/1.%20Stable%20cell%20line%20development%20for%20rAAV%20production/3-Data%20and%20Results/qPCR_genome%20titer/20231111_qPCR%20Results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ml-my.sharepoint.com/personal/qiang_fu_student_uml_edu/Documents/1.%20Stable%20cell%20line%20development%20for%20rAAV%20production/3-Data%20and%20Results/qPCR_genome%20titer/20231111_qPCR%20Results%20cop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Specific Genome Titer(Vg/cell)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87475094316453"/>
          <c:y val="0.19603191684952889"/>
          <c:w val="0.62631925786502263"/>
          <c:h val="0.659812655422394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plus"/>
            <c:errValType val="cust"/>
            <c:noEndCap val="0"/>
            <c:plus>
              <c:numRef>
                <c:f>Sheet1!$X$33:$X$35</c:f>
                <c:numCache>
                  <c:formatCode>General</c:formatCode>
                  <c:ptCount val="3"/>
                  <c:pt idx="0">
                    <c:v>130.58290163348934</c:v>
                  </c:pt>
                  <c:pt idx="1">
                    <c:v>26.747728653796745</c:v>
                  </c:pt>
                  <c:pt idx="2">
                    <c:v>6.1836977183811923</c:v>
                  </c:pt>
                </c:numCache>
              </c:numRef>
            </c:plus>
            <c:minus>
              <c:numRef>
                <c:f>Sheet1!$X$33:$X$35</c:f>
                <c:numCache>
                  <c:formatCode>General</c:formatCode>
                  <c:ptCount val="3"/>
                  <c:pt idx="0">
                    <c:v>130.58290163348934</c:v>
                  </c:pt>
                  <c:pt idx="1">
                    <c:v>26.747728653796745</c:v>
                  </c:pt>
                  <c:pt idx="2">
                    <c:v>6.1836977183811923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Sheet1!$V$33:$V$37</c:f>
              <c:strCache>
                <c:ptCount val="4"/>
                <c:pt idx="0">
                  <c:v>NC +</c:v>
                </c:pt>
                <c:pt idx="1">
                  <c:v>1st +</c:v>
                </c:pt>
                <c:pt idx="2">
                  <c:v>2nd +</c:v>
                </c:pt>
                <c:pt idx="3">
                  <c:v>3rd +</c:v>
                </c:pt>
              </c:strCache>
            </c:strRef>
          </c:cat>
          <c:val>
            <c:numRef>
              <c:f>Sheet1!$W$33:$W$37</c:f>
              <c:numCache>
                <c:formatCode>0.00E+00</c:formatCode>
                <c:ptCount val="5"/>
                <c:pt idx="0">
                  <c:v>221.44682306940655</c:v>
                </c:pt>
                <c:pt idx="1">
                  <c:v>161.76982898155819</c:v>
                </c:pt>
                <c:pt idx="2">
                  <c:v>267.84020069442022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2-024B-B76D-7C4BB6E46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468605679"/>
        <c:axId val="658612303"/>
      </c:barChart>
      <c:catAx>
        <c:axId val="146860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12303"/>
        <c:crosses val="autoZero"/>
        <c:auto val="1"/>
        <c:lblAlgn val="ctr"/>
        <c:lblOffset val="100"/>
        <c:noMultiLvlLbl val="0"/>
      </c:catAx>
      <c:valAx>
        <c:axId val="658612303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605679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006759783378689"/>
          <c:y val="0.20502736098852603"/>
          <c:w val="0.6098616551912075"/>
          <c:h val="0.63276116504854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Sheet1!$W$39</c:f>
              <c:strCache>
                <c:ptCount val="1"/>
                <c:pt idx="0">
                  <c:v>Specific Capsid Titer (cp/cell)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Sheet1!$X$40:$X$43</c:f>
                <c:numCache>
                  <c:formatCode>General</c:formatCode>
                  <c:ptCount val="4"/>
                  <c:pt idx="0">
                    <c:v>21.536684767722512</c:v>
                  </c:pt>
                  <c:pt idx="1">
                    <c:v>42.89507597473834</c:v>
                  </c:pt>
                  <c:pt idx="2">
                    <c:v>11.193848251430751</c:v>
                  </c:pt>
                  <c:pt idx="3">
                    <c:v>15.071591995104258</c:v>
                  </c:pt>
                </c:numCache>
              </c:numRef>
            </c:plus>
            <c:minus>
              <c:numRef>
                <c:f>Sheet1!$X$40:$X$43</c:f>
                <c:numCache>
                  <c:formatCode>General</c:formatCode>
                  <c:ptCount val="4"/>
                  <c:pt idx="0">
                    <c:v>21.536684767722512</c:v>
                  </c:pt>
                  <c:pt idx="1">
                    <c:v>42.89507597473834</c:v>
                  </c:pt>
                  <c:pt idx="2">
                    <c:v>11.193848251430751</c:v>
                  </c:pt>
                  <c:pt idx="3">
                    <c:v>15.071591995104258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Sheet1!$V$40:$V$43</c:f>
              <c:strCache>
                <c:ptCount val="4"/>
                <c:pt idx="0">
                  <c:v>NC +</c:v>
                </c:pt>
                <c:pt idx="1">
                  <c:v>1st +</c:v>
                </c:pt>
                <c:pt idx="2">
                  <c:v>2nd +</c:v>
                </c:pt>
                <c:pt idx="3">
                  <c:v>3rd +</c:v>
                </c:pt>
              </c:strCache>
            </c:strRef>
          </c:cat>
          <c:val>
            <c:numRef>
              <c:f>Sheet1!$W$40:$W$43</c:f>
              <c:numCache>
                <c:formatCode>0.00E+00</c:formatCode>
                <c:ptCount val="4"/>
                <c:pt idx="0">
                  <c:v>216.77213016181992</c:v>
                </c:pt>
                <c:pt idx="1">
                  <c:v>245.83381974271964</c:v>
                </c:pt>
                <c:pt idx="2">
                  <c:v>294.8676670742135</c:v>
                </c:pt>
                <c:pt idx="3">
                  <c:v>74.473181270341371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2-6947-8650-AE0A7865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27"/>
        <c:axId val="1992268384"/>
        <c:axId val="1866099168"/>
      </c:barChart>
      <c:catAx>
        <c:axId val="19922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099168"/>
        <c:crosses val="autoZero"/>
        <c:auto val="1"/>
        <c:lblAlgn val="ctr"/>
        <c:lblOffset val="100"/>
        <c:noMultiLvlLbl val="0"/>
      </c:catAx>
      <c:valAx>
        <c:axId val="1866099168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2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72325-FB35-453F-B422-D606AB4C3E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0E205-3C3E-4A3F-8539-178C65EE622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1 </a:t>
          </a:r>
        </a:p>
        <a:p>
          <a:r>
            <a:rPr lang="en-US"/>
            <a:t>Assembly cassettes integration</a:t>
          </a:r>
        </a:p>
      </dgm:t>
    </dgm:pt>
    <dgm:pt modelId="{6EFC852A-91F4-4383-A7D5-C01426FDEB4E}" type="parTrans" cxnId="{CD34313D-9CC2-475B-BEAE-1970FBCFC2C3}">
      <dgm:prSet/>
      <dgm:spPr/>
      <dgm:t>
        <a:bodyPr/>
        <a:lstStyle/>
        <a:p>
          <a:endParaRPr lang="en-US"/>
        </a:p>
      </dgm:t>
    </dgm:pt>
    <dgm:pt modelId="{D9400C5E-E212-4963-B8AA-1D9FB5B0ACBE}" type="sibTrans" cxnId="{CD34313D-9CC2-475B-BEAE-1970FBCFC2C3}">
      <dgm:prSet/>
      <dgm:spPr/>
      <dgm:t>
        <a:bodyPr/>
        <a:lstStyle/>
        <a:p>
          <a:endParaRPr lang="en-US"/>
        </a:p>
      </dgm:t>
    </dgm:pt>
    <dgm:pt modelId="{C67617B8-A70D-4759-958A-D38ABF40DA3F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Transfection to </a:t>
          </a:r>
          <a:r>
            <a:rPr lang="en-US" sz="1200" b="1"/>
            <a:t>ROSA26</a:t>
          </a:r>
        </a:p>
      </dgm:t>
    </dgm:pt>
    <dgm:pt modelId="{2DCEE3CB-5017-43F4-A43B-91D9697C577C}" type="parTrans" cxnId="{4D22D967-2075-4E1E-9C1A-47C9B5E3C383}">
      <dgm:prSet/>
      <dgm:spPr/>
      <dgm:t>
        <a:bodyPr/>
        <a:lstStyle/>
        <a:p>
          <a:endParaRPr lang="en-US"/>
        </a:p>
      </dgm:t>
    </dgm:pt>
    <dgm:pt modelId="{D50D883B-2D60-47AE-94B2-E164D5F850FD}" type="sibTrans" cxnId="{4D22D967-2075-4E1E-9C1A-47C9B5E3C383}">
      <dgm:prSet/>
      <dgm:spPr/>
      <dgm:t>
        <a:bodyPr/>
        <a:lstStyle/>
        <a:p>
          <a:endParaRPr lang="en-US"/>
        </a:p>
      </dgm:t>
    </dgm:pt>
    <dgm:pt modelId="{E8B84608-1F1A-4149-9ABF-E610EF9C3A56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2 </a:t>
          </a:r>
        </a:p>
        <a:p>
          <a:r>
            <a:rPr lang="en-US"/>
            <a:t>Replication cassettes integration</a:t>
          </a:r>
        </a:p>
      </dgm:t>
    </dgm:pt>
    <dgm:pt modelId="{673AC806-8E7D-404F-BD71-77DBB507B4A0}" type="parTrans" cxnId="{5047E26C-B7E3-408E-BEC6-2B4994631EA0}">
      <dgm:prSet/>
      <dgm:spPr/>
      <dgm:t>
        <a:bodyPr/>
        <a:lstStyle/>
        <a:p>
          <a:endParaRPr lang="en-US"/>
        </a:p>
      </dgm:t>
    </dgm:pt>
    <dgm:pt modelId="{7E897C11-EE9A-419C-B8ED-96CE31AFFC80}" type="sibTrans" cxnId="{5047E26C-B7E3-408E-BEC6-2B4994631EA0}">
      <dgm:prSet/>
      <dgm:spPr/>
      <dgm:t>
        <a:bodyPr/>
        <a:lstStyle/>
        <a:p>
          <a:endParaRPr lang="en-US"/>
        </a:p>
      </dgm:t>
    </dgm:pt>
    <dgm:pt modelId="{CCF71C9F-AC19-4652-ADDC-CC8CFD33B2E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3 </a:t>
          </a:r>
        </a:p>
        <a:p>
          <a:r>
            <a:rPr lang="en-US"/>
            <a:t>Transgene cassettes integration</a:t>
          </a:r>
        </a:p>
      </dgm:t>
    </dgm:pt>
    <dgm:pt modelId="{B208F824-8A18-4216-8A48-EA6574D2FF4F}" type="parTrans" cxnId="{16560144-90A7-4068-B9EC-BB010C34199B}">
      <dgm:prSet/>
      <dgm:spPr/>
      <dgm:t>
        <a:bodyPr/>
        <a:lstStyle/>
        <a:p>
          <a:endParaRPr lang="en-US"/>
        </a:p>
      </dgm:t>
    </dgm:pt>
    <dgm:pt modelId="{93A642BE-F941-474E-A21C-CFB00B86D7FF}" type="sibTrans" cxnId="{16560144-90A7-4068-B9EC-BB010C34199B}">
      <dgm:prSet/>
      <dgm:spPr/>
      <dgm:t>
        <a:bodyPr/>
        <a:lstStyle/>
        <a:p>
          <a:endParaRPr lang="en-US"/>
        </a:p>
      </dgm:t>
    </dgm:pt>
    <dgm:pt modelId="{5BF61C0A-1DEB-4B4F-86DF-225FCE962D60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000"/>
            <a:t>Transfection to </a:t>
          </a:r>
          <a:r>
            <a:rPr lang="en-US" sz="1000" b="1"/>
            <a:t>CCR5</a:t>
          </a:r>
        </a:p>
      </dgm:t>
    </dgm:pt>
    <dgm:pt modelId="{9812E459-20A7-402F-8E40-113E28F302F9}" type="parTrans" cxnId="{A13BC49A-9066-4A9E-BCDB-C0F7775636FE}">
      <dgm:prSet/>
      <dgm:spPr/>
      <dgm:t>
        <a:bodyPr/>
        <a:lstStyle/>
        <a:p>
          <a:endParaRPr lang="en-US"/>
        </a:p>
      </dgm:t>
    </dgm:pt>
    <dgm:pt modelId="{B1412DE0-7397-4635-929C-501186788B98}" type="sibTrans" cxnId="{A13BC49A-9066-4A9E-BCDB-C0F7775636FE}">
      <dgm:prSet/>
      <dgm:spPr/>
      <dgm:t>
        <a:bodyPr/>
        <a:lstStyle/>
        <a:p>
          <a:endParaRPr lang="en-US"/>
        </a:p>
      </dgm:t>
    </dgm:pt>
    <dgm:pt modelId="{BA830C39-FC1E-4601-84B0-4C5946080B2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 err="1"/>
            <a:t>blastiidicin</a:t>
          </a:r>
          <a:r>
            <a:rPr lang="en-US" sz="1200"/>
            <a:t> selection </a:t>
          </a:r>
        </a:p>
      </dgm:t>
    </dgm:pt>
    <dgm:pt modelId="{F828C8D2-0BF6-47E6-817D-BFB51CDDD29C}" type="parTrans" cxnId="{FAC4D59A-2E8C-4F0D-9D5E-8B33E04545B6}">
      <dgm:prSet/>
      <dgm:spPr/>
      <dgm:t>
        <a:bodyPr/>
        <a:lstStyle/>
        <a:p>
          <a:endParaRPr lang="en-US"/>
        </a:p>
      </dgm:t>
    </dgm:pt>
    <dgm:pt modelId="{AA17549F-639C-4121-AA7D-4A37BDD026BC}" type="sibTrans" cxnId="{FAC4D59A-2E8C-4F0D-9D5E-8B33E04545B6}">
      <dgm:prSet/>
      <dgm:spPr/>
      <dgm:t>
        <a:bodyPr/>
        <a:lstStyle/>
        <a:p>
          <a:endParaRPr lang="en-US"/>
        </a:p>
      </dgm:t>
    </dgm:pt>
    <dgm:pt modelId="{9575653E-3F6B-4380-B3F2-01366F86280B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Transfection to  </a:t>
          </a:r>
          <a:r>
            <a:rPr lang="en-US" sz="1200" b="1"/>
            <a:t>AAVS1</a:t>
          </a:r>
        </a:p>
      </dgm:t>
    </dgm:pt>
    <dgm:pt modelId="{77EC064D-FEF3-4BBA-B057-DFAAF35744B8}" type="parTrans" cxnId="{CD6B6651-F18E-4FA8-A052-7F96A68D136D}">
      <dgm:prSet/>
      <dgm:spPr/>
      <dgm:t>
        <a:bodyPr/>
        <a:lstStyle/>
        <a:p>
          <a:endParaRPr lang="en-US"/>
        </a:p>
      </dgm:t>
    </dgm:pt>
    <dgm:pt modelId="{CB46E4B4-DB7E-48C7-8D87-352A05679AC6}" type="sibTrans" cxnId="{CD6B6651-F18E-4FA8-A052-7F96A68D136D}">
      <dgm:prSet/>
      <dgm:spPr/>
      <dgm:t>
        <a:bodyPr/>
        <a:lstStyle/>
        <a:p>
          <a:endParaRPr lang="en-US"/>
        </a:p>
      </dgm:t>
    </dgm:pt>
    <dgm:pt modelId="{6F856EE9-352C-7449-BFEF-737573AF086E}">
      <dgm:prSet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/>
            <a:t>Zeocin</a:t>
          </a:r>
          <a:r>
            <a:rPr lang="en-US" sz="1200"/>
            <a:t> selection </a:t>
          </a:r>
        </a:p>
      </dgm:t>
    </dgm:pt>
    <dgm:pt modelId="{F21480B5-ABC3-414E-BE54-6F9B717D626F}" type="parTrans" cxnId="{198881ED-6F78-9E46-A887-0F91D2319A9C}">
      <dgm:prSet/>
      <dgm:spPr/>
      <dgm:t>
        <a:bodyPr/>
        <a:lstStyle/>
        <a:p>
          <a:endParaRPr lang="en-US"/>
        </a:p>
      </dgm:t>
    </dgm:pt>
    <dgm:pt modelId="{905D0035-736E-5F4F-8790-434C61EB81A2}" type="sibTrans" cxnId="{198881ED-6F78-9E46-A887-0F91D2319A9C}">
      <dgm:prSet/>
      <dgm:spPr/>
      <dgm:t>
        <a:bodyPr/>
        <a:lstStyle/>
        <a:p>
          <a:endParaRPr lang="en-US"/>
        </a:p>
      </dgm:t>
    </dgm:pt>
    <dgm:pt modelId="{FBE8DA24-87B6-5B41-8054-7DCA7698FF2C}">
      <dgm:prSet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000" b="1"/>
            <a:t>Puromycin</a:t>
          </a:r>
          <a:r>
            <a:rPr lang="en-US" sz="1000"/>
            <a:t> selection </a:t>
          </a:r>
        </a:p>
      </dgm:t>
    </dgm:pt>
    <dgm:pt modelId="{8B4C4798-0E36-4F4E-99AD-10B1DDAFC1DC}" type="parTrans" cxnId="{ACE417E4-3EC1-594F-9C9B-6382723631F7}">
      <dgm:prSet/>
      <dgm:spPr/>
      <dgm:t>
        <a:bodyPr/>
        <a:lstStyle/>
        <a:p>
          <a:endParaRPr lang="en-US"/>
        </a:p>
      </dgm:t>
    </dgm:pt>
    <dgm:pt modelId="{42008336-76FE-CE47-B9B6-D19BE986A367}" type="sibTrans" cxnId="{ACE417E4-3EC1-594F-9C9B-6382723631F7}">
      <dgm:prSet/>
      <dgm:spPr/>
      <dgm:t>
        <a:bodyPr/>
        <a:lstStyle/>
        <a:p>
          <a:endParaRPr lang="en-US"/>
        </a:p>
      </dgm:t>
    </dgm:pt>
    <dgm:pt modelId="{626EFDFC-2B7E-E245-A40E-E26103F5E22F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Donor plasmids Prep</a:t>
          </a:r>
        </a:p>
      </dgm:t>
    </dgm:pt>
    <dgm:pt modelId="{C00109E0-1A6C-A442-BC15-E9E6A00A1B4D}" type="parTrans" cxnId="{0B58645C-AF24-D04A-B7DD-F9302B1DF946}">
      <dgm:prSet/>
      <dgm:spPr/>
      <dgm:t>
        <a:bodyPr/>
        <a:lstStyle/>
        <a:p>
          <a:endParaRPr lang="en-US"/>
        </a:p>
      </dgm:t>
    </dgm:pt>
    <dgm:pt modelId="{945A8C86-3948-D649-A007-3D0F12F56456}" type="sibTrans" cxnId="{0B58645C-AF24-D04A-B7DD-F9302B1DF946}">
      <dgm:prSet/>
      <dgm:spPr/>
      <dgm:t>
        <a:bodyPr/>
        <a:lstStyle/>
        <a:p>
          <a:endParaRPr lang="en-US"/>
        </a:p>
      </dgm:t>
    </dgm:pt>
    <dgm:pt modelId="{5F61B92C-8E67-7E48-94A4-9692D6ACED51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000"/>
            <a:t>Donor plasmid prep</a:t>
          </a:r>
        </a:p>
      </dgm:t>
    </dgm:pt>
    <dgm:pt modelId="{805992EF-64F1-7946-9116-F86084C986FD}" type="parTrans" cxnId="{EC16C9F7-6E52-5C46-ADFB-32F5771F33FF}">
      <dgm:prSet/>
      <dgm:spPr/>
      <dgm:t>
        <a:bodyPr/>
        <a:lstStyle/>
        <a:p>
          <a:endParaRPr lang="en-US"/>
        </a:p>
      </dgm:t>
    </dgm:pt>
    <dgm:pt modelId="{590EF129-95A5-CF42-AD0E-007BF3FDA86E}" type="sibTrans" cxnId="{EC16C9F7-6E52-5C46-ADFB-32F5771F33FF}">
      <dgm:prSet/>
      <dgm:spPr/>
      <dgm:t>
        <a:bodyPr/>
        <a:lstStyle/>
        <a:p>
          <a:endParaRPr lang="en-US"/>
        </a:p>
      </dgm:t>
    </dgm:pt>
    <dgm:pt modelId="{EF0D5B61-1615-6249-BB7B-5607811AEF19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Donor plasmids Prep</a:t>
          </a:r>
        </a:p>
      </dgm:t>
    </dgm:pt>
    <dgm:pt modelId="{CD5A1902-CB00-864B-85AD-C7965C3C904E}" type="parTrans" cxnId="{887599BD-4B89-FE4F-A3F0-2EA3EEE4F731}">
      <dgm:prSet/>
      <dgm:spPr/>
      <dgm:t>
        <a:bodyPr/>
        <a:lstStyle/>
        <a:p>
          <a:endParaRPr lang="en-US"/>
        </a:p>
      </dgm:t>
    </dgm:pt>
    <dgm:pt modelId="{CF5A105E-23E8-2E4B-8C45-56F77E8EBE85}" type="sibTrans" cxnId="{887599BD-4B89-FE4F-A3F0-2EA3EEE4F731}">
      <dgm:prSet/>
      <dgm:spPr/>
      <dgm:t>
        <a:bodyPr/>
        <a:lstStyle/>
        <a:p>
          <a:endParaRPr lang="en-US"/>
        </a:p>
      </dgm:t>
    </dgm:pt>
    <dgm:pt modelId="{48DD3725-BFC6-4F1C-8E5F-96138E3958A9}" type="pres">
      <dgm:prSet presAssocID="{4B872325-FB35-453F-B422-D606AB4C3E0E}" presName="rootnode" presStyleCnt="0">
        <dgm:presLayoutVars>
          <dgm:chMax/>
          <dgm:chPref/>
          <dgm:dir/>
          <dgm:animLvl val="lvl"/>
        </dgm:presLayoutVars>
      </dgm:prSet>
      <dgm:spPr/>
    </dgm:pt>
    <dgm:pt modelId="{71A1CB72-07E0-497A-980D-34140FBFBFC3}" type="pres">
      <dgm:prSet presAssocID="{02C0E205-3C3E-4A3F-8539-178C65EE622F}" presName="composite" presStyleCnt="0"/>
      <dgm:spPr/>
    </dgm:pt>
    <dgm:pt modelId="{01DBD158-6CEA-45D7-BCA1-E93CC552A4CC}" type="pres">
      <dgm:prSet presAssocID="{02C0E205-3C3E-4A3F-8539-178C65EE622F}" presName="bentUpArrow1" presStyleLbl="alignImgPlace1" presStyleIdx="0" presStyleCnt="2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</dgm:pt>
    <dgm:pt modelId="{408EEE74-B766-4400-8E05-5D89B1139431}" type="pres">
      <dgm:prSet presAssocID="{02C0E205-3C3E-4A3F-8539-178C65EE622F}" presName="ParentText" presStyleLbl="node1" presStyleIdx="0" presStyleCnt="3" custScaleX="86672">
        <dgm:presLayoutVars>
          <dgm:chMax val="1"/>
          <dgm:chPref val="1"/>
          <dgm:bulletEnabled val="1"/>
        </dgm:presLayoutVars>
      </dgm:prSet>
      <dgm:spPr/>
    </dgm:pt>
    <dgm:pt modelId="{4E1D9468-72F0-4184-89FF-8B7F2948C06E}" type="pres">
      <dgm:prSet presAssocID="{02C0E205-3C3E-4A3F-8539-178C65EE622F}" presName="ChildText" presStyleLbl="revTx" presStyleIdx="0" presStyleCnt="3" custScaleX="149743" custLinFactNeighborX="19128" custLinFactNeighborY="27">
        <dgm:presLayoutVars>
          <dgm:chMax val="0"/>
          <dgm:chPref val="0"/>
          <dgm:bulletEnabled val="1"/>
        </dgm:presLayoutVars>
      </dgm:prSet>
      <dgm:spPr/>
    </dgm:pt>
    <dgm:pt modelId="{6FD40F31-65FF-485F-89CC-0F1433465AE0}" type="pres">
      <dgm:prSet presAssocID="{D9400C5E-E212-4963-B8AA-1D9FB5B0ACBE}" presName="sibTrans" presStyleCnt="0"/>
      <dgm:spPr/>
    </dgm:pt>
    <dgm:pt modelId="{7F7F2D07-C9AF-4B11-A786-BEF38938B14B}" type="pres">
      <dgm:prSet presAssocID="{E8B84608-1F1A-4149-9ABF-E610EF9C3A56}" presName="composite" presStyleCnt="0"/>
      <dgm:spPr/>
    </dgm:pt>
    <dgm:pt modelId="{B40A5911-50FC-448F-8AF3-5795B166F391}" type="pres">
      <dgm:prSet presAssocID="{E8B84608-1F1A-4149-9ABF-E610EF9C3A56}" presName="bentUpArrow1" presStyleLbl="alignImgPlace1" presStyleIdx="1" presStyleCnt="2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</dgm:pt>
    <dgm:pt modelId="{F70577C0-BEC7-42FD-B127-53B213050B86}" type="pres">
      <dgm:prSet presAssocID="{E8B84608-1F1A-4149-9ABF-E610EF9C3A56}" presName="ParentText" presStyleLbl="node1" presStyleIdx="1" presStyleCnt="3" custLinFactNeighborX="-12816">
        <dgm:presLayoutVars>
          <dgm:chMax val="1"/>
          <dgm:chPref val="1"/>
          <dgm:bulletEnabled val="1"/>
        </dgm:presLayoutVars>
      </dgm:prSet>
      <dgm:spPr/>
    </dgm:pt>
    <dgm:pt modelId="{A9F39E93-BCE2-43E5-955C-13BDA9CC7EB6}" type="pres">
      <dgm:prSet presAssocID="{E8B84608-1F1A-4149-9ABF-E610EF9C3A56}" presName="ChildText" presStyleLbl="revTx" presStyleIdx="1" presStyleCnt="3" custScaleX="147388" custScaleY="144977" custLinFactNeighborX="11353" custLinFactNeighborY="63">
        <dgm:presLayoutVars>
          <dgm:chMax val="0"/>
          <dgm:chPref val="0"/>
          <dgm:bulletEnabled val="1"/>
        </dgm:presLayoutVars>
      </dgm:prSet>
      <dgm:spPr/>
    </dgm:pt>
    <dgm:pt modelId="{822A1E64-45CB-402E-8A7C-2408A83A8C65}" type="pres">
      <dgm:prSet presAssocID="{7E897C11-EE9A-419C-B8ED-96CE31AFFC80}" presName="sibTrans" presStyleCnt="0"/>
      <dgm:spPr/>
    </dgm:pt>
    <dgm:pt modelId="{E82693C6-6565-42C6-B6D0-A3468B04ADF6}" type="pres">
      <dgm:prSet presAssocID="{CCF71C9F-AC19-4652-ADDC-CC8CFD33B2EF}" presName="composite" presStyleCnt="0"/>
      <dgm:spPr/>
    </dgm:pt>
    <dgm:pt modelId="{BCD592FA-5B6A-4835-9972-4CAD31C93085}" type="pres">
      <dgm:prSet presAssocID="{CCF71C9F-AC19-4652-ADDC-CC8CFD33B2EF}" presName="ParentText" presStyleLbl="node1" presStyleIdx="2" presStyleCnt="3" custScaleX="96218" custLinFactNeighborX="-7476">
        <dgm:presLayoutVars>
          <dgm:chMax val="1"/>
          <dgm:chPref val="1"/>
          <dgm:bulletEnabled val="1"/>
        </dgm:presLayoutVars>
      </dgm:prSet>
      <dgm:spPr/>
    </dgm:pt>
    <dgm:pt modelId="{D4E8F8C6-A223-4076-B76B-9E58DA52F5D3}" type="pres">
      <dgm:prSet presAssocID="{CCF71C9F-AC19-4652-ADDC-CC8CFD33B2EF}" presName="FinalChildText" presStyleLbl="revTx" presStyleIdx="2" presStyleCnt="3" custScaleX="124868" custLinFactNeighborX="15700" custLinFactNeighborY="3785">
        <dgm:presLayoutVars>
          <dgm:chMax val="0"/>
          <dgm:chPref val="0"/>
          <dgm:bulletEnabled val="1"/>
        </dgm:presLayoutVars>
      </dgm:prSet>
      <dgm:spPr/>
    </dgm:pt>
  </dgm:ptLst>
  <dgm:cxnLst>
    <dgm:cxn modelId="{987D8819-C1B4-4AB6-87B0-743915C9F409}" type="presOf" srcId="{C67617B8-A70D-4759-958A-D38ABF40DA3F}" destId="{4E1D9468-72F0-4184-89FF-8B7F2948C06E}" srcOrd="0" destOrd="1" presId="urn:microsoft.com/office/officeart/2005/8/layout/StepDownProcess"/>
    <dgm:cxn modelId="{5C7E841C-5F03-4523-A06E-3E6884FCEAD3}" type="presOf" srcId="{4B872325-FB35-453F-B422-D606AB4C3E0E}" destId="{48DD3725-BFC6-4F1C-8E5F-96138E3958A9}" srcOrd="0" destOrd="0" presId="urn:microsoft.com/office/officeart/2005/8/layout/StepDownProcess"/>
    <dgm:cxn modelId="{B497E62C-B377-5C4F-AD3B-5E965051384D}" type="presOf" srcId="{5F61B92C-8E67-7E48-94A4-9692D6ACED51}" destId="{D4E8F8C6-A223-4076-B76B-9E58DA52F5D3}" srcOrd="0" destOrd="0" presId="urn:microsoft.com/office/officeart/2005/8/layout/StepDownProcess"/>
    <dgm:cxn modelId="{CD34313D-9CC2-475B-BEAE-1970FBCFC2C3}" srcId="{4B872325-FB35-453F-B422-D606AB4C3E0E}" destId="{02C0E205-3C3E-4A3F-8539-178C65EE622F}" srcOrd="0" destOrd="0" parTransId="{6EFC852A-91F4-4383-A7D5-C01426FDEB4E}" sibTransId="{D9400C5E-E212-4963-B8AA-1D9FB5B0ACBE}"/>
    <dgm:cxn modelId="{16560144-90A7-4068-B9EC-BB010C34199B}" srcId="{4B872325-FB35-453F-B422-D606AB4C3E0E}" destId="{CCF71C9F-AC19-4652-ADDC-CC8CFD33B2EF}" srcOrd="2" destOrd="0" parTransId="{B208F824-8A18-4216-8A48-EA6574D2FF4F}" sibTransId="{93A642BE-F941-474E-A21C-CFB00B86D7FF}"/>
    <dgm:cxn modelId="{CD6B6651-F18E-4FA8-A052-7F96A68D136D}" srcId="{E8B84608-1F1A-4149-9ABF-E610EF9C3A56}" destId="{9575653E-3F6B-4380-B3F2-01366F86280B}" srcOrd="1" destOrd="0" parTransId="{77EC064D-FEF3-4BBA-B057-DFAAF35744B8}" sibTransId="{CB46E4B4-DB7E-48C7-8D87-352A05679AC6}"/>
    <dgm:cxn modelId="{0B58645C-AF24-D04A-B7DD-F9302B1DF946}" srcId="{E8B84608-1F1A-4149-9ABF-E610EF9C3A56}" destId="{626EFDFC-2B7E-E245-A40E-E26103F5E22F}" srcOrd="0" destOrd="0" parTransId="{C00109E0-1A6C-A442-BC15-E9E6A00A1B4D}" sibTransId="{945A8C86-3948-D649-A007-3D0F12F56456}"/>
    <dgm:cxn modelId="{1737F564-49F4-084F-B4F9-5394DC8FC35F}" type="presOf" srcId="{626EFDFC-2B7E-E245-A40E-E26103F5E22F}" destId="{A9F39E93-BCE2-43E5-955C-13BDA9CC7EB6}" srcOrd="0" destOrd="0" presId="urn:microsoft.com/office/officeart/2005/8/layout/StepDownProcess"/>
    <dgm:cxn modelId="{4D22D967-2075-4E1E-9C1A-47C9B5E3C383}" srcId="{02C0E205-3C3E-4A3F-8539-178C65EE622F}" destId="{C67617B8-A70D-4759-958A-D38ABF40DA3F}" srcOrd="1" destOrd="0" parTransId="{2DCEE3CB-5017-43F4-A43B-91D9697C577C}" sibTransId="{D50D883B-2D60-47AE-94B2-E164D5F850FD}"/>
    <dgm:cxn modelId="{5047E26C-B7E3-408E-BEC6-2B4994631EA0}" srcId="{4B872325-FB35-453F-B422-D606AB4C3E0E}" destId="{E8B84608-1F1A-4149-9ABF-E610EF9C3A56}" srcOrd="1" destOrd="0" parTransId="{673AC806-8E7D-404F-BD71-77DBB507B4A0}" sibTransId="{7E897C11-EE9A-419C-B8ED-96CE31AFFC80}"/>
    <dgm:cxn modelId="{558C077E-2179-484F-9113-8B08918DE64F}" type="presOf" srcId="{5BF61C0A-1DEB-4B4F-86DF-225FCE962D60}" destId="{D4E8F8C6-A223-4076-B76B-9E58DA52F5D3}" srcOrd="0" destOrd="1" presId="urn:microsoft.com/office/officeart/2005/8/layout/StepDownProcess"/>
    <dgm:cxn modelId="{063A5586-B4D4-4A49-A5D0-179C2A28F588}" type="presOf" srcId="{9575653E-3F6B-4380-B3F2-01366F86280B}" destId="{A9F39E93-BCE2-43E5-955C-13BDA9CC7EB6}" srcOrd="0" destOrd="1" presId="urn:microsoft.com/office/officeart/2005/8/layout/StepDownProcess"/>
    <dgm:cxn modelId="{B2D18D95-4252-431F-9AC9-2FE8BEA2E1AA}" type="presOf" srcId="{E8B84608-1F1A-4149-9ABF-E610EF9C3A56}" destId="{F70577C0-BEC7-42FD-B127-53B213050B86}" srcOrd="0" destOrd="0" presId="urn:microsoft.com/office/officeart/2005/8/layout/StepDownProcess"/>
    <dgm:cxn modelId="{A13BC49A-9066-4A9E-BCDB-C0F7775636FE}" srcId="{CCF71C9F-AC19-4652-ADDC-CC8CFD33B2EF}" destId="{5BF61C0A-1DEB-4B4F-86DF-225FCE962D60}" srcOrd="1" destOrd="0" parTransId="{9812E459-20A7-402F-8E40-113E28F302F9}" sibTransId="{B1412DE0-7397-4635-929C-501186788B98}"/>
    <dgm:cxn modelId="{FAC4D59A-2E8C-4F0D-9D5E-8B33E04545B6}" srcId="{02C0E205-3C3E-4A3F-8539-178C65EE622F}" destId="{BA830C39-FC1E-4601-84B0-4C5946080B2E}" srcOrd="2" destOrd="0" parTransId="{F828C8D2-0BF6-47E6-817D-BFB51CDDD29C}" sibTransId="{AA17549F-639C-4121-AA7D-4A37BDD026BC}"/>
    <dgm:cxn modelId="{2333EE9E-897E-A341-A9F2-27E2D29D2A57}" type="presOf" srcId="{FBE8DA24-87B6-5B41-8054-7DCA7698FF2C}" destId="{D4E8F8C6-A223-4076-B76B-9E58DA52F5D3}" srcOrd="0" destOrd="2" presId="urn:microsoft.com/office/officeart/2005/8/layout/StepDownProcess"/>
    <dgm:cxn modelId="{887599BD-4B89-FE4F-A3F0-2EA3EEE4F731}" srcId="{02C0E205-3C3E-4A3F-8539-178C65EE622F}" destId="{EF0D5B61-1615-6249-BB7B-5607811AEF19}" srcOrd="0" destOrd="0" parTransId="{CD5A1902-CB00-864B-85AD-C7965C3C904E}" sibTransId="{CF5A105E-23E8-2E4B-8C45-56F77E8EBE85}"/>
    <dgm:cxn modelId="{0CB48CC8-DC28-403E-8FF8-27751D22F5CB}" type="presOf" srcId="{02C0E205-3C3E-4A3F-8539-178C65EE622F}" destId="{408EEE74-B766-4400-8E05-5D89B1139431}" srcOrd="0" destOrd="0" presId="urn:microsoft.com/office/officeart/2005/8/layout/StepDownProcess"/>
    <dgm:cxn modelId="{25E46CCD-E696-7241-86F2-3F8B0ECDF2FC}" type="presOf" srcId="{EF0D5B61-1615-6249-BB7B-5607811AEF19}" destId="{4E1D9468-72F0-4184-89FF-8B7F2948C06E}" srcOrd="0" destOrd="0" presId="urn:microsoft.com/office/officeart/2005/8/layout/StepDownProcess"/>
    <dgm:cxn modelId="{ACE417E4-3EC1-594F-9C9B-6382723631F7}" srcId="{CCF71C9F-AC19-4652-ADDC-CC8CFD33B2EF}" destId="{FBE8DA24-87B6-5B41-8054-7DCA7698FF2C}" srcOrd="2" destOrd="0" parTransId="{8B4C4798-0E36-4F4E-99AD-10B1DDAFC1DC}" sibTransId="{42008336-76FE-CE47-B9B6-D19BE986A367}"/>
    <dgm:cxn modelId="{DC18B5E9-3BD9-4DD4-8474-861CC52A623C}" type="presOf" srcId="{BA830C39-FC1E-4601-84B0-4C5946080B2E}" destId="{4E1D9468-72F0-4184-89FF-8B7F2948C06E}" srcOrd="0" destOrd="2" presId="urn:microsoft.com/office/officeart/2005/8/layout/StepDownProcess"/>
    <dgm:cxn modelId="{FCB98BEA-0763-FE4B-886E-AE9F17FDC895}" type="presOf" srcId="{6F856EE9-352C-7449-BFEF-737573AF086E}" destId="{A9F39E93-BCE2-43E5-955C-13BDA9CC7EB6}" srcOrd="0" destOrd="2" presId="urn:microsoft.com/office/officeart/2005/8/layout/StepDownProcess"/>
    <dgm:cxn modelId="{198881ED-6F78-9E46-A887-0F91D2319A9C}" srcId="{E8B84608-1F1A-4149-9ABF-E610EF9C3A56}" destId="{6F856EE9-352C-7449-BFEF-737573AF086E}" srcOrd="2" destOrd="0" parTransId="{F21480B5-ABC3-414E-BE54-6F9B717D626F}" sibTransId="{905D0035-736E-5F4F-8790-434C61EB81A2}"/>
    <dgm:cxn modelId="{EC16C9F7-6E52-5C46-ADFB-32F5771F33FF}" srcId="{CCF71C9F-AC19-4652-ADDC-CC8CFD33B2EF}" destId="{5F61B92C-8E67-7E48-94A4-9692D6ACED51}" srcOrd="0" destOrd="0" parTransId="{805992EF-64F1-7946-9116-F86084C986FD}" sibTransId="{590EF129-95A5-CF42-AD0E-007BF3FDA86E}"/>
    <dgm:cxn modelId="{7A8288F9-0609-4426-AA97-A9A08B3E6E27}" type="presOf" srcId="{CCF71C9F-AC19-4652-ADDC-CC8CFD33B2EF}" destId="{BCD592FA-5B6A-4835-9972-4CAD31C93085}" srcOrd="0" destOrd="0" presId="urn:microsoft.com/office/officeart/2005/8/layout/StepDownProcess"/>
    <dgm:cxn modelId="{398DFAE5-8B87-4B3F-A606-D9223E8D4448}" type="presParOf" srcId="{48DD3725-BFC6-4F1C-8E5F-96138E3958A9}" destId="{71A1CB72-07E0-497A-980D-34140FBFBFC3}" srcOrd="0" destOrd="0" presId="urn:microsoft.com/office/officeart/2005/8/layout/StepDownProcess"/>
    <dgm:cxn modelId="{0C76D699-F043-4898-B6CA-44B1C6F2DFB3}" type="presParOf" srcId="{71A1CB72-07E0-497A-980D-34140FBFBFC3}" destId="{01DBD158-6CEA-45D7-BCA1-E93CC552A4CC}" srcOrd="0" destOrd="0" presId="urn:microsoft.com/office/officeart/2005/8/layout/StepDownProcess"/>
    <dgm:cxn modelId="{F88468FA-C95A-465A-93C3-40ECB32077F5}" type="presParOf" srcId="{71A1CB72-07E0-497A-980D-34140FBFBFC3}" destId="{408EEE74-B766-4400-8E05-5D89B1139431}" srcOrd="1" destOrd="0" presId="urn:microsoft.com/office/officeart/2005/8/layout/StepDownProcess"/>
    <dgm:cxn modelId="{4872E788-6643-4B84-81F9-5A8006C90A04}" type="presParOf" srcId="{71A1CB72-07E0-497A-980D-34140FBFBFC3}" destId="{4E1D9468-72F0-4184-89FF-8B7F2948C06E}" srcOrd="2" destOrd="0" presId="urn:microsoft.com/office/officeart/2005/8/layout/StepDownProcess"/>
    <dgm:cxn modelId="{6CF22B04-3116-4CB1-BB45-0D8D1D8443B9}" type="presParOf" srcId="{48DD3725-BFC6-4F1C-8E5F-96138E3958A9}" destId="{6FD40F31-65FF-485F-89CC-0F1433465AE0}" srcOrd="1" destOrd="0" presId="urn:microsoft.com/office/officeart/2005/8/layout/StepDownProcess"/>
    <dgm:cxn modelId="{90045A3D-045E-4EE9-8F53-1E6BE1D56EED}" type="presParOf" srcId="{48DD3725-BFC6-4F1C-8E5F-96138E3958A9}" destId="{7F7F2D07-C9AF-4B11-A786-BEF38938B14B}" srcOrd="2" destOrd="0" presId="urn:microsoft.com/office/officeart/2005/8/layout/StepDownProcess"/>
    <dgm:cxn modelId="{FB318EA5-C203-4D16-991A-CB5F668A3638}" type="presParOf" srcId="{7F7F2D07-C9AF-4B11-A786-BEF38938B14B}" destId="{B40A5911-50FC-448F-8AF3-5795B166F391}" srcOrd="0" destOrd="0" presId="urn:microsoft.com/office/officeart/2005/8/layout/StepDownProcess"/>
    <dgm:cxn modelId="{A84373EC-825E-476E-97A2-6EAA818CBCD9}" type="presParOf" srcId="{7F7F2D07-C9AF-4B11-A786-BEF38938B14B}" destId="{F70577C0-BEC7-42FD-B127-53B213050B86}" srcOrd="1" destOrd="0" presId="urn:microsoft.com/office/officeart/2005/8/layout/StepDownProcess"/>
    <dgm:cxn modelId="{59A837A9-3032-4FF8-8BA3-26387506E525}" type="presParOf" srcId="{7F7F2D07-C9AF-4B11-A786-BEF38938B14B}" destId="{A9F39E93-BCE2-43E5-955C-13BDA9CC7EB6}" srcOrd="2" destOrd="0" presId="urn:microsoft.com/office/officeart/2005/8/layout/StepDownProcess"/>
    <dgm:cxn modelId="{60FE1D8D-4BE0-441A-B74A-5A17344B3192}" type="presParOf" srcId="{48DD3725-BFC6-4F1C-8E5F-96138E3958A9}" destId="{822A1E64-45CB-402E-8A7C-2408A83A8C65}" srcOrd="3" destOrd="0" presId="urn:microsoft.com/office/officeart/2005/8/layout/StepDownProcess"/>
    <dgm:cxn modelId="{E60FA002-A4BA-46BB-A3E7-07C35279FDC3}" type="presParOf" srcId="{48DD3725-BFC6-4F1C-8E5F-96138E3958A9}" destId="{E82693C6-6565-42C6-B6D0-A3468B04ADF6}" srcOrd="4" destOrd="0" presId="urn:microsoft.com/office/officeart/2005/8/layout/StepDownProcess"/>
    <dgm:cxn modelId="{876E7D73-D427-4EBF-BABD-AAEA0220F406}" type="presParOf" srcId="{E82693C6-6565-42C6-B6D0-A3468B04ADF6}" destId="{BCD592FA-5B6A-4835-9972-4CAD31C93085}" srcOrd="0" destOrd="0" presId="urn:microsoft.com/office/officeart/2005/8/layout/StepDownProcess"/>
    <dgm:cxn modelId="{9A9A4897-CF2F-45B4-B14C-FE7CC12BEB3D}" type="presParOf" srcId="{E82693C6-6565-42C6-B6D0-A3468B04ADF6}" destId="{D4E8F8C6-A223-4076-B76B-9E58DA52F5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72325-FB35-453F-B422-D606AB4C3E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0E205-3C3E-4A3F-8539-178C65EE622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1 </a:t>
          </a:r>
        </a:p>
        <a:p>
          <a:r>
            <a:rPr lang="en-US"/>
            <a:t>Assembly cassettes integration</a:t>
          </a:r>
        </a:p>
      </dgm:t>
    </dgm:pt>
    <dgm:pt modelId="{6EFC852A-91F4-4383-A7D5-C01426FDEB4E}" type="parTrans" cxnId="{CD34313D-9CC2-475B-BEAE-1970FBCFC2C3}">
      <dgm:prSet/>
      <dgm:spPr/>
      <dgm:t>
        <a:bodyPr/>
        <a:lstStyle/>
        <a:p>
          <a:endParaRPr lang="en-US"/>
        </a:p>
      </dgm:t>
    </dgm:pt>
    <dgm:pt modelId="{D9400C5E-E212-4963-B8AA-1D9FB5B0ACBE}" type="sibTrans" cxnId="{CD34313D-9CC2-475B-BEAE-1970FBCFC2C3}">
      <dgm:prSet/>
      <dgm:spPr/>
      <dgm:t>
        <a:bodyPr/>
        <a:lstStyle/>
        <a:p>
          <a:endParaRPr lang="en-US"/>
        </a:p>
      </dgm:t>
    </dgm:pt>
    <dgm:pt modelId="{C67617B8-A70D-4759-958A-D38ABF40DA3F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Transfection to </a:t>
          </a:r>
          <a:r>
            <a:rPr lang="en-US" sz="1200" b="1"/>
            <a:t>ROSA26</a:t>
          </a:r>
        </a:p>
      </dgm:t>
    </dgm:pt>
    <dgm:pt modelId="{2DCEE3CB-5017-43F4-A43B-91D9697C577C}" type="parTrans" cxnId="{4D22D967-2075-4E1E-9C1A-47C9B5E3C383}">
      <dgm:prSet/>
      <dgm:spPr/>
      <dgm:t>
        <a:bodyPr/>
        <a:lstStyle/>
        <a:p>
          <a:endParaRPr lang="en-US"/>
        </a:p>
      </dgm:t>
    </dgm:pt>
    <dgm:pt modelId="{D50D883B-2D60-47AE-94B2-E164D5F850FD}" type="sibTrans" cxnId="{4D22D967-2075-4E1E-9C1A-47C9B5E3C383}">
      <dgm:prSet/>
      <dgm:spPr/>
      <dgm:t>
        <a:bodyPr/>
        <a:lstStyle/>
        <a:p>
          <a:endParaRPr lang="en-US"/>
        </a:p>
      </dgm:t>
    </dgm:pt>
    <dgm:pt modelId="{E8B84608-1F1A-4149-9ABF-E610EF9C3A56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2 </a:t>
          </a:r>
        </a:p>
        <a:p>
          <a:r>
            <a:rPr lang="en-US"/>
            <a:t>Replication cassettes integration</a:t>
          </a:r>
        </a:p>
      </dgm:t>
    </dgm:pt>
    <dgm:pt modelId="{673AC806-8E7D-404F-BD71-77DBB507B4A0}" type="parTrans" cxnId="{5047E26C-B7E3-408E-BEC6-2B4994631EA0}">
      <dgm:prSet/>
      <dgm:spPr/>
      <dgm:t>
        <a:bodyPr/>
        <a:lstStyle/>
        <a:p>
          <a:endParaRPr lang="en-US"/>
        </a:p>
      </dgm:t>
    </dgm:pt>
    <dgm:pt modelId="{7E897C11-EE9A-419C-B8ED-96CE31AFFC80}" type="sibTrans" cxnId="{5047E26C-B7E3-408E-BEC6-2B4994631EA0}">
      <dgm:prSet/>
      <dgm:spPr/>
      <dgm:t>
        <a:bodyPr/>
        <a:lstStyle/>
        <a:p>
          <a:endParaRPr lang="en-US"/>
        </a:p>
      </dgm:t>
    </dgm:pt>
    <dgm:pt modelId="{CCF71C9F-AC19-4652-ADDC-CC8CFD33B2E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/>
            <a:t>Round 3 </a:t>
          </a:r>
        </a:p>
        <a:p>
          <a:r>
            <a:rPr lang="en-US"/>
            <a:t>Transgene cassettes integration</a:t>
          </a:r>
        </a:p>
      </dgm:t>
    </dgm:pt>
    <dgm:pt modelId="{B208F824-8A18-4216-8A48-EA6574D2FF4F}" type="parTrans" cxnId="{16560144-90A7-4068-B9EC-BB010C34199B}">
      <dgm:prSet/>
      <dgm:spPr/>
      <dgm:t>
        <a:bodyPr/>
        <a:lstStyle/>
        <a:p>
          <a:endParaRPr lang="en-US"/>
        </a:p>
      </dgm:t>
    </dgm:pt>
    <dgm:pt modelId="{93A642BE-F941-474E-A21C-CFB00B86D7FF}" type="sibTrans" cxnId="{16560144-90A7-4068-B9EC-BB010C34199B}">
      <dgm:prSet/>
      <dgm:spPr/>
      <dgm:t>
        <a:bodyPr/>
        <a:lstStyle/>
        <a:p>
          <a:endParaRPr lang="en-US"/>
        </a:p>
      </dgm:t>
    </dgm:pt>
    <dgm:pt modelId="{5BF61C0A-1DEB-4B4F-86DF-225FCE962D60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000"/>
            <a:t>Transfection to </a:t>
          </a:r>
          <a:r>
            <a:rPr lang="en-US" sz="1000" b="1"/>
            <a:t>CCR5</a:t>
          </a:r>
        </a:p>
      </dgm:t>
    </dgm:pt>
    <dgm:pt modelId="{9812E459-20A7-402F-8E40-113E28F302F9}" type="parTrans" cxnId="{A13BC49A-9066-4A9E-BCDB-C0F7775636FE}">
      <dgm:prSet/>
      <dgm:spPr/>
      <dgm:t>
        <a:bodyPr/>
        <a:lstStyle/>
        <a:p>
          <a:endParaRPr lang="en-US"/>
        </a:p>
      </dgm:t>
    </dgm:pt>
    <dgm:pt modelId="{B1412DE0-7397-4635-929C-501186788B98}" type="sibTrans" cxnId="{A13BC49A-9066-4A9E-BCDB-C0F7775636FE}">
      <dgm:prSet/>
      <dgm:spPr/>
      <dgm:t>
        <a:bodyPr/>
        <a:lstStyle/>
        <a:p>
          <a:endParaRPr lang="en-US"/>
        </a:p>
      </dgm:t>
    </dgm:pt>
    <dgm:pt modelId="{BA830C39-FC1E-4601-84B0-4C5946080B2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 err="1"/>
            <a:t>blastiidicin</a:t>
          </a:r>
          <a:r>
            <a:rPr lang="en-US" sz="1200"/>
            <a:t> selection </a:t>
          </a:r>
        </a:p>
      </dgm:t>
    </dgm:pt>
    <dgm:pt modelId="{F828C8D2-0BF6-47E6-817D-BFB51CDDD29C}" type="parTrans" cxnId="{FAC4D59A-2E8C-4F0D-9D5E-8B33E04545B6}">
      <dgm:prSet/>
      <dgm:spPr/>
      <dgm:t>
        <a:bodyPr/>
        <a:lstStyle/>
        <a:p>
          <a:endParaRPr lang="en-US"/>
        </a:p>
      </dgm:t>
    </dgm:pt>
    <dgm:pt modelId="{AA17549F-639C-4121-AA7D-4A37BDD026BC}" type="sibTrans" cxnId="{FAC4D59A-2E8C-4F0D-9D5E-8B33E04545B6}">
      <dgm:prSet/>
      <dgm:spPr/>
      <dgm:t>
        <a:bodyPr/>
        <a:lstStyle/>
        <a:p>
          <a:endParaRPr lang="en-US"/>
        </a:p>
      </dgm:t>
    </dgm:pt>
    <dgm:pt modelId="{9575653E-3F6B-4380-B3F2-01366F86280B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Transfection to  </a:t>
          </a:r>
          <a:r>
            <a:rPr lang="en-US" sz="1200" b="1"/>
            <a:t>AAVS1</a:t>
          </a:r>
        </a:p>
      </dgm:t>
    </dgm:pt>
    <dgm:pt modelId="{77EC064D-FEF3-4BBA-B057-DFAAF35744B8}" type="parTrans" cxnId="{CD6B6651-F18E-4FA8-A052-7F96A68D136D}">
      <dgm:prSet/>
      <dgm:spPr/>
      <dgm:t>
        <a:bodyPr/>
        <a:lstStyle/>
        <a:p>
          <a:endParaRPr lang="en-US"/>
        </a:p>
      </dgm:t>
    </dgm:pt>
    <dgm:pt modelId="{CB46E4B4-DB7E-48C7-8D87-352A05679AC6}" type="sibTrans" cxnId="{CD6B6651-F18E-4FA8-A052-7F96A68D136D}">
      <dgm:prSet/>
      <dgm:spPr/>
      <dgm:t>
        <a:bodyPr/>
        <a:lstStyle/>
        <a:p>
          <a:endParaRPr lang="en-US"/>
        </a:p>
      </dgm:t>
    </dgm:pt>
    <dgm:pt modelId="{6F856EE9-352C-7449-BFEF-737573AF086E}">
      <dgm:prSet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 b="1"/>
            <a:t>Zeocin</a:t>
          </a:r>
          <a:r>
            <a:rPr lang="en-US" sz="1200"/>
            <a:t> selection </a:t>
          </a:r>
        </a:p>
      </dgm:t>
    </dgm:pt>
    <dgm:pt modelId="{F21480B5-ABC3-414E-BE54-6F9B717D626F}" type="parTrans" cxnId="{198881ED-6F78-9E46-A887-0F91D2319A9C}">
      <dgm:prSet/>
      <dgm:spPr/>
      <dgm:t>
        <a:bodyPr/>
        <a:lstStyle/>
        <a:p>
          <a:endParaRPr lang="en-US"/>
        </a:p>
      </dgm:t>
    </dgm:pt>
    <dgm:pt modelId="{905D0035-736E-5F4F-8790-434C61EB81A2}" type="sibTrans" cxnId="{198881ED-6F78-9E46-A887-0F91D2319A9C}">
      <dgm:prSet/>
      <dgm:spPr/>
      <dgm:t>
        <a:bodyPr/>
        <a:lstStyle/>
        <a:p>
          <a:endParaRPr lang="en-US"/>
        </a:p>
      </dgm:t>
    </dgm:pt>
    <dgm:pt modelId="{FBE8DA24-87B6-5B41-8054-7DCA7698FF2C}">
      <dgm:prSet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000" b="1"/>
            <a:t>Puromycin</a:t>
          </a:r>
          <a:r>
            <a:rPr lang="en-US" sz="1000"/>
            <a:t> selection </a:t>
          </a:r>
        </a:p>
      </dgm:t>
    </dgm:pt>
    <dgm:pt modelId="{8B4C4798-0E36-4F4E-99AD-10B1DDAFC1DC}" type="parTrans" cxnId="{ACE417E4-3EC1-594F-9C9B-6382723631F7}">
      <dgm:prSet/>
      <dgm:spPr/>
      <dgm:t>
        <a:bodyPr/>
        <a:lstStyle/>
        <a:p>
          <a:endParaRPr lang="en-US"/>
        </a:p>
      </dgm:t>
    </dgm:pt>
    <dgm:pt modelId="{42008336-76FE-CE47-B9B6-D19BE986A367}" type="sibTrans" cxnId="{ACE417E4-3EC1-594F-9C9B-6382723631F7}">
      <dgm:prSet/>
      <dgm:spPr/>
      <dgm:t>
        <a:bodyPr/>
        <a:lstStyle/>
        <a:p>
          <a:endParaRPr lang="en-US"/>
        </a:p>
      </dgm:t>
    </dgm:pt>
    <dgm:pt modelId="{626EFDFC-2B7E-E245-A40E-E26103F5E22F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Donor plasmids Prep</a:t>
          </a:r>
        </a:p>
      </dgm:t>
    </dgm:pt>
    <dgm:pt modelId="{C00109E0-1A6C-A442-BC15-E9E6A00A1B4D}" type="parTrans" cxnId="{0B58645C-AF24-D04A-B7DD-F9302B1DF946}">
      <dgm:prSet/>
      <dgm:spPr/>
      <dgm:t>
        <a:bodyPr/>
        <a:lstStyle/>
        <a:p>
          <a:endParaRPr lang="en-US"/>
        </a:p>
      </dgm:t>
    </dgm:pt>
    <dgm:pt modelId="{945A8C86-3948-D649-A007-3D0F12F56456}" type="sibTrans" cxnId="{0B58645C-AF24-D04A-B7DD-F9302B1DF946}">
      <dgm:prSet/>
      <dgm:spPr/>
      <dgm:t>
        <a:bodyPr/>
        <a:lstStyle/>
        <a:p>
          <a:endParaRPr lang="en-US"/>
        </a:p>
      </dgm:t>
    </dgm:pt>
    <dgm:pt modelId="{5F61B92C-8E67-7E48-94A4-9692D6ACED51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000"/>
            <a:t>Donor plasmid prep</a:t>
          </a:r>
        </a:p>
      </dgm:t>
    </dgm:pt>
    <dgm:pt modelId="{805992EF-64F1-7946-9116-F86084C986FD}" type="parTrans" cxnId="{EC16C9F7-6E52-5C46-ADFB-32F5771F33FF}">
      <dgm:prSet/>
      <dgm:spPr/>
      <dgm:t>
        <a:bodyPr/>
        <a:lstStyle/>
        <a:p>
          <a:endParaRPr lang="en-US"/>
        </a:p>
      </dgm:t>
    </dgm:pt>
    <dgm:pt modelId="{590EF129-95A5-CF42-AD0E-007BF3FDA86E}" type="sibTrans" cxnId="{EC16C9F7-6E52-5C46-ADFB-32F5771F33FF}">
      <dgm:prSet/>
      <dgm:spPr/>
      <dgm:t>
        <a:bodyPr/>
        <a:lstStyle/>
        <a:p>
          <a:endParaRPr lang="en-US"/>
        </a:p>
      </dgm:t>
    </dgm:pt>
    <dgm:pt modelId="{EF0D5B61-1615-6249-BB7B-5607811AEF19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200"/>
            <a:t>Donor plasmids Prep</a:t>
          </a:r>
        </a:p>
      </dgm:t>
    </dgm:pt>
    <dgm:pt modelId="{CD5A1902-CB00-864B-85AD-C7965C3C904E}" type="parTrans" cxnId="{887599BD-4B89-FE4F-A3F0-2EA3EEE4F731}">
      <dgm:prSet/>
      <dgm:spPr/>
      <dgm:t>
        <a:bodyPr/>
        <a:lstStyle/>
        <a:p>
          <a:endParaRPr lang="en-US"/>
        </a:p>
      </dgm:t>
    </dgm:pt>
    <dgm:pt modelId="{CF5A105E-23E8-2E4B-8C45-56F77E8EBE85}" type="sibTrans" cxnId="{887599BD-4B89-FE4F-A3F0-2EA3EEE4F731}">
      <dgm:prSet/>
      <dgm:spPr/>
      <dgm:t>
        <a:bodyPr/>
        <a:lstStyle/>
        <a:p>
          <a:endParaRPr lang="en-US"/>
        </a:p>
      </dgm:t>
    </dgm:pt>
    <dgm:pt modelId="{48DD3725-BFC6-4F1C-8E5F-96138E3958A9}" type="pres">
      <dgm:prSet presAssocID="{4B872325-FB35-453F-B422-D606AB4C3E0E}" presName="rootnode" presStyleCnt="0">
        <dgm:presLayoutVars>
          <dgm:chMax/>
          <dgm:chPref/>
          <dgm:dir/>
          <dgm:animLvl val="lvl"/>
        </dgm:presLayoutVars>
      </dgm:prSet>
      <dgm:spPr/>
    </dgm:pt>
    <dgm:pt modelId="{71A1CB72-07E0-497A-980D-34140FBFBFC3}" type="pres">
      <dgm:prSet presAssocID="{02C0E205-3C3E-4A3F-8539-178C65EE622F}" presName="composite" presStyleCnt="0"/>
      <dgm:spPr/>
    </dgm:pt>
    <dgm:pt modelId="{01DBD158-6CEA-45D7-BCA1-E93CC552A4CC}" type="pres">
      <dgm:prSet presAssocID="{02C0E205-3C3E-4A3F-8539-178C65EE622F}" presName="bentUpArrow1" presStyleLbl="alignImgPlace1" presStyleIdx="0" presStyleCnt="2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</dgm:pt>
    <dgm:pt modelId="{408EEE74-B766-4400-8E05-5D89B1139431}" type="pres">
      <dgm:prSet presAssocID="{02C0E205-3C3E-4A3F-8539-178C65EE622F}" presName="ParentText" presStyleLbl="node1" presStyleIdx="0" presStyleCnt="3" custScaleX="86672">
        <dgm:presLayoutVars>
          <dgm:chMax val="1"/>
          <dgm:chPref val="1"/>
          <dgm:bulletEnabled val="1"/>
        </dgm:presLayoutVars>
      </dgm:prSet>
      <dgm:spPr/>
    </dgm:pt>
    <dgm:pt modelId="{4E1D9468-72F0-4184-89FF-8B7F2948C06E}" type="pres">
      <dgm:prSet presAssocID="{02C0E205-3C3E-4A3F-8539-178C65EE622F}" presName="ChildText" presStyleLbl="revTx" presStyleIdx="0" presStyleCnt="3" custScaleX="149743" custLinFactNeighborX="19128" custLinFactNeighborY="27">
        <dgm:presLayoutVars>
          <dgm:chMax val="0"/>
          <dgm:chPref val="0"/>
          <dgm:bulletEnabled val="1"/>
        </dgm:presLayoutVars>
      </dgm:prSet>
      <dgm:spPr/>
    </dgm:pt>
    <dgm:pt modelId="{6FD40F31-65FF-485F-89CC-0F1433465AE0}" type="pres">
      <dgm:prSet presAssocID="{D9400C5E-E212-4963-B8AA-1D9FB5B0ACBE}" presName="sibTrans" presStyleCnt="0"/>
      <dgm:spPr/>
    </dgm:pt>
    <dgm:pt modelId="{7F7F2D07-C9AF-4B11-A786-BEF38938B14B}" type="pres">
      <dgm:prSet presAssocID="{E8B84608-1F1A-4149-9ABF-E610EF9C3A56}" presName="composite" presStyleCnt="0"/>
      <dgm:spPr/>
    </dgm:pt>
    <dgm:pt modelId="{B40A5911-50FC-448F-8AF3-5795B166F391}" type="pres">
      <dgm:prSet presAssocID="{E8B84608-1F1A-4149-9ABF-E610EF9C3A56}" presName="bentUpArrow1" presStyleLbl="alignImgPlace1" presStyleIdx="1" presStyleCnt="2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</dgm:pt>
    <dgm:pt modelId="{F70577C0-BEC7-42FD-B127-53B213050B86}" type="pres">
      <dgm:prSet presAssocID="{E8B84608-1F1A-4149-9ABF-E610EF9C3A56}" presName="ParentText" presStyleLbl="node1" presStyleIdx="1" presStyleCnt="3" custLinFactNeighborX="-12816">
        <dgm:presLayoutVars>
          <dgm:chMax val="1"/>
          <dgm:chPref val="1"/>
          <dgm:bulletEnabled val="1"/>
        </dgm:presLayoutVars>
      </dgm:prSet>
      <dgm:spPr/>
    </dgm:pt>
    <dgm:pt modelId="{A9F39E93-BCE2-43E5-955C-13BDA9CC7EB6}" type="pres">
      <dgm:prSet presAssocID="{E8B84608-1F1A-4149-9ABF-E610EF9C3A56}" presName="ChildText" presStyleLbl="revTx" presStyleIdx="1" presStyleCnt="3" custScaleX="147388" custScaleY="144977" custLinFactNeighborX="11353" custLinFactNeighborY="63">
        <dgm:presLayoutVars>
          <dgm:chMax val="0"/>
          <dgm:chPref val="0"/>
          <dgm:bulletEnabled val="1"/>
        </dgm:presLayoutVars>
      </dgm:prSet>
      <dgm:spPr/>
    </dgm:pt>
    <dgm:pt modelId="{822A1E64-45CB-402E-8A7C-2408A83A8C65}" type="pres">
      <dgm:prSet presAssocID="{7E897C11-EE9A-419C-B8ED-96CE31AFFC80}" presName="sibTrans" presStyleCnt="0"/>
      <dgm:spPr/>
    </dgm:pt>
    <dgm:pt modelId="{E82693C6-6565-42C6-B6D0-A3468B04ADF6}" type="pres">
      <dgm:prSet presAssocID="{CCF71C9F-AC19-4652-ADDC-CC8CFD33B2EF}" presName="composite" presStyleCnt="0"/>
      <dgm:spPr/>
    </dgm:pt>
    <dgm:pt modelId="{BCD592FA-5B6A-4835-9972-4CAD31C93085}" type="pres">
      <dgm:prSet presAssocID="{CCF71C9F-AC19-4652-ADDC-CC8CFD33B2EF}" presName="ParentText" presStyleLbl="node1" presStyleIdx="2" presStyleCnt="3" custScaleX="96218" custLinFactNeighborX="-7476">
        <dgm:presLayoutVars>
          <dgm:chMax val="1"/>
          <dgm:chPref val="1"/>
          <dgm:bulletEnabled val="1"/>
        </dgm:presLayoutVars>
      </dgm:prSet>
      <dgm:spPr/>
    </dgm:pt>
    <dgm:pt modelId="{D4E8F8C6-A223-4076-B76B-9E58DA52F5D3}" type="pres">
      <dgm:prSet presAssocID="{CCF71C9F-AC19-4652-ADDC-CC8CFD33B2EF}" presName="FinalChildText" presStyleLbl="revTx" presStyleIdx="2" presStyleCnt="3" custScaleX="124868" custLinFactNeighborX="15700" custLinFactNeighborY="3785">
        <dgm:presLayoutVars>
          <dgm:chMax val="0"/>
          <dgm:chPref val="0"/>
          <dgm:bulletEnabled val="1"/>
        </dgm:presLayoutVars>
      </dgm:prSet>
      <dgm:spPr/>
    </dgm:pt>
  </dgm:ptLst>
  <dgm:cxnLst>
    <dgm:cxn modelId="{987D8819-C1B4-4AB6-87B0-743915C9F409}" type="presOf" srcId="{C67617B8-A70D-4759-958A-D38ABF40DA3F}" destId="{4E1D9468-72F0-4184-89FF-8B7F2948C06E}" srcOrd="0" destOrd="1" presId="urn:microsoft.com/office/officeart/2005/8/layout/StepDownProcess"/>
    <dgm:cxn modelId="{5C7E841C-5F03-4523-A06E-3E6884FCEAD3}" type="presOf" srcId="{4B872325-FB35-453F-B422-D606AB4C3E0E}" destId="{48DD3725-BFC6-4F1C-8E5F-96138E3958A9}" srcOrd="0" destOrd="0" presId="urn:microsoft.com/office/officeart/2005/8/layout/StepDownProcess"/>
    <dgm:cxn modelId="{B497E62C-B377-5C4F-AD3B-5E965051384D}" type="presOf" srcId="{5F61B92C-8E67-7E48-94A4-9692D6ACED51}" destId="{D4E8F8C6-A223-4076-B76B-9E58DA52F5D3}" srcOrd="0" destOrd="0" presId="urn:microsoft.com/office/officeart/2005/8/layout/StepDownProcess"/>
    <dgm:cxn modelId="{CD34313D-9CC2-475B-BEAE-1970FBCFC2C3}" srcId="{4B872325-FB35-453F-B422-D606AB4C3E0E}" destId="{02C0E205-3C3E-4A3F-8539-178C65EE622F}" srcOrd="0" destOrd="0" parTransId="{6EFC852A-91F4-4383-A7D5-C01426FDEB4E}" sibTransId="{D9400C5E-E212-4963-B8AA-1D9FB5B0ACBE}"/>
    <dgm:cxn modelId="{16560144-90A7-4068-B9EC-BB010C34199B}" srcId="{4B872325-FB35-453F-B422-D606AB4C3E0E}" destId="{CCF71C9F-AC19-4652-ADDC-CC8CFD33B2EF}" srcOrd="2" destOrd="0" parTransId="{B208F824-8A18-4216-8A48-EA6574D2FF4F}" sibTransId="{93A642BE-F941-474E-A21C-CFB00B86D7FF}"/>
    <dgm:cxn modelId="{CD6B6651-F18E-4FA8-A052-7F96A68D136D}" srcId="{E8B84608-1F1A-4149-9ABF-E610EF9C3A56}" destId="{9575653E-3F6B-4380-B3F2-01366F86280B}" srcOrd="1" destOrd="0" parTransId="{77EC064D-FEF3-4BBA-B057-DFAAF35744B8}" sibTransId="{CB46E4B4-DB7E-48C7-8D87-352A05679AC6}"/>
    <dgm:cxn modelId="{0B58645C-AF24-D04A-B7DD-F9302B1DF946}" srcId="{E8B84608-1F1A-4149-9ABF-E610EF9C3A56}" destId="{626EFDFC-2B7E-E245-A40E-E26103F5E22F}" srcOrd="0" destOrd="0" parTransId="{C00109E0-1A6C-A442-BC15-E9E6A00A1B4D}" sibTransId="{945A8C86-3948-D649-A007-3D0F12F56456}"/>
    <dgm:cxn modelId="{1737F564-49F4-084F-B4F9-5394DC8FC35F}" type="presOf" srcId="{626EFDFC-2B7E-E245-A40E-E26103F5E22F}" destId="{A9F39E93-BCE2-43E5-955C-13BDA9CC7EB6}" srcOrd="0" destOrd="0" presId="urn:microsoft.com/office/officeart/2005/8/layout/StepDownProcess"/>
    <dgm:cxn modelId="{4D22D967-2075-4E1E-9C1A-47C9B5E3C383}" srcId="{02C0E205-3C3E-4A3F-8539-178C65EE622F}" destId="{C67617B8-A70D-4759-958A-D38ABF40DA3F}" srcOrd="1" destOrd="0" parTransId="{2DCEE3CB-5017-43F4-A43B-91D9697C577C}" sibTransId="{D50D883B-2D60-47AE-94B2-E164D5F850FD}"/>
    <dgm:cxn modelId="{5047E26C-B7E3-408E-BEC6-2B4994631EA0}" srcId="{4B872325-FB35-453F-B422-D606AB4C3E0E}" destId="{E8B84608-1F1A-4149-9ABF-E610EF9C3A56}" srcOrd="1" destOrd="0" parTransId="{673AC806-8E7D-404F-BD71-77DBB507B4A0}" sibTransId="{7E897C11-EE9A-419C-B8ED-96CE31AFFC80}"/>
    <dgm:cxn modelId="{558C077E-2179-484F-9113-8B08918DE64F}" type="presOf" srcId="{5BF61C0A-1DEB-4B4F-86DF-225FCE962D60}" destId="{D4E8F8C6-A223-4076-B76B-9E58DA52F5D3}" srcOrd="0" destOrd="1" presId="urn:microsoft.com/office/officeart/2005/8/layout/StepDownProcess"/>
    <dgm:cxn modelId="{063A5586-B4D4-4A49-A5D0-179C2A28F588}" type="presOf" srcId="{9575653E-3F6B-4380-B3F2-01366F86280B}" destId="{A9F39E93-BCE2-43E5-955C-13BDA9CC7EB6}" srcOrd="0" destOrd="1" presId="urn:microsoft.com/office/officeart/2005/8/layout/StepDownProcess"/>
    <dgm:cxn modelId="{B2D18D95-4252-431F-9AC9-2FE8BEA2E1AA}" type="presOf" srcId="{E8B84608-1F1A-4149-9ABF-E610EF9C3A56}" destId="{F70577C0-BEC7-42FD-B127-53B213050B86}" srcOrd="0" destOrd="0" presId="urn:microsoft.com/office/officeart/2005/8/layout/StepDownProcess"/>
    <dgm:cxn modelId="{A13BC49A-9066-4A9E-BCDB-C0F7775636FE}" srcId="{CCF71C9F-AC19-4652-ADDC-CC8CFD33B2EF}" destId="{5BF61C0A-1DEB-4B4F-86DF-225FCE962D60}" srcOrd="1" destOrd="0" parTransId="{9812E459-20A7-402F-8E40-113E28F302F9}" sibTransId="{B1412DE0-7397-4635-929C-501186788B98}"/>
    <dgm:cxn modelId="{FAC4D59A-2E8C-4F0D-9D5E-8B33E04545B6}" srcId="{02C0E205-3C3E-4A3F-8539-178C65EE622F}" destId="{BA830C39-FC1E-4601-84B0-4C5946080B2E}" srcOrd="2" destOrd="0" parTransId="{F828C8D2-0BF6-47E6-817D-BFB51CDDD29C}" sibTransId="{AA17549F-639C-4121-AA7D-4A37BDD026BC}"/>
    <dgm:cxn modelId="{2333EE9E-897E-A341-A9F2-27E2D29D2A57}" type="presOf" srcId="{FBE8DA24-87B6-5B41-8054-7DCA7698FF2C}" destId="{D4E8F8C6-A223-4076-B76B-9E58DA52F5D3}" srcOrd="0" destOrd="2" presId="urn:microsoft.com/office/officeart/2005/8/layout/StepDownProcess"/>
    <dgm:cxn modelId="{887599BD-4B89-FE4F-A3F0-2EA3EEE4F731}" srcId="{02C0E205-3C3E-4A3F-8539-178C65EE622F}" destId="{EF0D5B61-1615-6249-BB7B-5607811AEF19}" srcOrd="0" destOrd="0" parTransId="{CD5A1902-CB00-864B-85AD-C7965C3C904E}" sibTransId="{CF5A105E-23E8-2E4B-8C45-56F77E8EBE85}"/>
    <dgm:cxn modelId="{0CB48CC8-DC28-403E-8FF8-27751D22F5CB}" type="presOf" srcId="{02C0E205-3C3E-4A3F-8539-178C65EE622F}" destId="{408EEE74-B766-4400-8E05-5D89B1139431}" srcOrd="0" destOrd="0" presId="urn:microsoft.com/office/officeart/2005/8/layout/StepDownProcess"/>
    <dgm:cxn modelId="{25E46CCD-E696-7241-86F2-3F8B0ECDF2FC}" type="presOf" srcId="{EF0D5B61-1615-6249-BB7B-5607811AEF19}" destId="{4E1D9468-72F0-4184-89FF-8B7F2948C06E}" srcOrd="0" destOrd="0" presId="urn:microsoft.com/office/officeart/2005/8/layout/StepDownProcess"/>
    <dgm:cxn modelId="{ACE417E4-3EC1-594F-9C9B-6382723631F7}" srcId="{CCF71C9F-AC19-4652-ADDC-CC8CFD33B2EF}" destId="{FBE8DA24-87B6-5B41-8054-7DCA7698FF2C}" srcOrd="2" destOrd="0" parTransId="{8B4C4798-0E36-4F4E-99AD-10B1DDAFC1DC}" sibTransId="{42008336-76FE-CE47-B9B6-D19BE986A367}"/>
    <dgm:cxn modelId="{DC18B5E9-3BD9-4DD4-8474-861CC52A623C}" type="presOf" srcId="{BA830C39-FC1E-4601-84B0-4C5946080B2E}" destId="{4E1D9468-72F0-4184-89FF-8B7F2948C06E}" srcOrd="0" destOrd="2" presId="urn:microsoft.com/office/officeart/2005/8/layout/StepDownProcess"/>
    <dgm:cxn modelId="{FCB98BEA-0763-FE4B-886E-AE9F17FDC895}" type="presOf" srcId="{6F856EE9-352C-7449-BFEF-737573AF086E}" destId="{A9F39E93-BCE2-43E5-955C-13BDA9CC7EB6}" srcOrd="0" destOrd="2" presId="urn:microsoft.com/office/officeart/2005/8/layout/StepDownProcess"/>
    <dgm:cxn modelId="{198881ED-6F78-9E46-A887-0F91D2319A9C}" srcId="{E8B84608-1F1A-4149-9ABF-E610EF9C3A56}" destId="{6F856EE9-352C-7449-BFEF-737573AF086E}" srcOrd="2" destOrd="0" parTransId="{F21480B5-ABC3-414E-BE54-6F9B717D626F}" sibTransId="{905D0035-736E-5F4F-8790-434C61EB81A2}"/>
    <dgm:cxn modelId="{EC16C9F7-6E52-5C46-ADFB-32F5771F33FF}" srcId="{CCF71C9F-AC19-4652-ADDC-CC8CFD33B2EF}" destId="{5F61B92C-8E67-7E48-94A4-9692D6ACED51}" srcOrd="0" destOrd="0" parTransId="{805992EF-64F1-7946-9116-F86084C986FD}" sibTransId="{590EF129-95A5-CF42-AD0E-007BF3FDA86E}"/>
    <dgm:cxn modelId="{7A8288F9-0609-4426-AA97-A9A08B3E6E27}" type="presOf" srcId="{CCF71C9F-AC19-4652-ADDC-CC8CFD33B2EF}" destId="{BCD592FA-5B6A-4835-9972-4CAD31C93085}" srcOrd="0" destOrd="0" presId="urn:microsoft.com/office/officeart/2005/8/layout/StepDownProcess"/>
    <dgm:cxn modelId="{398DFAE5-8B87-4B3F-A606-D9223E8D4448}" type="presParOf" srcId="{48DD3725-BFC6-4F1C-8E5F-96138E3958A9}" destId="{71A1CB72-07E0-497A-980D-34140FBFBFC3}" srcOrd="0" destOrd="0" presId="urn:microsoft.com/office/officeart/2005/8/layout/StepDownProcess"/>
    <dgm:cxn modelId="{0C76D699-F043-4898-B6CA-44B1C6F2DFB3}" type="presParOf" srcId="{71A1CB72-07E0-497A-980D-34140FBFBFC3}" destId="{01DBD158-6CEA-45D7-BCA1-E93CC552A4CC}" srcOrd="0" destOrd="0" presId="urn:microsoft.com/office/officeart/2005/8/layout/StepDownProcess"/>
    <dgm:cxn modelId="{F88468FA-C95A-465A-93C3-40ECB32077F5}" type="presParOf" srcId="{71A1CB72-07E0-497A-980D-34140FBFBFC3}" destId="{408EEE74-B766-4400-8E05-5D89B1139431}" srcOrd="1" destOrd="0" presId="urn:microsoft.com/office/officeart/2005/8/layout/StepDownProcess"/>
    <dgm:cxn modelId="{4872E788-6643-4B84-81F9-5A8006C90A04}" type="presParOf" srcId="{71A1CB72-07E0-497A-980D-34140FBFBFC3}" destId="{4E1D9468-72F0-4184-89FF-8B7F2948C06E}" srcOrd="2" destOrd="0" presId="urn:microsoft.com/office/officeart/2005/8/layout/StepDownProcess"/>
    <dgm:cxn modelId="{6CF22B04-3116-4CB1-BB45-0D8D1D8443B9}" type="presParOf" srcId="{48DD3725-BFC6-4F1C-8E5F-96138E3958A9}" destId="{6FD40F31-65FF-485F-89CC-0F1433465AE0}" srcOrd="1" destOrd="0" presId="urn:microsoft.com/office/officeart/2005/8/layout/StepDownProcess"/>
    <dgm:cxn modelId="{90045A3D-045E-4EE9-8F53-1E6BE1D56EED}" type="presParOf" srcId="{48DD3725-BFC6-4F1C-8E5F-96138E3958A9}" destId="{7F7F2D07-C9AF-4B11-A786-BEF38938B14B}" srcOrd="2" destOrd="0" presId="urn:microsoft.com/office/officeart/2005/8/layout/StepDownProcess"/>
    <dgm:cxn modelId="{FB318EA5-C203-4D16-991A-CB5F668A3638}" type="presParOf" srcId="{7F7F2D07-C9AF-4B11-A786-BEF38938B14B}" destId="{B40A5911-50FC-448F-8AF3-5795B166F391}" srcOrd="0" destOrd="0" presId="urn:microsoft.com/office/officeart/2005/8/layout/StepDownProcess"/>
    <dgm:cxn modelId="{A84373EC-825E-476E-97A2-6EAA818CBCD9}" type="presParOf" srcId="{7F7F2D07-C9AF-4B11-A786-BEF38938B14B}" destId="{F70577C0-BEC7-42FD-B127-53B213050B86}" srcOrd="1" destOrd="0" presId="urn:microsoft.com/office/officeart/2005/8/layout/StepDownProcess"/>
    <dgm:cxn modelId="{59A837A9-3032-4FF8-8BA3-26387506E525}" type="presParOf" srcId="{7F7F2D07-C9AF-4B11-A786-BEF38938B14B}" destId="{A9F39E93-BCE2-43E5-955C-13BDA9CC7EB6}" srcOrd="2" destOrd="0" presId="urn:microsoft.com/office/officeart/2005/8/layout/StepDownProcess"/>
    <dgm:cxn modelId="{60FE1D8D-4BE0-441A-B74A-5A17344B3192}" type="presParOf" srcId="{48DD3725-BFC6-4F1C-8E5F-96138E3958A9}" destId="{822A1E64-45CB-402E-8A7C-2408A83A8C65}" srcOrd="3" destOrd="0" presId="urn:microsoft.com/office/officeart/2005/8/layout/StepDownProcess"/>
    <dgm:cxn modelId="{E60FA002-A4BA-46BB-A3E7-07C35279FDC3}" type="presParOf" srcId="{48DD3725-BFC6-4F1C-8E5F-96138E3958A9}" destId="{E82693C6-6565-42C6-B6D0-A3468B04ADF6}" srcOrd="4" destOrd="0" presId="urn:microsoft.com/office/officeart/2005/8/layout/StepDownProcess"/>
    <dgm:cxn modelId="{876E7D73-D427-4EBF-BABD-AAEA0220F406}" type="presParOf" srcId="{E82693C6-6565-42C6-B6D0-A3468B04ADF6}" destId="{BCD592FA-5B6A-4835-9972-4CAD31C93085}" srcOrd="0" destOrd="0" presId="urn:microsoft.com/office/officeart/2005/8/layout/StepDownProcess"/>
    <dgm:cxn modelId="{9A9A4897-CF2F-45B4-B14C-FE7CC12BEB3D}" type="presParOf" srcId="{E82693C6-6565-42C6-B6D0-A3468B04ADF6}" destId="{D4E8F8C6-A223-4076-B76B-9E58DA52F5D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2E146-C411-4F90-BE15-8A29D5F8F320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CDE761-C416-4039-A3B3-97E9433650F4}">
      <dgm:prSet phldrT="[Text]" custT="1"/>
      <dgm:spPr/>
      <dgm:t>
        <a:bodyPr/>
        <a:lstStyle/>
        <a:p>
          <a:r>
            <a:rPr lang="en-US" sz="1400"/>
            <a:t>Q1 2023</a:t>
          </a:r>
        </a:p>
      </dgm:t>
    </dgm:pt>
    <dgm:pt modelId="{73B0FCE1-4F80-4136-9CAC-569939025FD0}" type="parTrans" cxnId="{43220C37-D035-413F-96BD-14B27A0438E1}">
      <dgm:prSet/>
      <dgm:spPr/>
      <dgm:t>
        <a:bodyPr/>
        <a:lstStyle/>
        <a:p>
          <a:endParaRPr lang="en-US" sz="1400"/>
        </a:p>
      </dgm:t>
    </dgm:pt>
    <dgm:pt modelId="{63644F5B-FCEA-4587-834F-E7E5E4C90362}" type="sibTrans" cxnId="{43220C37-D035-413F-96BD-14B27A0438E1}">
      <dgm:prSet/>
      <dgm:spPr/>
      <dgm:t>
        <a:bodyPr/>
        <a:lstStyle/>
        <a:p>
          <a:endParaRPr lang="en-US" sz="1400"/>
        </a:p>
      </dgm:t>
    </dgm:pt>
    <dgm:pt modelId="{5159C1D6-90FD-431C-B754-041A09F622F6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>
            <a:solidFill>
              <a:schemeClr val="tx1"/>
            </a:solidFill>
            <a:highlight>
              <a:srgbClr val="00FF00"/>
            </a:highlight>
          </a:endParaRPr>
        </a:p>
      </dgm:t>
    </dgm:pt>
    <dgm:pt modelId="{60CDB5FB-26F2-4190-B821-721F92992655}" type="parTrans" cxnId="{5EF43ACB-91E5-4301-AB0B-862E6EE3A2AF}">
      <dgm:prSet/>
      <dgm:spPr/>
      <dgm:t>
        <a:bodyPr/>
        <a:lstStyle/>
        <a:p>
          <a:endParaRPr lang="en-US" sz="1400"/>
        </a:p>
      </dgm:t>
    </dgm:pt>
    <dgm:pt modelId="{2E51A5FC-55BF-4B71-B15A-AB9A7B5E6D63}" type="sibTrans" cxnId="{5EF43ACB-91E5-4301-AB0B-862E6EE3A2AF}">
      <dgm:prSet/>
      <dgm:spPr/>
      <dgm:t>
        <a:bodyPr/>
        <a:lstStyle/>
        <a:p>
          <a:endParaRPr lang="en-US" sz="1400"/>
        </a:p>
      </dgm:t>
    </dgm:pt>
    <dgm:pt modelId="{18AE959E-CC4D-4BAF-B71B-557612AC3D8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Crispr-Cas9 platform development and testing AAVS1, CCR5 and ROSA26 loci (UML)</a:t>
          </a:r>
        </a:p>
      </dgm:t>
    </dgm:pt>
    <dgm:pt modelId="{923E5424-5C7D-4027-85DC-13F56D9F38CC}" type="parTrans" cxnId="{6C4965AF-1BAA-4A38-AA9B-977CF66344C9}">
      <dgm:prSet/>
      <dgm:spPr/>
      <dgm:t>
        <a:bodyPr/>
        <a:lstStyle/>
        <a:p>
          <a:endParaRPr lang="en-US" sz="1400"/>
        </a:p>
      </dgm:t>
    </dgm:pt>
    <dgm:pt modelId="{D7B21026-6A40-4F91-8D96-5D93843A56A6}" type="sibTrans" cxnId="{6C4965AF-1BAA-4A38-AA9B-977CF66344C9}">
      <dgm:prSet/>
      <dgm:spPr/>
      <dgm:t>
        <a:bodyPr/>
        <a:lstStyle/>
        <a:p>
          <a:endParaRPr lang="en-US" sz="1400"/>
        </a:p>
      </dgm:t>
    </dgm:pt>
    <dgm:pt modelId="{76AC0E44-9258-4B4B-9D4C-280E296857D3}">
      <dgm:prSet phldrT="[Text]" custT="1"/>
      <dgm:spPr/>
      <dgm:t>
        <a:bodyPr/>
        <a:lstStyle/>
        <a:p>
          <a:r>
            <a:rPr lang="en-US" sz="1400"/>
            <a:t>Q2 2023</a:t>
          </a:r>
        </a:p>
      </dgm:t>
    </dgm:pt>
    <dgm:pt modelId="{C82CB922-B8C8-4DE4-9A5C-C5E6B77AD085}" type="parTrans" cxnId="{353D426E-90C1-47B5-961B-3A16F9567912}">
      <dgm:prSet/>
      <dgm:spPr/>
      <dgm:t>
        <a:bodyPr/>
        <a:lstStyle/>
        <a:p>
          <a:endParaRPr lang="en-US" sz="1400"/>
        </a:p>
      </dgm:t>
    </dgm:pt>
    <dgm:pt modelId="{3335020E-1418-40D5-A71F-42D79244AF26}" type="sibTrans" cxnId="{353D426E-90C1-47B5-961B-3A16F9567912}">
      <dgm:prSet/>
      <dgm:spPr/>
      <dgm:t>
        <a:bodyPr/>
        <a:lstStyle/>
        <a:p>
          <a:endParaRPr lang="en-US" sz="1400"/>
        </a:p>
      </dgm:t>
    </dgm:pt>
    <dgm:pt modelId="{58E465C7-0778-46DE-8F48-4CB7A0C4EE6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</dgm:t>
    </dgm:pt>
    <dgm:pt modelId="{9D599547-16D7-4E4A-A904-4CBFDBE1EC1F}" type="parTrans" cxnId="{BD10C5E0-F244-477F-92C1-235110AEE7A4}">
      <dgm:prSet/>
      <dgm:spPr/>
      <dgm:t>
        <a:bodyPr/>
        <a:lstStyle/>
        <a:p>
          <a:endParaRPr lang="en-US" sz="1400"/>
        </a:p>
      </dgm:t>
    </dgm:pt>
    <dgm:pt modelId="{FC27E842-C05C-4984-A28D-BC8062586F1F}" type="sibTrans" cxnId="{BD10C5E0-F244-477F-92C1-235110AEE7A4}">
      <dgm:prSet/>
      <dgm:spPr/>
      <dgm:t>
        <a:bodyPr/>
        <a:lstStyle/>
        <a:p>
          <a:endParaRPr lang="en-US" sz="1400"/>
        </a:p>
      </dgm:t>
    </dgm:pt>
    <dgm:pt modelId="{0EB559BC-3496-4DF8-BF70-E1D45A1BB499}">
      <dgm:prSet phldrT="[Text]" custT="1"/>
      <dgm:spPr/>
      <dgm:t>
        <a:bodyPr/>
        <a:lstStyle/>
        <a:p>
          <a:r>
            <a:rPr lang="en-US" sz="1400"/>
            <a:t>Q3-4 2023</a:t>
          </a:r>
        </a:p>
      </dgm:t>
    </dgm:pt>
    <dgm:pt modelId="{0477647D-7CB5-4735-9D9D-3116C4FD7DAB}" type="parTrans" cxnId="{AF1B2C0E-334B-4CBC-9760-2E2F4763C3DA}">
      <dgm:prSet/>
      <dgm:spPr/>
      <dgm:t>
        <a:bodyPr/>
        <a:lstStyle/>
        <a:p>
          <a:endParaRPr lang="en-US" sz="1400"/>
        </a:p>
      </dgm:t>
    </dgm:pt>
    <dgm:pt modelId="{957F4438-7C01-45E8-934C-251DEB4C25DA}" type="sibTrans" cxnId="{AF1B2C0E-334B-4CBC-9760-2E2F4763C3DA}">
      <dgm:prSet/>
      <dgm:spPr/>
      <dgm:t>
        <a:bodyPr/>
        <a:lstStyle/>
        <a:p>
          <a:endParaRPr lang="en-US" sz="1400"/>
        </a:p>
      </dgm:t>
    </dgm:pt>
    <dgm:pt modelId="{8D9877AB-5F6C-4D91-98C0-FF5F2C6493E2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Analytical methods (qPCR, Elisa, RT-qPCR, WB, proteomics) (UML/UD)</a:t>
          </a:r>
        </a:p>
      </dgm:t>
    </dgm:pt>
    <dgm:pt modelId="{3F9D6CC9-FBBC-4500-9528-934E797524A9}" type="parTrans" cxnId="{8711036C-9E05-4450-B028-01AB4C127567}">
      <dgm:prSet/>
      <dgm:spPr/>
      <dgm:t>
        <a:bodyPr/>
        <a:lstStyle/>
        <a:p>
          <a:endParaRPr lang="en-US" sz="1400"/>
        </a:p>
      </dgm:t>
    </dgm:pt>
    <dgm:pt modelId="{0F819410-790D-4B7F-90D5-66D6E5F48A42}" type="sibTrans" cxnId="{8711036C-9E05-4450-B028-01AB4C127567}">
      <dgm:prSet/>
      <dgm:spPr/>
      <dgm:t>
        <a:bodyPr/>
        <a:lstStyle/>
        <a:p>
          <a:endParaRPr lang="en-US" sz="1400"/>
        </a:p>
      </dgm:t>
    </dgm:pt>
    <dgm:pt modelId="{3E5283AC-D1D7-4842-8368-35AEF2DD0791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Testing inducible plasmids via transient (UML/UD) </a:t>
          </a:r>
        </a:p>
      </dgm:t>
    </dgm:pt>
    <dgm:pt modelId="{E68F9024-4EBC-4105-B730-4B6332B36461}" type="parTrans" cxnId="{7AB35D3F-6A08-4408-9803-85B7E179248E}">
      <dgm:prSet/>
      <dgm:spPr/>
      <dgm:t>
        <a:bodyPr/>
        <a:lstStyle/>
        <a:p>
          <a:endParaRPr lang="en-US" sz="1400"/>
        </a:p>
      </dgm:t>
    </dgm:pt>
    <dgm:pt modelId="{19754777-1143-4036-9761-65D5225659D4}" type="sibTrans" cxnId="{7AB35D3F-6A08-4408-9803-85B7E179248E}">
      <dgm:prSet/>
      <dgm:spPr/>
      <dgm:t>
        <a:bodyPr/>
        <a:lstStyle/>
        <a:p>
          <a:endParaRPr lang="en-US" sz="1400"/>
        </a:p>
      </dgm:t>
    </dgm:pt>
    <dgm:pt modelId="{ADF3667A-3063-4D4C-9B4E-8ECF85DED5B7}">
      <dgm:prSet phldrT="[Text]" custT="1"/>
      <dgm:spPr/>
      <dgm:t>
        <a:bodyPr/>
        <a:lstStyle/>
        <a:p>
          <a:r>
            <a:rPr lang="en-US" sz="1400"/>
            <a:t>Q1-2 2024</a:t>
          </a:r>
        </a:p>
      </dgm:t>
    </dgm:pt>
    <dgm:pt modelId="{57FF6556-4F05-47D6-A8E6-9A9ED61996B6}" type="parTrans" cxnId="{77F07B9F-CD0E-418A-A12B-68F9A4F4BC4A}">
      <dgm:prSet/>
      <dgm:spPr/>
      <dgm:t>
        <a:bodyPr/>
        <a:lstStyle/>
        <a:p>
          <a:endParaRPr lang="en-US" sz="1400"/>
        </a:p>
      </dgm:t>
    </dgm:pt>
    <dgm:pt modelId="{E1B88718-6420-4844-9ECB-70E62BFFD3BE}" type="sibTrans" cxnId="{77F07B9F-CD0E-418A-A12B-68F9A4F4BC4A}">
      <dgm:prSet/>
      <dgm:spPr/>
      <dgm:t>
        <a:bodyPr/>
        <a:lstStyle/>
        <a:p>
          <a:endParaRPr lang="en-US" sz="1400"/>
        </a:p>
      </dgm:t>
    </dgm:pt>
    <dgm:pt modelId="{8D20ABCF-4F97-4F25-9760-9F0837CBDFB3}">
      <dgm:prSet phldrT="[Text]" custT="1"/>
      <dgm:spPr/>
      <dgm:t>
        <a:bodyPr/>
        <a:lstStyle/>
        <a:p>
          <a:r>
            <a:rPr lang="en-US" sz="1400"/>
            <a:t>Q3-4 2024</a:t>
          </a:r>
        </a:p>
      </dgm:t>
    </dgm:pt>
    <dgm:pt modelId="{41D5BF64-1DCF-46BE-890C-0F608625795E}" type="parTrans" cxnId="{21FA131F-C835-439B-9690-2079BBE27FE7}">
      <dgm:prSet/>
      <dgm:spPr/>
      <dgm:t>
        <a:bodyPr/>
        <a:lstStyle/>
        <a:p>
          <a:endParaRPr lang="en-US" sz="1400"/>
        </a:p>
      </dgm:t>
    </dgm:pt>
    <dgm:pt modelId="{3A58057E-3959-41DF-83CE-91F21963D765}" type="sibTrans" cxnId="{21FA131F-C835-439B-9690-2079BBE27FE7}">
      <dgm:prSet/>
      <dgm:spPr/>
      <dgm:t>
        <a:bodyPr/>
        <a:lstStyle/>
        <a:p>
          <a:endParaRPr lang="en-US" sz="1400"/>
        </a:p>
      </dgm:t>
    </dgm:pt>
    <dgm:pt modelId="{B1E000EE-BD4C-4832-AC6F-2B5C48C7FBD9}">
      <dgm:prSet phldrT="[Text]" custT="1"/>
      <dgm:spPr/>
      <dgm:t>
        <a:bodyPr/>
        <a:lstStyle/>
        <a:p>
          <a:r>
            <a:rPr lang="en-US" sz="1400" kern="1200"/>
            <a:t>Cell line productivity and stability evaluation(UML/UD) </a:t>
          </a:r>
        </a:p>
      </dgm:t>
    </dgm:pt>
    <dgm:pt modelId="{533A14F0-5CF2-4D78-9A61-3D09062AEC38}" type="parTrans" cxnId="{47CFCEB3-C0B0-48A3-88ED-F015EE4654C4}">
      <dgm:prSet/>
      <dgm:spPr/>
      <dgm:t>
        <a:bodyPr/>
        <a:lstStyle/>
        <a:p>
          <a:endParaRPr lang="en-US" sz="1400"/>
        </a:p>
      </dgm:t>
    </dgm:pt>
    <dgm:pt modelId="{85215E0B-3A80-4E0C-9956-8F11A8ED5329}" type="sibTrans" cxnId="{47CFCEB3-C0B0-48A3-88ED-F015EE4654C4}">
      <dgm:prSet/>
      <dgm:spPr/>
      <dgm:t>
        <a:bodyPr/>
        <a:lstStyle/>
        <a:p>
          <a:endParaRPr lang="en-US" sz="1400"/>
        </a:p>
      </dgm:t>
    </dgm:pt>
    <dgm:pt modelId="{7869AAD1-D287-4273-A6A3-BE3A70DEC0EE}">
      <dgm:prSet phldrT="[Text]" custT="1"/>
      <dgm:spPr/>
      <dgm:t>
        <a:bodyPr/>
        <a:lstStyle/>
        <a:p>
          <a:r>
            <a:rPr lang="en-US" sz="1400">
              <a:highlight>
                <a:srgbClr val="00FF00"/>
              </a:highlight>
            </a:rPr>
            <a:t>Tet off/on switch for the 3</a:t>
          </a:r>
          <a:r>
            <a:rPr lang="en-US" sz="1400" baseline="30000">
              <a:highlight>
                <a:srgbClr val="00FF00"/>
              </a:highlight>
            </a:rPr>
            <a:t>rd</a:t>
          </a:r>
          <a:r>
            <a:rPr lang="en-US" sz="1400">
              <a:highlight>
                <a:srgbClr val="00FF00"/>
              </a:highlight>
            </a:rPr>
            <a:t> AAV cassette via Golden gate, 3, transfer plasmid(UD)</a:t>
          </a:r>
        </a:p>
      </dgm:t>
    </dgm:pt>
    <dgm:pt modelId="{C4A1B309-AC9D-4720-935B-B3BE8BDCE9CF}" type="parTrans" cxnId="{31CDBF4F-B2A1-4CB7-9786-2203F0A909C9}">
      <dgm:prSet/>
      <dgm:spPr/>
      <dgm:t>
        <a:bodyPr/>
        <a:lstStyle/>
        <a:p>
          <a:endParaRPr lang="en-US"/>
        </a:p>
      </dgm:t>
    </dgm:pt>
    <dgm:pt modelId="{E262DE26-5270-415F-867B-F97E384B2012}" type="sibTrans" cxnId="{31CDBF4F-B2A1-4CB7-9786-2203F0A909C9}">
      <dgm:prSet/>
      <dgm:spPr/>
      <dgm:t>
        <a:bodyPr/>
        <a:lstStyle/>
        <a:p>
          <a:endParaRPr lang="en-US"/>
        </a:p>
      </dgm:t>
    </dgm:pt>
    <dgm:pt modelId="{32C64742-8128-49EF-B24B-D31CB619951C}">
      <dgm:prSet phldrT="[Text]" custT="1"/>
      <dgm:spPr/>
      <dgm:t>
        <a:bodyPr/>
        <a:lstStyle/>
        <a:p>
          <a:r>
            <a:rPr lang="en-US" sz="1400">
              <a:highlight>
                <a:srgbClr val="00FF00"/>
              </a:highlight>
            </a:rPr>
            <a:t>Site-specific integration of the 2</a:t>
          </a:r>
          <a:r>
            <a:rPr lang="en-US" sz="1400" baseline="30000">
              <a:highlight>
                <a:srgbClr val="00FF00"/>
              </a:highlight>
            </a:rPr>
            <a:t>nd</a:t>
          </a:r>
          <a:r>
            <a:rPr lang="en-US" sz="1400">
              <a:highlight>
                <a:srgbClr val="00FF00"/>
              </a:highlight>
            </a:rPr>
            <a:t> and 3</a:t>
          </a:r>
          <a:r>
            <a:rPr lang="en-US" sz="1400" baseline="30000">
              <a:highlight>
                <a:srgbClr val="00FF00"/>
              </a:highlight>
            </a:rPr>
            <a:t>rd</a:t>
          </a:r>
          <a:r>
            <a:rPr lang="en-US" sz="1400">
              <a:highlight>
                <a:srgbClr val="00FF00"/>
              </a:highlight>
            </a:rPr>
            <a:t> cassette and develop the baseline of stable cells (UML)</a:t>
          </a:r>
        </a:p>
      </dgm:t>
    </dgm:pt>
    <dgm:pt modelId="{3B77ACBB-EE39-4F93-A50D-BCC635E0D9BA}" type="parTrans" cxnId="{9D532918-1746-4672-B46E-E2C5594C49F3}">
      <dgm:prSet/>
      <dgm:spPr/>
      <dgm:t>
        <a:bodyPr/>
        <a:lstStyle/>
        <a:p>
          <a:endParaRPr lang="en-US"/>
        </a:p>
      </dgm:t>
    </dgm:pt>
    <dgm:pt modelId="{945D022E-832A-4F82-86E0-3A613F3852EC}" type="sibTrans" cxnId="{9D532918-1746-4672-B46E-E2C5594C49F3}">
      <dgm:prSet/>
      <dgm:spPr/>
      <dgm:t>
        <a:bodyPr/>
        <a:lstStyle/>
        <a:p>
          <a:endParaRPr lang="en-US"/>
        </a:p>
      </dgm:t>
    </dgm:pt>
    <dgm:pt modelId="{9785F0FF-4B8B-4584-BF6D-A861FC93B65C}">
      <dgm:prSet phldrT="[Text]" custT="1"/>
      <dgm:spPr/>
      <dgm:t>
        <a:bodyPr/>
        <a:lstStyle/>
        <a:p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gm:t>
    </dgm:pt>
    <dgm:pt modelId="{39E68149-EAE5-4E7B-8EB6-D17FDE7242D0}" type="parTrans" cxnId="{37804913-BF0E-4635-98E5-D19EEBD5BA15}">
      <dgm:prSet/>
      <dgm:spPr/>
      <dgm:t>
        <a:bodyPr/>
        <a:lstStyle/>
        <a:p>
          <a:endParaRPr lang="en-US"/>
        </a:p>
      </dgm:t>
    </dgm:pt>
    <dgm:pt modelId="{D9A50108-EB8C-4764-97D1-4C80DEE43172}" type="sibTrans" cxnId="{37804913-BF0E-4635-98E5-D19EEBD5BA15}">
      <dgm:prSet/>
      <dgm:spPr/>
      <dgm:t>
        <a:bodyPr/>
        <a:lstStyle/>
        <a:p>
          <a:endParaRPr lang="en-US"/>
        </a:p>
      </dgm:t>
    </dgm:pt>
    <dgm:pt modelId="{DEBE3050-CC65-4825-BD6F-CABE68E674CB}">
      <dgm:prSet phldrT="[Text]" custT="1"/>
      <dgm:spPr/>
      <dgm:t>
        <a:bodyPr/>
        <a:lstStyle/>
        <a:p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Kozak, and Degron tags (UD); </a:t>
          </a:r>
          <a:r>
            <a:rPr lang="en-US" sz="1400" kern="1200"/>
            <a:t>Evaluate optimized plasmids via transient(UML/UD) </a:t>
          </a:r>
        </a:p>
      </dgm:t>
    </dgm:pt>
    <dgm:pt modelId="{0DA05C13-3514-420E-8CD2-11C866CBA08D}" type="parTrans" cxnId="{5CF09D63-A5DB-41AA-96E2-DEDE546620D0}">
      <dgm:prSet/>
      <dgm:spPr/>
      <dgm:t>
        <a:bodyPr/>
        <a:lstStyle/>
        <a:p>
          <a:endParaRPr lang="en-US"/>
        </a:p>
      </dgm:t>
    </dgm:pt>
    <dgm:pt modelId="{315A152B-DA4F-4663-A074-3E5D14A3FF78}" type="sibTrans" cxnId="{5CF09D63-A5DB-41AA-96E2-DEDE546620D0}">
      <dgm:prSet/>
      <dgm:spPr/>
      <dgm:t>
        <a:bodyPr/>
        <a:lstStyle/>
        <a:p>
          <a:endParaRPr lang="en-US"/>
        </a:p>
      </dgm:t>
    </dgm:pt>
    <dgm:pt modelId="{B2C073B7-D925-484A-B4FE-45726F82A14C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Site-specific integration of replication cassette made by UD (UML)</a:t>
          </a:r>
        </a:p>
      </dgm:t>
    </dgm:pt>
    <dgm:pt modelId="{69E8BDDE-955F-FD48-A187-2D1828101BE0}" type="parTrans" cxnId="{8E4CBAD0-9B46-314E-B4DD-6A5563BE1297}">
      <dgm:prSet/>
      <dgm:spPr/>
      <dgm:t>
        <a:bodyPr/>
        <a:lstStyle/>
        <a:p>
          <a:endParaRPr lang="en-US"/>
        </a:p>
      </dgm:t>
    </dgm:pt>
    <dgm:pt modelId="{79D07143-3CDA-C748-A690-9F8B5DA1E76D}" type="sibTrans" cxnId="{8E4CBAD0-9B46-314E-B4DD-6A5563BE1297}">
      <dgm:prSet/>
      <dgm:spPr/>
      <dgm:t>
        <a:bodyPr/>
        <a:lstStyle/>
        <a:p>
          <a:endParaRPr lang="en-US"/>
        </a:p>
      </dgm:t>
    </dgm:pt>
    <dgm:pt modelId="{B99CD934-D4FF-4845-863B-70C37106CB36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  <a:cs typeface="Arial"/>
            </a:rPr>
            <a:t>Optimization of gene level and dynamics by engineered inducible variants (UD); </a:t>
          </a:r>
          <a:r>
            <a:rPr lang="en-US" sz="1400"/>
            <a:t>Evaluate optimized plasmids via transient(UML/UD) </a:t>
          </a:r>
          <a:endParaRPr lang="en-US" sz="1400">
            <a:solidFill>
              <a:schemeClr val="tx1"/>
            </a:solidFill>
          </a:endParaRPr>
        </a:p>
      </dgm:t>
    </dgm:pt>
    <dgm:pt modelId="{C3E46489-AA02-2349-9AE1-9FC3020B2205}" type="parTrans" cxnId="{034DF0EE-F599-344E-A2BD-5A931FB01F94}">
      <dgm:prSet/>
      <dgm:spPr/>
      <dgm:t>
        <a:bodyPr/>
        <a:lstStyle/>
        <a:p>
          <a:endParaRPr lang="en-US"/>
        </a:p>
      </dgm:t>
    </dgm:pt>
    <dgm:pt modelId="{F40B80BA-051A-9546-A9F5-AD6389D60DB8}" type="sibTrans" cxnId="{034DF0EE-F599-344E-A2BD-5A931FB01F94}">
      <dgm:prSet/>
      <dgm:spPr/>
      <dgm:t>
        <a:bodyPr/>
        <a:lstStyle/>
        <a:p>
          <a:endParaRPr lang="en-US"/>
        </a:p>
      </dgm:t>
    </dgm:pt>
    <dgm:pt modelId="{BC55F6D1-7C76-594A-9A14-CDFB703BEEF4}">
      <dgm:prSet phldrT="[Text]" custT="1"/>
      <dgm:spPr/>
      <dgm:t>
        <a:bodyPr/>
        <a:lstStyle/>
        <a:p>
          <a:r>
            <a:rPr lang="en-US" sz="1400" kern="1200"/>
            <a:t> AAV production bottlenecks investigation(UD/UML) </a:t>
          </a:r>
        </a:p>
      </dgm:t>
    </dgm:pt>
    <dgm:pt modelId="{3DD554A8-DFA4-834E-83FB-8657F9A969EC}" type="parTrans" cxnId="{8C00C2B6-3319-C74F-8D92-0050C5EE6605}">
      <dgm:prSet/>
      <dgm:spPr/>
      <dgm:t>
        <a:bodyPr/>
        <a:lstStyle/>
        <a:p>
          <a:endParaRPr lang="en-US"/>
        </a:p>
      </dgm:t>
    </dgm:pt>
    <dgm:pt modelId="{2630DA6B-6A8A-CD4B-BCE7-08F7565B72D1}" type="sibTrans" cxnId="{8C00C2B6-3319-C74F-8D92-0050C5EE6605}">
      <dgm:prSet/>
      <dgm:spPr/>
      <dgm:t>
        <a:bodyPr/>
        <a:lstStyle/>
        <a:p>
          <a:endParaRPr lang="en-US"/>
        </a:p>
      </dgm:t>
    </dgm:pt>
    <dgm:pt modelId="{67414169-3D13-6F47-92B1-61A579956EAE}">
      <dgm:prSet phldrT="[Text]" custT="1"/>
      <dgm:spPr/>
      <dgm:t>
        <a:bodyPr/>
        <a:lstStyle/>
        <a:p>
          <a:r>
            <a:rPr lang="en-US" sz="1400" kern="1200"/>
            <a:t>Enhance the </a:t>
          </a:r>
          <a:r>
            <a:rPr lang="en-US" sz="1400" kern="1200" err="1"/>
            <a:t>Knockin</a:t>
          </a:r>
          <a:r>
            <a:rPr lang="en-US" sz="1400" kern="1200"/>
            <a:t> efficiency (UML)</a:t>
          </a:r>
        </a:p>
      </dgm:t>
    </dgm:pt>
    <dgm:pt modelId="{CF538E83-CEB6-BA4C-91D8-39FA1911846A}" type="parTrans" cxnId="{CB2118C5-FA92-E345-A0D7-01E9840A5177}">
      <dgm:prSet/>
      <dgm:spPr/>
      <dgm:t>
        <a:bodyPr/>
        <a:lstStyle/>
        <a:p>
          <a:endParaRPr lang="en-US"/>
        </a:p>
      </dgm:t>
    </dgm:pt>
    <dgm:pt modelId="{23EB7215-FBBA-2C41-81AD-852474871E29}" type="sibTrans" cxnId="{CB2118C5-FA92-E345-A0D7-01E9840A5177}">
      <dgm:prSet/>
      <dgm:spPr/>
      <dgm:t>
        <a:bodyPr/>
        <a:lstStyle/>
        <a:p>
          <a:endParaRPr lang="en-US"/>
        </a:p>
      </dgm:t>
    </dgm:pt>
    <dgm:pt modelId="{500AEF14-71A2-4AE7-A7CD-9924CA5B2E62}" type="pres">
      <dgm:prSet presAssocID="{6362E146-C411-4F90-BE15-8A29D5F8F320}" presName="linearFlow" presStyleCnt="0">
        <dgm:presLayoutVars>
          <dgm:dir/>
          <dgm:animLvl val="lvl"/>
          <dgm:resizeHandles val="exact"/>
        </dgm:presLayoutVars>
      </dgm:prSet>
      <dgm:spPr/>
    </dgm:pt>
    <dgm:pt modelId="{EB375F3D-90B2-492D-B06F-6E6364DCF592}" type="pres">
      <dgm:prSet presAssocID="{C8CDE761-C416-4039-A3B3-97E9433650F4}" presName="composite" presStyleCnt="0"/>
      <dgm:spPr/>
    </dgm:pt>
    <dgm:pt modelId="{680F7DC0-1EBA-4EBA-9E1B-9312D8C41F32}" type="pres">
      <dgm:prSet presAssocID="{C8CDE761-C416-4039-A3B3-97E9433650F4}" presName="parentText" presStyleLbl="alignNode1" presStyleIdx="0" presStyleCnt="5" custScaleY="98642">
        <dgm:presLayoutVars>
          <dgm:chMax val="1"/>
          <dgm:bulletEnabled val="1"/>
        </dgm:presLayoutVars>
      </dgm:prSet>
      <dgm:spPr/>
    </dgm:pt>
    <dgm:pt modelId="{E5F1C718-AF53-4AC8-9B0B-A73C32FAA7AB}" type="pres">
      <dgm:prSet presAssocID="{C8CDE761-C416-4039-A3B3-97E9433650F4}" presName="descendantText" presStyleLbl="alignAcc1" presStyleIdx="0" presStyleCnt="5" custScaleY="100000">
        <dgm:presLayoutVars>
          <dgm:bulletEnabled val="1"/>
        </dgm:presLayoutVars>
      </dgm:prSet>
      <dgm:spPr/>
    </dgm:pt>
    <dgm:pt modelId="{7C587B44-2686-4FCC-8C01-5148B2A79C98}" type="pres">
      <dgm:prSet presAssocID="{63644F5B-FCEA-4587-834F-E7E5E4C90362}" presName="sp" presStyleCnt="0"/>
      <dgm:spPr/>
    </dgm:pt>
    <dgm:pt modelId="{457A9E9D-9529-47F0-A7CC-D84133234FA7}" type="pres">
      <dgm:prSet presAssocID="{76AC0E44-9258-4B4B-9D4C-280E296857D3}" presName="composite" presStyleCnt="0"/>
      <dgm:spPr/>
    </dgm:pt>
    <dgm:pt modelId="{394EBD4D-1115-4EB0-88A4-DDFC1BB4A72A}" type="pres">
      <dgm:prSet presAssocID="{76AC0E44-9258-4B4B-9D4C-280E296857D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B074A67-81DA-4268-8906-3C958BF1E04B}" type="pres">
      <dgm:prSet presAssocID="{76AC0E44-9258-4B4B-9D4C-280E296857D3}" presName="descendantText" presStyleLbl="alignAcc1" presStyleIdx="1" presStyleCnt="5" custScaleY="134185">
        <dgm:presLayoutVars>
          <dgm:bulletEnabled val="1"/>
        </dgm:presLayoutVars>
      </dgm:prSet>
      <dgm:spPr/>
    </dgm:pt>
    <dgm:pt modelId="{6BB12944-CE12-4F51-BF49-7083B5B25F82}" type="pres">
      <dgm:prSet presAssocID="{3335020E-1418-40D5-A71F-42D79244AF26}" presName="sp" presStyleCnt="0"/>
      <dgm:spPr/>
    </dgm:pt>
    <dgm:pt modelId="{B080E589-F1ED-4C33-8D2B-2B866C02D5E6}" type="pres">
      <dgm:prSet presAssocID="{0EB559BC-3496-4DF8-BF70-E1D45A1BB499}" presName="composite" presStyleCnt="0"/>
      <dgm:spPr/>
    </dgm:pt>
    <dgm:pt modelId="{16F6634F-0085-4289-9159-68BA7D31254C}" type="pres">
      <dgm:prSet presAssocID="{0EB559BC-3496-4DF8-BF70-E1D45A1BB4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97133BD-8AF8-4DC0-8674-274724F30F08}" type="pres">
      <dgm:prSet presAssocID="{0EB559BC-3496-4DF8-BF70-E1D45A1BB499}" presName="descendantText" presStyleLbl="alignAcc1" presStyleIdx="2" presStyleCnt="5" custScaleY="126328">
        <dgm:presLayoutVars>
          <dgm:bulletEnabled val="1"/>
        </dgm:presLayoutVars>
      </dgm:prSet>
      <dgm:spPr/>
    </dgm:pt>
    <dgm:pt modelId="{72DB1760-143D-4333-95FC-BC616B699A47}" type="pres">
      <dgm:prSet presAssocID="{957F4438-7C01-45E8-934C-251DEB4C25DA}" presName="sp" presStyleCnt="0"/>
      <dgm:spPr/>
    </dgm:pt>
    <dgm:pt modelId="{5CEA2AC9-5BAC-4F07-87DB-81E9DD9D7846}" type="pres">
      <dgm:prSet presAssocID="{ADF3667A-3063-4D4C-9B4E-8ECF85DED5B7}" presName="composite" presStyleCnt="0"/>
      <dgm:spPr/>
    </dgm:pt>
    <dgm:pt modelId="{0695F176-636C-493C-8498-C348C1B727B2}" type="pres">
      <dgm:prSet presAssocID="{ADF3667A-3063-4D4C-9B4E-8ECF85DED5B7}" presName="parentText" presStyleLbl="alignNode1" presStyleIdx="3" presStyleCnt="5" custLinFactNeighborX="0" custLinFactNeighborY="-7151">
        <dgm:presLayoutVars>
          <dgm:chMax val="1"/>
          <dgm:bulletEnabled val="1"/>
        </dgm:presLayoutVars>
      </dgm:prSet>
      <dgm:spPr/>
    </dgm:pt>
    <dgm:pt modelId="{AC0DDFD0-1052-444A-8839-7EFC004038AF}" type="pres">
      <dgm:prSet presAssocID="{ADF3667A-3063-4D4C-9B4E-8ECF85DED5B7}" presName="descendantText" presStyleLbl="alignAcc1" presStyleIdx="3" presStyleCnt="5" custScaleY="123783" custLinFactNeighborX="780" custLinFactNeighborY="-7258">
        <dgm:presLayoutVars>
          <dgm:bulletEnabled val="1"/>
        </dgm:presLayoutVars>
      </dgm:prSet>
      <dgm:spPr/>
    </dgm:pt>
    <dgm:pt modelId="{A3FE64AE-AE68-4BD4-ACE1-4C1DF616E8A5}" type="pres">
      <dgm:prSet presAssocID="{E1B88718-6420-4844-9ECB-70E62BFFD3BE}" presName="sp" presStyleCnt="0"/>
      <dgm:spPr/>
    </dgm:pt>
    <dgm:pt modelId="{A39CA610-48AF-482A-97C5-68268327B518}" type="pres">
      <dgm:prSet presAssocID="{8D20ABCF-4F97-4F25-9760-9F0837CBDFB3}" presName="composite" presStyleCnt="0"/>
      <dgm:spPr/>
    </dgm:pt>
    <dgm:pt modelId="{B56A3F27-8561-47A5-A6AB-D45E4D70F5D7}" type="pres">
      <dgm:prSet presAssocID="{8D20ABCF-4F97-4F25-9760-9F0837CBDFB3}" presName="parentText" presStyleLbl="alignNode1" presStyleIdx="4" presStyleCnt="5" custLinFactNeighborX="0" custLinFactNeighborY="-2492">
        <dgm:presLayoutVars>
          <dgm:chMax val="1"/>
          <dgm:bulletEnabled val="1"/>
        </dgm:presLayoutVars>
      </dgm:prSet>
      <dgm:spPr/>
    </dgm:pt>
    <dgm:pt modelId="{16ED7C31-3EC1-4C6E-8C30-DF161F02F247}" type="pres">
      <dgm:prSet presAssocID="{8D20ABCF-4F97-4F25-9760-9F0837CBDFB3}" presName="descendantText" presStyleLbl="alignAcc1" presStyleIdx="4" presStyleCnt="5" custScaleY="97365" custLinFactNeighborX="993" custLinFactNeighborY="7785">
        <dgm:presLayoutVars>
          <dgm:bulletEnabled val="1"/>
        </dgm:presLayoutVars>
      </dgm:prSet>
      <dgm:spPr/>
    </dgm:pt>
  </dgm:ptLst>
  <dgm:cxnLst>
    <dgm:cxn modelId="{DDD61402-4D06-844E-B42C-CB826288F3C4}" type="presOf" srcId="{67414169-3D13-6F47-92B1-61A579956EAE}" destId="{AC0DDFD0-1052-444A-8839-7EFC004038AF}" srcOrd="0" destOrd="0" presId="urn:microsoft.com/office/officeart/2005/8/layout/chevron2"/>
    <dgm:cxn modelId="{DD11AB05-C296-4C02-919A-3F983F51BF68}" type="presOf" srcId="{0EB559BC-3496-4DF8-BF70-E1D45A1BB499}" destId="{16F6634F-0085-4289-9159-68BA7D31254C}" srcOrd="0" destOrd="0" presId="urn:microsoft.com/office/officeart/2005/8/layout/chevron2"/>
    <dgm:cxn modelId="{AF1B2C0E-334B-4CBC-9760-2E2F4763C3DA}" srcId="{6362E146-C411-4F90-BE15-8A29D5F8F320}" destId="{0EB559BC-3496-4DF8-BF70-E1D45A1BB499}" srcOrd="2" destOrd="0" parTransId="{0477647D-7CB5-4735-9D9D-3116C4FD7DAB}" sibTransId="{957F4438-7C01-45E8-934C-251DEB4C25DA}"/>
    <dgm:cxn modelId="{37804913-BF0E-4635-98E5-D19EEBD5BA15}" srcId="{ADF3667A-3063-4D4C-9B4E-8ECF85DED5B7}" destId="{9785F0FF-4B8B-4584-BF6D-A861FC93B65C}" srcOrd="2" destOrd="0" parTransId="{39E68149-EAE5-4E7B-8EB6-D17FDE7242D0}" sibTransId="{D9A50108-EB8C-4764-97D1-4C80DEE43172}"/>
    <dgm:cxn modelId="{9D532918-1746-4672-B46E-E2C5594C49F3}" srcId="{0EB559BC-3496-4DF8-BF70-E1D45A1BB499}" destId="{32C64742-8128-49EF-B24B-D31CB619951C}" srcOrd="1" destOrd="0" parTransId="{3B77ACBB-EE39-4F93-A50D-BCC635E0D9BA}" sibTransId="{945D022E-832A-4F82-86E0-3A613F3852EC}"/>
    <dgm:cxn modelId="{21FA131F-C835-439B-9690-2079BBE27FE7}" srcId="{6362E146-C411-4F90-BE15-8A29D5F8F320}" destId="{8D20ABCF-4F97-4F25-9760-9F0837CBDFB3}" srcOrd="4" destOrd="0" parTransId="{41D5BF64-1DCF-46BE-890C-0F608625795E}" sibTransId="{3A58057E-3959-41DF-83CE-91F21963D765}"/>
    <dgm:cxn modelId="{B6E7E62C-F615-6145-B112-50C2C1341A3B}" type="presOf" srcId="{B99CD934-D4FF-4845-863B-70C37106CB36}" destId="{397133BD-8AF8-4DC0-8674-274724F30F08}" srcOrd="0" destOrd="2" presId="urn:microsoft.com/office/officeart/2005/8/layout/chevron2"/>
    <dgm:cxn modelId="{43220C37-D035-413F-96BD-14B27A0438E1}" srcId="{6362E146-C411-4F90-BE15-8A29D5F8F320}" destId="{C8CDE761-C416-4039-A3B3-97E9433650F4}" srcOrd="0" destOrd="0" parTransId="{73B0FCE1-4F80-4136-9CAC-569939025FD0}" sibTransId="{63644F5B-FCEA-4587-834F-E7E5E4C90362}"/>
    <dgm:cxn modelId="{B20DFF39-C80B-48D8-A717-764AE95D0BC8}" type="presOf" srcId="{5159C1D6-90FD-431C-B754-041A09F622F6}" destId="{E5F1C718-AF53-4AC8-9B0B-A73C32FAA7AB}" srcOrd="0" destOrd="0" presId="urn:microsoft.com/office/officeart/2005/8/layout/chevron2"/>
    <dgm:cxn modelId="{7AB35D3F-6A08-4408-9803-85B7E179248E}" srcId="{76AC0E44-9258-4B4B-9D4C-280E296857D3}" destId="{3E5283AC-D1D7-4842-8368-35AEF2DD0791}" srcOrd="2" destOrd="0" parTransId="{E68F9024-4EBC-4105-B730-4B6332B36461}" sibTransId="{19754777-1143-4036-9761-65D5225659D4}"/>
    <dgm:cxn modelId="{20D7A53F-A8D4-4968-84B2-9F339E0DD0DB}" type="presOf" srcId="{76AC0E44-9258-4B4B-9D4C-280E296857D3}" destId="{394EBD4D-1115-4EB0-88A4-DDFC1BB4A72A}" srcOrd="0" destOrd="0" presId="urn:microsoft.com/office/officeart/2005/8/layout/chevron2"/>
    <dgm:cxn modelId="{1C7E0543-386E-429B-A69B-8422FA68CC48}" type="presOf" srcId="{ADF3667A-3063-4D4C-9B4E-8ECF85DED5B7}" destId="{0695F176-636C-493C-8498-C348C1B727B2}" srcOrd="0" destOrd="0" presId="urn:microsoft.com/office/officeart/2005/8/layout/chevron2"/>
    <dgm:cxn modelId="{29E2C746-CD4B-413E-97BE-BC67156E0817}" type="presOf" srcId="{6362E146-C411-4F90-BE15-8A29D5F8F320}" destId="{500AEF14-71A2-4AE7-A7CD-9924CA5B2E62}" srcOrd="0" destOrd="0" presId="urn:microsoft.com/office/officeart/2005/8/layout/chevron2"/>
    <dgm:cxn modelId="{31CDBF4F-B2A1-4CB7-9786-2203F0A909C9}" srcId="{0EB559BC-3496-4DF8-BF70-E1D45A1BB499}" destId="{7869AAD1-D287-4273-A6A3-BE3A70DEC0EE}" srcOrd="0" destOrd="0" parTransId="{C4A1B309-AC9D-4720-935B-B3BE8BDCE9CF}" sibTransId="{E262DE26-5270-415F-867B-F97E384B2012}"/>
    <dgm:cxn modelId="{E3C10C58-509D-43F5-8102-3C686C2901B9}" type="presOf" srcId="{32C64742-8128-49EF-B24B-D31CB619951C}" destId="{397133BD-8AF8-4DC0-8674-274724F30F08}" srcOrd="0" destOrd="1" presId="urn:microsoft.com/office/officeart/2005/8/layout/chevron2"/>
    <dgm:cxn modelId="{0F9CA45C-C440-46D2-A844-0ECF2A507999}" type="presOf" srcId="{58E465C7-0778-46DE-8F48-4CB7A0C4EE6E}" destId="{7B074A67-81DA-4268-8906-3C958BF1E04B}" srcOrd="0" destOrd="0" presId="urn:microsoft.com/office/officeart/2005/8/layout/chevron2"/>
    <dgm:cxn modelId="{5CF09D63-A5DB-41AA-96E2-DEDE546620D0}" srcId="{ADF3667A-3063-4D4C-9B4E-8ECF85DED5B7}" destId="{DEBE3050-CC65-4825-BD6F-CABE68E674CB}" srcOrd="1" destOrd="0" parTransId="{0DA05C13-3514-420E-8CD2-11C866CBA08D}" sibTransId="{315A152B-DA4F-4663-A074-3E5D14A3FF78}"/>
    <dgm:cxn modelId="{8711036C-9E05-4450-B028-01AB4C127567}" srcId="{C8CDE761-C416-4039-A3B3-97E9433650F4}" destId="{8D9877AB-5F6C-4D91-98C0-FF5F2C6493E2}" srcOrd="2" destOrd="0" parTransId="{3F9D6CC9-FBBC-4500-9528-934E797524A9}" sibTransId="{0F819410-790D-4B7F-90D5-66D6E5F48A42}"/>
    <dgm:cxn modelId="{D2E74B6D-94ED-4031-9D3B-055401D6AF50}" type="presOf" srcId="{9785F0FF-4B8B-4584-BF6D-A861FC93B65C}" destId="{AC0DDFD0-1052-444A-8839-7EFC004038AF}" srcOrd="0" destOrd="2" presId="urn:microsoft.com/office/officeart/2005/8/layout/chevron2"/>
    <dgm:cxn modelId="{353D426E-90C1-47B5-961B-3A16F9567912}" srcId="{6362E146-C411-4F90-BE15-8A29D5F8F320}" destId="{76AC0E44-9258-4B4B-9D4C-280E296857D3}" srcOrd="1" destOrd="0" parTransId="{C82CB922-B8C8-4DE4-9A5C-C5E6B77AD085}" sibTransId="{3335020E-1418-40D5-A71F-42D79244AF26}"/>
    <dgm:cxn modelId="{D60A0879-684C-45F9-8277-437117EA2212}" type="presOf" srcId="{8D9877AB-5F6C-4D91-98C0-FF5F2C6493E2}" destId="{E5F1C718-AF53-4AC8-9B0B-A73C32FAA7AB}" srcOrd="0" destOrd="2" presId="urn:microsoft.com/office/officeart/2005/8/layout/chevron2"/>
    <dgm:cxn modelId="{7641ED7B-AE73-4E81-839E-759D0C89DC1C}" type="presOf" srcId="{DEBE3050-CC65-4825-BD6F-CABE68E674CB}" destId="{AC0DDFD0-1052-444A-8839-7EFC004038AF}" srcOrd="0" destOrd="1" presId="urn:microsoft.com/office/officeart/2005/8/layout/chevron2"/>
    <dgm:cxn modelId="{77F07B9F-CD0E-418A-A12B-68F9A4F4BC4A}" srcId="{6362E146-C411-4F90-BE15-8A29D5F8F320}" destId="{ADF3667A-3063-4D4C-9B4E-8ECF85DED5B7}" srcOrd="3" destOrd="0" parTransId="{57FF6556-4F05-47D6-A8E6-9A9ED61996B6}" sibTransId="{E1B88718-6420-4844-9ECB-70E62BFFD3BE}"/>
    <dgm:cxn modelId="{4DE205A9-DED6-4E0C-A409-E05AF6E5BB63}" type="presOf" srcId="{8D20ABCF-4F97-4F25-9760-9F0837CBDFB3}" destId="{B56A3F27-8561-47A5-A6AB-D45E4D70F5D7}" srcOrd="0" destOrd="0" presId="urn:microsoft.com/office/officeart/2005/8/layout/chevron2"/>
    <dgm:cxn modelId="{6C4965AF-1BAA-4A38-AA9B-977CF66344C9}" srcId="{C8CDE761-C416-4039-A3B3-97E9433650F4}" destId="{18AE959E-CC4D-4BAF-B71B-557612AC3D8E}" srcOrd="1" destOrd="0" parTransId="{923E5424-5C7D-4027-85DC-13F56D9F38CC}" sibTransId="{D7B21026-6A40-4F91-8D96-5D93843A56A6}"/>
    <dgm:cxn modelId="{47CFCEB3-C0B0-48A3-88ED-F015EE4654C4}" srcId="{8D20ABCF-4F97-4F25-9760-9F0837CBDFB3}" destId="{B1E000EE-BD4C-4832-AC6F-2B5C48C7FBD9}" srcOrd="0" destOrd="0" parTransId="{533A14F0-5CF2-4D78-9A61-3D09062AEC38}" sibTransId="{85215E0B-3A80-4E0C-9956-8F11A8ED5329}"/>
    <dgm:cxn modelId="{8C00C2B6-3319-C74F-8D92-0050C5EE6605}" srcId="{8D20ABCF-4F97-4F25-9760-9F0837CBDFB3}" destId="{BC55F6D1-7C76-594A-9A14-CDFB703BEEF4}" srcOrd="1" destOrd="0" parTransId="{3DD554A8-DFA4-834E-83FB-8657F9A969EC}" sibTransId="{2630DA6B-6A8A-CD4B-BCE7-08F7565B72D1}"/>
    <dgm:cxn modelId="{B41E8BBA-B7C1-44A5-A072-D95D8C821BF4}" type="presOf" srcId="{18AE959E-CC4D-4BAF-B71B-557612AC3D8E}" destId="{E5F1C718-AF53-4AC8-9B0B-A73C32FAA7AB}" srcOrd="0" destOrd="1" presId="urn:microsoft.com/office/officeart/2005/8/layout/chevron2"/>
    <dgm:cxn modelId="{D30551C0-8477-4C6D-845D-D032ECA9F46F}" type="presOf" srcId="{7869AAD1-D287-4273-A6A3-BE3A70DEC0EE}" destId="{397133BD-8AF8-4DC0-8674-274724F30F08}" srcOrd="0" destOrd="0" presId="urn:microsoft.com/office/officeart/2005/8/layout/chevron2"/>
    <dgm:cxn modelId="{CB2118C5-FA92-E345-A0D7-01E9840A5177}" srcId="{ADF3667A-3063-4D4C-9B4E-8ECF85DED5B7}" destId="{67414169-3D13-6F47-92B1-61A579956EAE}" srcOrd="0" destOrd="0" parTransId="{CF538E83-CEB6-BA4C-91D8-39FA1911846A}" sibTransId="{23EB7215-FBBA-2C41-81AD-852474871E29}"/>
    <dgm:cxn modelId="{76E430CA-175C-44F7-926E-59198714A93F}" type="presOf" srcId="{B1E000EE-BD4C-4832-AC6F-2B5C48C7FBD9}" destId="{16ED7C31-3EC1-4C6E-8C30-DF161F02F247}" srcOrd="0" destOrd="0" presId="urn:microsoft.com/office/officeart/2005/8/layout/chevron2"/>
    <dgm:cxn modelId="{5EF43ACB-91E5-4301-AB0B-862E6EE3A2AF}" srcId="{C8CDE761-C416-4039-A3B3-97E9433650F4}" destId="{5159C1D6-90FD-431C-B754-041A09F622F6}" srcOrd="0" destOrd="0" parTransId="{60CDB5FB-26F2-4190-B821-721F92992655}" sibTransId="{2E51A5FC-55BF-4B71-B15A-AB9A7B5E6D63}"/>
    <dgm:cxn modelId="{41E536CE-47AB-054A-A582-33BC1D4B4295}" type="presOf" srcId="{B2C073B7-D925-484A-B4FE-45726F82A14C}" destId="{7B074A67-81DA-4268-8906-3C958BF1E04B}" srcOrd="0" destOrd="1" presId="urn:microsoft.com/office/officeart/2005/8/layout/chevron2"/>
    <dgm:cxn modelId="{8E4CBAD0-9B46-314E-B4DD-6A5563BE1297}" srcId="{76AC0E44-9258-4B4B-9D4C-280E296857D3}" destId="{B2C073B7-D925-484A-B4FE-45726F82A14C}" srcOrd="1" destOrd="0" parTransId="{69E8BDDE-955F-FD48-A187-2D1828101BE0}" sibTransId="{79D07143-3CDA-C748-A690-9F8B5DA1E76D}"/>
    <dgm:cxn modelId="{B29C25D2-EFB0-B345-831D-26C684ADB0E0}" type="presOf" srcId="{BC55F6D1-7C76-594A-9A14-CDFB703BEEF4}" destId="{16ED7C31-3EC1-4C6E-8C30-DF161F02F247}" srcOrd="0" destOrd="1" presId="urn:microsoft.com/office/officeart/2005/8/layout/chevron2"/>
    <dgm:cxn modelId="{C2D920D3-6883-49B8-A964-B877EF644C8E}" type="presOf" srcId="{C8CDE761-C416-4039-A3B3-97E9433650F4}" destId="{680F7DC0-1EBA-4EBA-9E1B-9312D8C41F32}" srcOrd="0" destOrd="0" presId="urn:microsoft.com/office/officeart/2005/8/layout/chevron2"/>
    <dgm:cxn modelId="{BD10C5E0-F244-477F-92C1-235110AEE7A4}" srcId="{76AC0E44-9258-4B4B-9D4C-280E296857D3}" destId="{58E465C7-0778-46DE-8F48-4CB7A0C4EE6E}" srcOrd="0" destOrd="0" parTransId="{9D599547-16D7-4E4A-A904-4CBFDBE1EC1F}" sibTransId="{FC27E842-C05C-4984-A28D-BC8062586F1F}"/>
    <dgm:cxn modelId="{E86FF0E7-8057-495C-9532-752D67512ED4}" type="presOf" srcId="{3E5283AC-D1D7-4842-8368-35AEF2DD0791}" destId="{7B074A67-81DA-4268-8906-3C958BF1E04B}" srcOrd="0" destOrd="2" presId="urn:microsoft.com/office/officeart/2005/8/layout/chevron2"/>
    <dgm:cxn modelId="{034DF0EE-F599-344E-A2BD-5A931FB01F94}" srcId="{0EB559BC-3496-4DF8-BF70-E1D45A1BB499}" destId="{B99CD934-D4FF-4845-863B-70C37106CB36}" srcOrd="2" destOrd="0" parTransId="{C3E46489-AA02-2349-9AE1-9FC3020B2205}" sibTransId="{F40B80BA-051A-9546-A9F5-AD6389D60DB8}"/>
    <dgm:cxn modelId="{2703AEC1-8AC8-4114-8BA0-EE6E764A5822}" type="presParOf" srcId="{500AEF14-71A2-4AE7-A7CD-9924CA5B2E62}" destId="{EB375F3D-90B2-492D-B06F-6E6364DCF592}" srcOrd="0" destOrd="0" presId="urn:microsoft.com/office/officeart/2005/8/layout/chevron2"/>
    <dgm:cxn modelId="{C6093FA3-D87D-4AF0-8876-F3B9FB40C6FB}" type="presParOf" srcId="{EB375F3D-90B2-492D-B06F-6E6364DCF592}" destId="{680F7DC0-1EBA-4EBA-9E1B-9312D8C41F32}" srcOrd="0" destOrd="0" presId="urn:microsoft.com/office/officeart/2005/8/layout/chevron2"/>
    <dgm:cxn modelId="{A5B81D00-9088-4670-A963-6DDC29EAF1FB}" type="presParOf" srcId="{EB375F3D-90B2-492D-B06F-6E6364DCF592}" destId="{E5F1C718-AF53-4AC8-9B0B-A73C32FAA7AB}" srcOrd="1" destOrd="0" presId="urn:microsoft.com/office/officeart/2005/8/layout/chevron2"/>
    <dgm:cxn modelId="{BBC6D3F6-1463-4BC7-9A59-C6E4289383F1}" type="presParOf" srcId="{500AEF14-71A2-4AE7-A7CD-9924CA5B2E62}" destId="{7C587B44-2686-4FCC-8C01-5148B2A79C98}" srcOrd="1" destOrd="0" presId="urn:microsoft.com/office/officeart/2005/8/layout/chevron2"/>
    <dgm:cxn modelId="{9AC8B32F-8CE6-43EE-AD78-E2767568A749}" type="presParOf" srcId="{500AEF14-71A2-4AE7-A7CD-9924CA5B2E62}" destId="{457A9E9D-9529-47F0-A7CC-D84133234FA7}" srcOrd="2" destOrd="0" presId="urn:microsoft.com/office/officeart/2005/8/layout/chevron2"/>
    <dgm:cxn modelId="{F72A9558-148D-42C5-BE0C-91F003EFA0A9}" type="presParOf" srcId="{457A9E9D-9529-47F0-A7CC-D84133234FA7}" destId="{394EBD4D-1115-4EB0-88A4-DDFC1BB4A72A}" srcOrd="0" destOrd="0" presId="urn:microsoft.com/office/officeart/2005/8/layout/chevron2"/>
    <dgm:cxn modelId="{6106DB48-C631-4ECF-B5C5-C680C0C50853}" type="presParOf" srcId="{457A9E9D-9529-47F0-A7CC-D84133234FA7}" destId="{7B074A67-81DA-4268-8906-3C958BF1E04B}" srcOrd="1" destOrd="0" presId="urn:microsoft.com/office/officeart/2005/8/layout/chevron2"/>
    <dgm:cxn modelId="{BB573AD8-9C5C-4862-A3A2-9C6E26EDB500}" type="presParOf" srcId="{500AEF14-71A2-4AE7-A7CD-9924CA5B2E62}" destId="{6BB12944-CE12-4F51-BF49-7083B5B25F82}" srcOrd="3" destOrd="0" presId="urn:microsoft.com/office/officeart/2005/8/layout/chevron2"/>
    <dgm:cxn modelId="{EE7E5F4F-18D9-40BE-910A-517B79E8A426}" type="presParOf" srcId="{500AEF14-71A2-4AE7-A7CD-9924CA5B2E62}" destId="{B080E589-F1ED-4C33-8D2B-2B866C02D5E6}" srcOrd="4" destOrd="0" presId="urn:microsoft.com/office/officeart/2005/8/layout/chevron2"/>
    <dgm:cxn modelId="{1BF7C07F-6C6E-48DC-9565-D6D226264A4B}" type="presParOf" srcId="{B080E589-F1ED-4C33-8D2B-2B866C02D5E6}" destId="{16F6634F-0085-4289-9159-68BA7D31254C}" srcOrd="0" destOrd="0" presId="urn:microsoft.com/office/officeart/2005/8/layout/chevron2"/>
    <dgm:cxn modelId="{04C046AF-F6BE-4D33-BDFD-1BD4F81384AB}" type="presParOf" srcId="{B080E589-F1ED-4C33-8D2B-2B866C02D5E6}" destId="{397133BD-8AF8-4DC0-8674-274724F30F08}" srcOrd="1" destOrd="0" presId="urn:microsoft.com/office/officeart/2005/8/layout/chevron2"/>
    <dgm:cxn modelId="{0C4D216F-0416-4ABD-ADB3-77DE85123DC4}" type="presParOf" srcId="{500AEF14-71A2-4AE7-A7CD-9924CA5B2E62}" destId="{72DB1760-143D-4333-95FC-BC616B699A47}" srcOrd="5" destOrd="0" presId="urn:microsoft.com/office/officeart/2005/8/layout/chevron2"/>
    <dgm:cxn modelId="{4FCE43A3-AB05-412D-9B8C-39C2E79A1622}" type="presParOf" srcId="{500AEF14-71A2-4AE7-A7CD-9924CA5B2E62}" destId="{5CEA2AC9-5BAC-4F07-87DB-81E9DD9D7846}" srcOrd="6" destOrd="0" presId="urn:microsoft.com/office/officeart/2005/8/layout/chevron2"/>
    <dgm:cxn modelId="{9CED05F3-6CC6-48E8-8B0B-2A9328925028}" type="presParOf" srcId="{5CEA2AC9-5BAC-4F07-87DB-81E9DD9D7846}" destId="{0695F176-636C-493C-8498-C348C1B727B2}" srcOrd="0" destOrd="0" presId="urn:microsoft.com/office/officeart/2005/8/layout/chevron2"/>
    <dgm:cxn modelId="{AC5842E8-77D2-4E04-87C3-149B50C7B8D0}" type="presParOf" srcId="{5CEA2AC9-5BAC-4F07-87DB-81E9DD9D7846}" destId="{AC0DDFD0-1052-444A-8839-7EFC004038AF}" srcOrd="1" destOrd="0" presId="urn:microsoft.com/office/officeart/2005/8/layout/chevron2"/>
    <dgm:cxn modelId="{C3212992-A3BA-4697-AAB8-904C08DF8EAA}" type="presParOf" srcId="{500AEF14-71A2-4AE7-A7CD-9924CA5B2E62}" destId="{A3FE64AE-AE68-4BD4-ACE1-4C1DF616E8A5}" srcOrd="7" destOrd="0" presId="urn:microsoft.com/office/officeart/2005/8/layout/chevron2"/>
    <dgm:cxn modelId="{B1992A5A-FD6A-4787-A859-4BE1DD7D5FA7}" type="presParOf" srcId="{500AEF14-71A2-4AE7-A7CD-9924CA5B2E62}" destId="{A39CA610-48AF-482A-97C5-68268327B518}" srcOrd="8" destOrd="0" presId="urn:microsoft.com/office/officeart/2005/8/layout/chevron2"/>
    <dgm:cxn modelId="{40AD4B2E-8647-4EB0-89DF-D26BC117F22D}" type="presParOf" srcId="{A39CA610-48AF-482A-97C5-68268327B518}" destId="{B56A3F27-8561-47A5-A6AB-D45E4D70F5D7}" srcOrd="0" destOrd="0" presId="urn:microsoft.com/office/officeart/2005/8/layout/chevron2"/>
    <dgm:cxn modelId="{35D7739D-9FC9-49B5-9A73-C39DB124EC9E}" type="presParOf" srcId="{A39CA610-48AF-482A-97C5-68268327B518}" destId="{16ED7C31-3EC1-4C6E-8C30-DF161F02F2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D158-6CEA-45D7-BCA1-E93CC552A4CC}">
      <dsp:nvSpPr>
        <dsp:cNvPr id="0" name=""/>
        <dsp:cNvSpPr/>
      </dsp:nvSpPr>
      <dsp:spPr>
        <a:xfrm rot="5400000">
          <a:off x="136813" y="1062791"/>
          <a:ext cx="877628" cy="9991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EEE74-B766-4400-8E05-5D89B1139431}">
      <dsp:nvSpPr>
        <dsp:cNvPr id="0" name=""/>
        <dsp:cNvSpPr/>
      </dsp:nvSpPr>
      <dsp:spPr>
        <a:xfrm>
          <a:off x="2750" y="89922"/>
          <a:ext cx="1280500" cy="1034138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1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Assembly cassettes integration</a:t>
          </a:r>
        </a:p>
      </dsp:txBody>
      <dsp:txXfrm>
        <a:off x="53242" y="140414"/>
        <a:ext cx="1179516" cy="933154"/>
      </dsp:txXfrm>
    </dsp:sp>
    <dsp:sp modelId="{4E1D9468-72F0-4184-89FF-8B7F2948C06E}">
      <dsp:nvSpPr>
        <dsp:cNvPr id="0" name=""/>
        <dsp:cNvSpPr/>
      </dsp:nvSpPr>
      <dsp:spPr>
        <a:xfrm>
          <a:off x="1319989" y="188777"/>
          <a:ext cx="1609029" cy="83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Donor plasmids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Transfection to </a:t>
          </a:r>
          <a:r>
            <a:rPr lang="en-US" sz="1200" b="1" kern="1200"/>
            <a:t>ROSA26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 err="1"/>
            <a:t>blastiidicin</a:t>
          </a:r>
          <a:r>
            <a:rPr lang="en-US" sz="1200" kern="1200"/>
            <a:t> selection </a:t>
          </a:r>
        </a:p>
      </dsp:txBody>
      <dsp:txXfrm>
        <a:off x="1319989" y="188777"/>
        <a:ext cx="1609029" cy="835836"/>
      </dsp:txXfrm>
    </dsp:sp>
    <dsp:sp modelId="{B40A5911-50FC-448F-8AF3-5795B166F391}">
      <dsp:nvSpPr>
        <dsp:cNvPr id="0" name=""/>
        <dsp:cNvSpPr/>
      </dsp:nvSpPr>
      <dsp:spPr>
        <a:xfrm rot="5400000">
          <a:off x="1541220" y="2313809"/>
          <a:ext cx="877628" cy="9991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7C0-BEC7-42FD-B127-53B213050B86}">
      <dsp:nvSpPr>
        <dsp:cNvPr id="0" name=""/>
        <dsp:cNvSpPr/>
      </dsp:nvSpPr>
      <dsp:spPr>
        <a:xfrm>
          <a:off x="1119357" y="1340940"/>
          <a:ext cx="1477409" cy="1034138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2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Replication cassettes integration</a:t>
          </a:r>
        </a:p>
      </dsp:txBody>
      <dsp:txXfrm>
        <a:off x="1169849" y="1391432"/>
        <a:ext cx="1376425" cy="933154"/>
      </dsp:txXfrm>
    </dsp:sp>
    <dsp:sp modelId="{A9F39E93-BCE2-43E5-955C-13BDA9CC7EB6}">
      <dsp:nvSpPr>
        <dsp:cNvPr id="0" name=""/>
        <dsp:cNvSpPr/>
      </dsp:nvSpPr>
      <dsp:spPr>
        <a:xfrm>
          <a:off x="2653504" y="1252128"/>
          <a:ext cx="1583723" cy="121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Donor plasmids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Transfection to  </a:t>
          </a:r>
          <a:r>
            <a:rPr lang="en-US" sz="1200" b="1" kern="1200"/>
            <a:t>AAVS1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/>
            <a:t>Zeocin</a:t>
          </a:r>
          <a:r>
            <a:rPr lang="en-US" sz="1200" kern="1200"/>
            <a:t> selection </a:t>
          </a:r>
        </a:p>
      </dsp:txBody>
      <dsp:txXfrm>
        <a:off x="2653504" y="1252128"/>
        <a:ext cx="1583723" cy="1211770"/>
      </dsp:txXfrm>
    </dsp:sp>
    <dsp:sp modelId="{BCD592FA-5B6A-4835-9972-4CAD31C93085}">
      <dsp:nvSpPr>
        <dsp:cNvPr id="0" name=""/>
        <dsp:cNvSpPr/>
      </dsp:nvSpPr>
      <dsp:spPr>
        <a:xfrm>
          <a:off x="2504202" y="2502619"/>
          <a:ext cx="1421534" cy="1034138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3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Transgene cassettes integration</a:t>
          </a:r>
        </a:p>
      </dsp:txBody>
      <dsp:txXfrm>
        <a:off x="2554694" y="2553111"/>
        <a:ext cx="1320550" cy="933154"/>
      </dsp:txXfrm>
    </dsp:sp>
    <dsp:sp modelId="{D4E8F8C6-A223-4076-B76B-9E58DA52F5D3}">
      <dsp:nvSpPr>
        <dsp:cNvPr id="0" name=""/>
        <dsp:cNvSpPr/>
      </dsp:nvSpPr>
      <dsp:spPr>
        <a:xfrm>
          <a:off x="3933269" y="2632884"/>
          <a:ext cx="1341740" cy="83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000" kern="1200"/>
            <a:t>Donor plasmid prep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000" kern="1200"/>
            <a:t>Transfection to </a:t>
          </a:r>
          <a:r>
            <a:rPr lang="en-US" sz="1000" b="1" kern="1200"/>
            <a:t>CCR5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000" b="1" kern="1200"/>
            <a:t>Puromycin</a:t>
          </a:r>
          <a:r>
            <a:rPr lang="en-US" sz="1000" kern="1200"/>
            <a:t> selection </a:t>
          </a:r>
        </a:p>
      </dsp:txBody>
      <dsp:txXfrm>
        <a:off x="3933269" y="2632884"/>
        <a:ext cx="1341740" cy="835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BD158-6CEA-45D7-BCA1-E93CC552A4CC}">
      <dsp:nvSpPr>
        <dsp:cNvPr id="0" name=""/>
        <dsp:cNvSpPr/>
      </dsp:nvSpPr>
      <dsp:spPr>
        <a:xfrm rot="5400000">
          <a:off x="136813" y="1062791"/>
          <a:ext cx="877628" cy="9991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EEE74-B766-4400-8E05-5D89B1139431}">
      <dsp:nvSpPr>
        <dsp:cNvPr id="0" name=""/>
        <dsp:cNvSpPr/>
      </dsp:nvSpPr>
      <dsp:spPr>
        <a:xfrm>
          <a:off x="2750" y="89922"/>
          <a:ext cx="1280500" cy="1034138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1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Assembly cassettes integration</a:t>
          </a:r>
        </a:p>
      </dsp:txBody>
      <dsp:txXfrm>
        <a:off x="53242" y="140414"/>
        <a:ext cx="1179516" cy="933154"/>
      </dsp:txXfrm>
    </dsp:sp>
    <dsp:sp modelId="{4E1D9468-72F0-4184-89FF-8B7F2948C06E}">
      <dsp:nvSpPr>
        <dsp:cNvPr id="0" name=""/>
        <dsp:cNvSpPr/>
      </dsp:nvSpPr>
      <dsp:spPr>
        <a:xfrm>
          <a:off x="1319989" y="188777"/>
          <a:ext cx="1609029" cy="83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Donor plasmids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Transfection to </a:t>
          </a:r>
          <a:r>
            <a:rPr lang="en-US" sz="1200" b="1" kern="1200"/>
            <a:t>ROSA26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 err="1"/>
            <a:t>blastiidicin</a:t>
          </a:r>
          <a:r>
            <a:rPr lang="en-US" sz="1200" kern="1200"/>
            <a:t> selection </a:t>
          </a:r>
        </a:p>
      </dsp:txBody>
      <dsp:txXfrm>
        <a:off x="1319989" y="188777"/>
        <a:ext cx="1609029" cy="835836"/>
      </dsp:txXfrm>
    </dsp:sp>
    <dsp:sp modelId="{B40A5911-50FC-448F-8AF3-5795B166F391}">
      <dsp:nvSpPr>
        <dsp:cNvPr id="0" name=""/>
        <dsp:cNvSpPr/>
      </dsp:nvSpPr>
      <dsp:spPr>
        <a:xfrm rot="5400000">
          <a:off x="1541220" y="2313809"/>
          <a:ext cx="877628" cy="9991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577C0-BEC7-42FD-B127-53B213050B86}">
      <dsp:nvSpPr>
        <dsp:cNvPr id="0" name=""/>
        <dsp:cNvSpPr/>
      </dsp:nvSpPr>
      <dsp:spPr>
        <a:xfrm>
          <a:off x="1119357" y="1340940"/>
          <a:ext cx="1477409" cy="1034138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2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Replication cassettes integration</a:t>
          </a:r>
        </a:p>
      </dsp:txBody>
      <dsp:txXfrm>
        <a:off x="1169849" y="1391432"/>
        <a:ext cx="1376425" cy="933154"/>
      </dsp:txXfrm>
    </dsp:sp>
    <dsp:sp modelId="{A9F39E93-BCE2-43E5-955C-13BDA9CC7EB6}">
      <dsp:nvSpPr>
        <dsp:cNvPr id="0" name=""/>
        <dsp:cNvSpPr/>
      </dsp:nvSpPr>
      <dsp:spPr>
        <a:xfrm>
          <a:off x="2653504" y="1252128"/>
          <a:ext cx="1583723" cy="121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Donor plasmids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kern="1200"/>
            <a:t>Transfection to  </a:t>
          </a:r>
          <a:r>
            <a:rPr lang="en-US" sz="1200" b="1" kern="1200"/>
            <a:t>AAVS1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200" b="1" kern="1200"/>
            <a:t>Zeocin</a:t>
          </a:r>
          <a:r>
            <a:rPr lang="en-US" sz="1200" kern="1200"/>
            <a:t> selection </a:t>
          </a:r>
        </a:p>
      </dsp:txBody>
      <dsp:txXfrm>
        <a:off x="2653504" y="1252128"/>
        <a:ext cx="1583723" cy="1211770"/>
      </dsp:txXfrm>
    </dsp:sp>
    <dsp:sp modelId="{BCD592FA-5B6A-4835-9972-4CAD31C93085}">
      <dsp:nvSpPr>
        <dsp:cNvPr id="0" name=""/>
        <dsp:cNvSpPr/>
      </dsp:nvSpPr>
      <dsp:spPr>
        <a:xfrm>
          <a:off x="2504202" y="2502619"/>
          <a:ext cx="1421534" cy="1034138"/>
        </a:xfrm>
        <a:prstGeom prst="roundRect">
          <a:avLst>
            <a:gd name="adj" fmla="val 16670"/>
          </a:avLst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Round 3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Transgene cassettes integration</a:t>
          </a:r>
        </a:p>
      </dsp:txBody>
      <dsp:txXfrm>
        <a:off x="2554694" y="2553111"/>
        <a:ext cx="1320550" cy="933154"/>
      </dsp:txXfrm>
    </dsp:sp>
    <dsp:sp modelId="{D4E8F8C6-A223-4076-B76B-9E58DA52F5D3}">
      <dsp:nvSpPr>
        <dsp:cNvPr id="0" name=""/>
        <dsp:cNvSpPr/>
      </dsp:nvSpPr>
      <dsp:spPr>
        <a:xfrm>
          <a:off x="3933269" y="2632884"/>
          <a:ext cx="1341740" cy="83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000" kern="1200"/>
            <a:t>Donor plasmid prep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000" kern="1200"/>
            <a:t>Transfection to </a:t>
          </a:r>
          <a:r>
            <a:rPr lang="en-US" sz="1000" b="1" kern="1200"/>
            <a:t>CCR5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000" b="1" kern="1200"/>
            <a:t>Puromycin</a:t>
          </a:r>
          <a:r>
            <a:rPr lang="en-US" sz="1000" kern="1200"/>
            <a:t> selection </a:t>
          </a:r>
        </a:p>
      </dsp:txBody>
      <dsp:txXfrm>
        <a:off x="3933269" y="2632884"/>
        <a:ext cx="1341740" cy="835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F7DC0-1EBA-4EBA-9E1B-9312D8C41F32}">
      <dsp:nvSpPr>
        <dsp:cNvPr id="0" name=""/>
        <dsp:cNvSpPr/>
      </dsp:nvSpPr>
      <dsp:spPr>
        <a:xfrm rot="5400000">
          <a:off x="-149013" y="283231"/>
          <a:ext cx="1026392" cy="72836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 2023</a:t>
          </a:r>
        </a:p>
      </dsp:txBody>
      <dsp:txXfrm rot="-5400000">
        <a:off x="0" y="498401"/>
        <a:ext cx="728366" cy="298026"/>
      </dsp:txXfrm>
    </dsp:sp>
    <dsp:sp modelId="{E5F1C718-AF53-4AC8-9B0B-A73C32FAA7AB}">
      <dsp:nvSpPr>
        <dsp:cNvPr id="0" name=""/>
        <dsp:cNvSpPr/>
      </dsp:nvSpPr>
      <dsp:spPr>
        <a:xfrm rot="5400000">
          <a:off x="4000518" y="-3137933"/>
          <a:ext cx="686011" cy="7230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 kern="1200">
            <a:solidFill>
              <a:schemeClr val="tx1"/>
            </a:solidFill>
            <a:highlight>
              <a:srgbClr val="00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Crispr-Cas9 platform development and testing AAVS1, CCR5 and ROSA26 loci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Analytical methods (qPCR, Elisa, RT-qPCR, WB, proteomics) (UML/UD)</a:t>
          </a:r>
        </a:p>
      </dsp:txBody>
      <dsp:txXfrm rot="-5400000">
        <a:off x="728366" y="167707"/>
        <a:ext cx="7196827" cy="619035"/>
      </dsp:txXfrm>
    </dsp:sp>
    <dsp:sp modelId="{394EBD4D-1115-4EB0-88A4-DDFC1BB4A72A}">
      <dsp:nvSpPr>
        <dsp:cNvPr id="0" name=""/>
        <dsp:cNvSpPr/>
      </dsp:nvSpPr>
      <dsp:spPr>
        <a:xfrm rot="5400000">
          <a:off x="-156078" y="1322805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Q2 2023</a:t>
          </a:r>
        </a:p>
      </dsp:txBody>
      <dsp:txXfrm rot="-5400000">
        <a:off x="1" y="1530909"/>
        <a:ext cx="728366" cy="312157"/>
      </dsp:txXfrm>
    </dsp:sp>
    <dsp:sp modelId="{7B074A67-81DA-4268-8906-3C958BF1E04B}">
      <dsp:nvSpPr>
        <dsp:cNvPr id="0" name=""/>
        <dsp:cNvSpPr/>
      </dsp:nvSpPr>
      <dsp:spPr>
        <a:xfrm rot="5400000">
          <a:off x="3894764" y="-2115274"/>
          <a:ext cx="907546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Tet off/on switch for 2 AAV cassettes via Golden gate. 1, replication plasmid, 2, assembly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Site-specific integration of replication cassette made by UD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Testing inducible plasmids via transient (UML/UD) </a:t>
          </a:r>
        </a:p>
      </dsp:txBody>
      <dsp:txXfrm rot="-5400000">
        <a:off x="728367" y="1095426"/>
        <a:ext cx="7196039" cy="818940"/>
      </dsp:txXfrm>
    </dsp:sp>
    <dsp:sp modelId="{16F6634F-0085-4289-9159-68BA7D31254C}">
      <dsp:nvSpPr>
        <dsp:cNvPr id="0" name=""/>
        <dsp:cNvSpPr/>
      </dsp:nvSpPr>
      <dsp:spPr>
        <a:xfrm rot="5400000">
          <a:off x="-156078" y="2342874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Q3-4 2023</a:t>
          </a:r>
        </a:p>
      </dsp:txBody>
      <dsp:txXfrm rot="-5400000">
        <a:off x="1" y="2550978"/>
        <a:ext cx="728366" cy="312157"/>
      </dsp:txXfrm>
    </dsp:sp>
    <dsp:sp modelId="{397133BD-8AF8-4DC0-8674-274724F30F08}">
      <dsp:nvSpPr>
        <dsp:cNvPr id="0" name=""/>
        <dsp:cNvSpPr/>
      </dsp:nvSpPr>
      <dsp:spPr>
        <a:xfrm rot="5400000">
          <a:off x="3921334" y="-1095205"/>
          <a:ext cx="854406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ighlight>
                <a:srgbClr val="00FF00"/>
              </a:highlight>
            </a:rPr>
            <a:t>Tet off/on switch for the 3</a:t>
          </a:r>
          <a:r>
            <a:rPr lang="en-US" sz="1400" kern="1200" baseline="30000">
              <a:highlight>
                <a:srgbClr val="00FF00"/>
              </a:highlight>
            </a:rPr>
            <a:t>rd</a:t>
          </a:r>
          <a:r>
            <a:rPr lang="en-US" sz="1400" kern="1200">
              <a:highlight>
                <a:srgbClr val="00FF00"/>
              </a:highlight>
            </a:rPr>
            <a:t> AAV cassette via Golden gate, 3, transfer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ighlight>
                <a:srgbClr val="00FF00"/>
              </a:highlight>
            </a:rPr>
            <a:t>Site-specific integration of the 2</a:t>
          </a:r>
          <a:r>
            <a:rPr lang="en-US" sz="1400" kern="1200" baseline="30000">
              <a:highlight>
                <a:srgbClr val="00FF00"/>
              </a:highlight>
            </a:rPr>
            <a:t>nd</a:t>
          </a:r>
          <a:r>
            <a:rPr lang="en-US" sz="1400" kern="1200">
              <a:highlight>
                <a:srgbClr val="00FF00"/>
              </a:highlight>
            </a:rPr>
            <a:t> and 3</a:t>
          </a:r>
          <a:r>
            <a:rPr lang="en-US" sz="1400" kern="1200" baseline="30000">
              <a:highlight>
                <a:srgbClr val="00FF00"/>
              </a:highlight>
            </a:rPr>
            <a:t>rd</a:t>
          </a:r>
          <a:r>
            <a:rPr lang="en-US" sz="1400" kern="1200">
              <a:highlight>
                <a:srgbClr val="00FF00"/>
              </a:highlight>
            </a:rPr>
            <a:t> cassette and develop the baseline of stable cells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 (UD); </a:t>
          </a:r>
          <a:r>
            <a:rPr lang="en-US" sz="1400" kern="1200"/>
            <a:t>Evaluate optimized plasmids via transient(UML/UD) </a:t>
          </a:r>
          <a:endParaRPr lang="en-US" sz="1400" kern="1200">
            <a:solidFill>
              <a:schemeClr val="tx1"/>
            </a:solidFill>
          </a:endParaRPr>
        </a:p>
      </dsp:txBody>
      <dsp:txXfrm rot="-5400000">
        <a:off x="728367" y="2139471"/>
        <a:ext cx="7198633" cy="770988"/>
      </dsp:txXfrm>
    </dsp:sp>
    <dsp:sp modelId="{0695F176-636C-493C-8498-C348C1B727B2}">
      <dsp:nvSpPr>
        <dsp:cNvPr id="0" name=""/>
        <dsp:cNvSpPr/>
      </dsp:nvSpPr>
      <dsp:spPr>
        <a:xfrm rot="5400000">
          <a:off x="-156078" y="3279928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Q1-2 2024</a:t>
          </a:r>
        </a:p>
      </dsp:txBody>
      <dsp:txXfrm rot="-5400000">
        <a:off x="1" y="3488032"/>
        <a:ext cx="728366" cy="312157"/>
      </dsp:txXfrm>
    </dsp:sp>
    <dsp:sp modelId="{AC0DDFD0-1052-444A-8839-7EFC004038AF}">
      <dsp:nvSpPr>
        <dsp:cNvPr id="0" name=""/>
        <dsp:cNvSpPr/>
      </dsp:nvSpPr>
      <dsp:spPr>
        <a:xfrm rot="5400000">
          <a:off x="3929940" y="-132832"/>
          <a:ext cx="837193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Enhance the </a:t>
          </a:r>
          <a:r>
            <a:rPr lang="en-US" sz="1400" kern="1200" err="1"/>
            <a:t>Knockin</a:t>
          </a:r>
          <a:r>
            <a:rPr lang="en-US" sz="1400" kern="1200"/>
            <a:t> efficiency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Kozak, and Degron tags (UD); </a:t>
          </a:r>
          <a:r>
            <a:rPr lang="en-US" sz="1400" kern="1200"/>
            <a:t>Evaluate optimized plasmids via transient(UML/UD)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sp:txBody>
      <dsp:txXfrm rot="-5400000">
        <a:off x="728366" y="3109610"/>
        <a:ext cx="7199474" cy="755457"/>
      </dsp:txXfrm>
    </dsp:sp>
    <dsp:sp modelId="{B56A3F27-8561-47A5-A6AB-D45E4D70F5D7}">
      <dsp:nvSpPr>
        <dsp:cNvPr id="0" name=""/>
        <dsp:cNvSpPr/>
      </dsp:nvSpPr>
      <dsp:spPr>
        <a:xfrm rot="5400000">
          <a:off x="-156078" y="4259442"/>
          <a:ext cx="1040523" cy="728366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Q3-4 2024</a:t>
          </a:r>
        </a:p>
      </dsp:txBody>
      <dsp:txXfrm rot="-5400000">
        <a:off x="1" y="4467546"/>
        <a:ext cx="728366" cy="312157"/>
      </dsp:txXfrm>
    </dsp:sp>
    <dsp:sp modelId="{16ED7C31-3EC1-4C6E-8C30-DF161F02F247}">
      <dsp:nvSpPr>
        <dsp:cNvPr id="0" name=""/>
        <dsp:cNvSpPr/>
      </dsp:nvSpPr>
      <dsp:spPr>
        <a:xfrm rot="5400000">
          <a:off x="4019278" y="899945"/>
          <a:ext cx="658518" cy="7240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Cell line productivity and stability evaluation(UML/UD)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 AAV production bottlenecks investigation(UD/UML) </a:t>
          </a:r>
        </a:p>
      </dsp:txBody>
      <dsp:txXfrm rot="-5400000">
        <a:off x="728366" y="4223003"/>
        <a:ext cx="7208196" cy="59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E8916-9312-7740-9085-D9FBEC3702E8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ABF-A166-E844-AB15-A3580D7E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NewRomanPSMT"/>
              </a:rPr>
              <a:t>Why Tet-off promoter rather than Tet-on? </a:t>
            </a: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-off-based inducible circuit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used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eliminate the antibiotics in 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rAAV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production stage.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D0D58-25A6-4377-805A-97D57715AC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4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737235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001698"/>
            <a:ext cx="7372349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9" y="5278247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626" y="5278248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25" y="5278249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DC7BF5-D838-68A4-6F05-4085C47B89BA}"/>
              </a:ext>
            </a:extLst>
          </p:cNvPr>
          <p:cNvGrpSpPr/>
          <p:nvPr userDrawn="1"/>
        </p:nvGrpSpPr>
        <p:grpSpPr>
          <a:xfrm>
            <a:off x="0" y="-2565"/>
            <a:ext cx="800100" cy="5545926"/>
            <a:chOff x="-2" y="-3078"/>
            <a:chExt cx="921328" cy="6655111"/>
          </a:xfrm>
        </p:grpSpPr>
        <p:pic>
          <p:nvPicPr>
            <p:cNvPr id="14" name="Picture 13" descr="NSF.jpeg">
              <a:extLst>
                <a:ext uri="{FF2B5EF4-FFF2-40B4-BE49-F238E27FC236}">
                  <a16:creationId xmlns:a16="http://schemas.microsoft.com/office/drawing/2014/main" id="{08174C35-72E9-77AD-4560-16737630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CD4085-FFD1-E95D-25D0-BFD4167D2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CA4EEF-689C-0778-FB91-FD7AA5CBB4B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7" name="Picture 16" descr="AMBIC-horizontal.png">
                <a:extLst>
                  <a:ext uri="{FF2B5EF4-FFF2-40B4-BE49-F238E27FC236}">
                    <a16:creationId xmlns:a16="http://schemas.microsoft.com/office/drawing/2014/main" id="{5FEE54A8-EC28-1AA4-4451-9F11599B7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D1A28-8DB2-70B1-AB80-1DA616877F66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5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825500"/>
            <a:ext cx="8229600" cy="444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165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SUB Header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56374" y="810260"/>
            <a:ext cx="1031252" cy="15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141" y="228865"/>
            <a:ext cx="8229719" cy="533135"/>
          </a:xfrm>
          <a:prstGeom prst="rect">
            <a:avLst/>
          </a:prstGeom>
        </p:spPr>
        <p:txBody>
          <a:bodyPr/>
          <a:lstStyle>
            <a:lvl1pPr>
              <a:defRPr sz="21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47592" y="1460500"/>
            <a:ext cx="4067714" cy="3810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4629292" y="1460500"/>
            <a:ext cx="4067714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35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01" y="5080000"/>
            <a:ext cx="266703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8121" y="5334000"/>
            <a:ext cx="1162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i="1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A920F7-7227-4D6E-B7C6-AC05743CC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8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25" y="297010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25" y="1536245"/>
            <a:ext cx="78867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0525" y="5257388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87" y="5268724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825" y="5265854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4ED50-37DE-E424-A6F4-B92F92DCEA04}"/>
              </a:ext>
            </a:extLst>
          </p:cNvPr>
          <p:cNvGrpSpPr/>
          <p:nvPr userDrawn="1"/>
        </p:nvGrpSpPr>
        <p:grpSpPr>
          <a:xfrm>
            <a:off x="-2" y="-2565"/>
            <a:ext cx="800102" cy="5545926"/>
            <a:chOff x="-2" y="-3078"/>
            <a:chExt cx="921328" cy="6655111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83F51592-648F-11DC-8C36-432F6323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24F96E-033E-0D3D-5937-F567729120D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901180-5AFE-5ECF-245E-810A1F7DF18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1" name="Picture 10" descr="AMBIC-horizontal.png">
                <a:extLst>
                  <a:ext uri="{FF2B5EF4-FFF2-40B4-BE49-F238E27FC236}">
                    <a16:creationId xmlns:a16="http://schemas.microsoft.com/office/drawing/2014/main" id="{662E7CEE-4F6F-4903-9134-4B9C88FC1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C41A0-8639-C559-3F4F-9616071101AD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1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A0EC-EFFF-40DC-8CDC-178E0593337C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omtm.2021.04.00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i.org/10.1016/0042-6822(89)90227-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703918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1463" y="94154"/>
            <a:ext cx="6959434" cy="5630257"/>
            <a:chOff x="231648" y="99993"/>
            <a:chExt cx="8351321" cy="6756308"/>
          </a:xfrm>
        </p:grpSpPr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889" y="2915924"/>
              <a:ext cx="8006080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/>
                <a:t>Industry/University Cooperative Research Center (I/UCRC) </a:t>
              </a:r>
            </a:p>
            <a:p>
              <a:pPr algn="ctr"/>
              <a:r>
                <a:rPr lang="en-US" sz="1333" b="1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1" cy="44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17"/>
                <a:t>Contents are Proprietary to AMBIC and its Members</a:t>
              </a:r>
            </a:p>
            <a:p>
              <a:pPr algn="ctr"/>
              <a:r>
                <a:rPr lang="en-US" sz="917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3" y="1666932"/>
            <a:ext cx="684279" cy="674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ED618-CE55-48CA-A67A-9328E410B324}"/>
              </a:ext>
            </a:extLst>
          </p:cNvPr>
          <p:cNvSpPr txBox="1"/>
          <p:nvPr/>
        </p:nvSpPr>
        <p:spPr>
          <a:xfrm>
            <a:off x="1181463" y="3118890"/>
            <a:ext cx="7332203" cy="16362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000090"/>
                </a:solidFill>
              </a:rPr>
              <a:t>Develop an Inducible Stable Producer Cell Line for </a:t>
            </a:r>
            <a:r>
              <a:rPr lang="en-US" sz="2000" b="1" err="1">
                <a:solidFill>
                  <a:srgbClr val="000090"/>
                </a:solidFill>
              </a:rPr>
              <a:t>rAAV</a:t>
            </a:r>
            <a:r>
              <a:rPr lang="en-US" sz="2000" b="1">
                <a:solidFill>
                  <a:srgbClr val="000090"/>
                </a:solidFill>
              </a:rPr>
              <a:t> Production via Site-Specific Integration</a:t>
            </a:r>
            <a:endParaRPr lang="en-US" sz="2333" b="1">
              <a:solidFill>
                <a:srgbClr val="000090"/>
              </a:solidFill>
            </a:endParaRPr>
          </a:p>
          <a:p>
            <a:pPr algn="ctr"/>
            <a:r>
              <a:rPr lang="en-US" sz="1600" b="1">
                <a:solidFill>
                  <a:srgbClr val="000090"/>
                </a:solidFill>
              </a:rPr>
              <a:t>Qiang Fu and Emily Doleh</a:t>
            </a:r>
            <a:endParaRPr lang="en-US" sz="1600" b="1">
              <a:solidFill>
                <a:srgbClr val="000090"/>
              </a:solidFill>
              <a:cs typeface="Calibri"/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Seongkyu</a:t>
            </a:r>
            <a:r>
              <a:rPr lang="en-US" sz="1600" b="1">
                <a:solidFill>
                  <a:srgbClr val="000090"/>
                </a:solidFill>
              </a:rPr>
              <a:t> Yoon (PI) / Mark Blenner (Co-PI)</a:t>
            </a:r>
            <a:endParaRPr lang="en-US" sz="1600" b="1">
              <a:solidFill>
                <a:srgbClr val="000090"/>
              </a:solidFill>
              <a:ea typeface="Calibri"/>
              <a:cs typeface="Calibri"/>
            </a:endParaRPr>
          </a:p>
          <a:p>
            <a:pPr algn="ctr"/>
            <a:endParaRPr lang="en-US" sz="1500" b="1">
              <a:solidFill>
                <a:srgbClr val="000090"/>
              </a:solidFill>
            </a:endParaRPr>
          </a:p>
          <a:p>
            <a:pPr algn="ctr"/>
            <a:r>
              <a:rPr lang="en-US" sz="1300" b="1"/>
              <a:t>Mentor Meeting – November 20, 2023</a:t>
            </a:r>
            <a:endParaRPr lang="en-US" sz="1300" b="1"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651BF-5BA9-D5CA-9F0A-215CB65D7A44}"/>
              </a:ext>
            </a:extLst>
          </p:cNvPr>
          <p:cNvSpPr txBox="1"/>
          <p:nvPr/>
        </p:nvSpPr>
        <p:spPr>
          <a:xfrm>
            <a:off x="1639509" y="4682099"/>
            <a:ext cx="641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A  National  Science  Foundation-facilitated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academic – industry – government  consortia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to  advance  precompetitive  knowledge  in  biomanufacturing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9A3DB-2518-ADDE-1881-5D71FD07F2E0}"/>
              </a:ext>
            </a:extLst>
          </p:cNvPr>
          <p:cNvSpPr txBox="1"/>
          <p:nvPr/>
        </p:nvSpPr>
        <p:spPr>
          <a:xfrm>
            <a:off x="7046444" y="5236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www.ambic.org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5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330C182-84E4-2D7C-A9CC-BD3D5EF5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78" y="684673"/>
            <a:ext cx="6683751" cy="4683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3E2324-8A34-2261-8E56-43206D14A49B}"/>
              </a:ext>
            </a:extLst>
          </p:cNvPr>
          <p:cNvSpPr txBox="1"/>
          <p:nvPr/>
        </p:nvSpPr>
        <p:spPr>
          <a:xfrm>
            <a:off x="866499" y="5253850"/>
            <a:ext cx="54802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Nguyen, Tam N.T. et. al. </a:t>
            </a:r>
            <a:r>
              <a:rPr lang="en-US" sz="1200" i="1"/>
              <a:t>Molecular Therapy - Methods &amp; Clinical Development</a:t>
            </a:r>
            <a:r>
              <a:rPr lang="en-US" sz="1200"/>
              <a:t> 21 (June 2021): 642–55. </a:t>
            </a:r>
            <a:r>
              <a:rPr lang="en-US" sz="1200">
                <a:hlinkClick r:id="rId3"/>
              </a:rPr>
              <a:t>https://doi.org/10.1016/j.omtm.2021.04.006</a:t>
            </a:r>
            <a:r>
              <a:rPr lang="en-US" sz="1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029055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Transient Transfection Test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0BD71-521F-2309-399B-19E09F9D2FE7}"/>
              </a:ext>
            </a:extLst>
          </p:cNvPr>
          <p:cNvSpPr txBox="1"/>
          <p:nvPr/>
        </p:nvSpPr>
        <p:spPr>
          <a:xfrm>
            <a:off x="912362" y="651268"/>
            <a:ext cx="7412042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04040"/>
                </a:solidFill>
                <a:latin typeface="Arial"/>
                <a:cs typeface="Segoe UI"/>
              </a:rPr>
              <a:t>Using 6-well plates with 3 replicates each I am looking to test 6 conditions:​</a:t>
            </a:r>
          </a:p>
          <a:p>
            <a:r>
              <a:rPr lang="en-US" sz="1200">
                <a:latin typeface="Arial"/>
                <a:cs typeface="Segoe UI"/>
              </a:rPr>
              <a:t>1: single plasmid GFP transfection using AAV GFP plasmid​</a:t>
            </a:r>
          </a:p>
          <a:p>
            <a:r>
              <a:rPr lang="en-US" sz="1200">
                <a:latin typeface="Arial"/>
                <a:cs typeface="Segoe UI"/>
              </a:rPr>
              <a:t>2: AAV triple transfection using traditional 3 plasmids​</a:t>
            </a:r>
          </a:p>
          <a:p>
            <a:r>
              <a:rPr lang="en-US" sz="1200">
                <a:latin typeface="Arial"/>
                <a:cs typeface="Segoe UI"/>
              </a:rPr>
              <a:t>3: </a:t>
            </a:r>
            <a:r>
              <a:rPr lang="en-US" sz="1200" err="1">
                <a:latin typeface="Arial"/>
                <a:cs typeface="Segoe UI"/>
              </a:rPr>
              <a:t>tTA</a:t>
            </a:r>
            <a:r>
              <a:rPr lang="en-US" sz="1200">
                <a:latin typeface="Arial"/>
                <a:cs typeface="Segoe UI"/>
              </a:rPr>
              <a:t> assembly and replication plasmids with AAV CMV GFP triple transfection​</a:t>
            </a:r>
            <a:br>
              <a:rPr lang="en-US" sz="1200">
                <a:latin typeface="Arial"/>
                <a:cs typeface="Segoe UI"/>
              </a:rPr>
            </a:br>
            <a:r>
              <a:rPr lang="en-US" sz="1200">
                <a:latin typeface="Arial"/>
                <a:cs typeface="Segoe UI"/>
              </a:rPr>
              <a:t>4: </a:t>
            </a:r>
            <a:r>
              <a:rPr lang="en-US" sz="1200" err="1">
                <a:latin typeface="Arial"/>
                <a:cs typeface="Segoe UI"/>
              </a:rPr>
              <a:t>tTA</a:t>
            </a:r>
            <a:r>
              <a:rPr lang="en-US" sz="1200">
                <a:latin typeface="Arial"/>
                <a:cs typeface="Segoe UI"/>
              </a:rPr>
              <a:t> assembly and replication plasmids with AAV CMV GFP triple transfection + 500 ng/mL dox​</a:t>
            </a:r>
            <a:br>
              <a:rPr lang="en-US" sz="1200">
                <a:latin typeface="Arial"/>
                <a:cs typeface="Segoe UI"/>
              </a:rPr>
            </a:br>
            <a:r>
              <a:rPr lang="en-US" sz="1200">
                <a:latin typeface="Arial"/>
                <a:cs typeface="Segoe UI"/>
              </a:rPr>
              <a:t>5: </a:t>
            </a:r>
            <a:r>
              <a:rPr lang="en-US" sz="1200" err="1">
                <a:latin typeface="Arial"/>
                <a:cs typeface="Segoe UI"/>
              </a:rPr>
              <a:t>rtTA</a:t>
            </a:r>
            <a:r>
              <a:rPr lang="en-US" sz="1200">
                <a:latin typeface="Arial"/>
                <a:cs typeface="Segoe UI"/>
              </a:rPr>
              <a:t> assembly and replication plasmids with AAV CMV GFP ​triple transfection​</a:t>
            </a:r>
          </a:p>
          <a:p>
            <a:r>
              <a:rPr lang="en-US" sz="1200">
                <a:latin typeface="Arial"/>
                <a:cs typeface="Segoe UI"/>
              </a:rPr>
              <a:t>6: </a:t>
            </a:r>
            <a:r>
              <a:rPr lang="en-US" sz="1200" err="1">
                <a:latin typeface="Arial"/>
                <a:cs typeface="Segoe UI"/>
              </a:rPr>
              <a:t>rtTA</a:t>
            </a:r>
            <a:r>
              <a:rPr lang="en-US" sz="1200">
                <a:latin typeface="Arial"/>
                <a:cs typeface="Segoe UI"/>
              </a:rPr>
              <a:t> assembly and replication plasmids with AAV CMV GFP triple transfection + 500 ng/mL dox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4BFD1B-A61B-AF12-AC57-D2EAFDEF8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3842"/>
              </p:ext>
            </p:extLst>
          </p:nvPr>
        </p:nvGraphicFramePr>
        <p:xfrm>
          <a:off x="4740221" y="2278897"/>
          <a:ext cx="3889730" cy="318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865">
                  <a:extLst>
                    <a:ext uri="{9D8B030D-6E8A-4147-A177-3AD203B41FA5}">
                      <a16:colId xmlns:a16="http://schemas.microsoft.com/office/drawing/2014/main" val="4276075524"/>
                    </a:ext>
                  </a:extLst>
                </a:gridCol>
                <a:gridCol w="1944865">
                  <a:extLst>
                    <a:ext uri="{9D8B030D-6E8A-4147-A177-3AD203B41FA5}">
                      <a16:colId xmlns:a16="http://schemas.microsoft.com/office/drawing/2014/main" val="2846958408"/>
                    </a:ext>
                  </a:extLst>
                </a:gridCol>
              </a:tblGrid>
              <a:tr h="266884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Transfection conditions (PEI)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37315"/>
                  </a:ext>
                </a:extLst>
              </a:tr>
              <a:tr h="542377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Media working volume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3 mL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77790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Plating density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5E5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67567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Total DNA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 ug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290777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Plasmid ratio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1:1:1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63842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PEI:DNA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1:1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011"/>
                  </a:ext>
                </a:extLst>
              </a:tr>
              <a:tr h="404631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Cocktail volume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300 uL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25088"/>
                  </a:ext>
                </a:extLst>
              </a:tr>
              <a:tr h="404631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Incubation time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15 min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29688"/>
                  </a:ext>
                </a:extLst>
              </a:tr>
              <a:tr h="26688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Cocktail media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OptiMEM</a:t>
                      </a:r>
                      <a:endParaRPr lang="en-US">
                        <a:effectLst/>
                      </a:endParaRPr>
                    </a:p>
                  </a:txBody>
                  <a:tcPr>
                    <a:lnL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09497"/>
                  </a:ext>
                </a:extLst>
              </a:tr>
            </a:tbl>
          </a:graphicData>
        </a:graphic>
      </p:graphicFrame>
      <p:pic>
        <p:nvPicPr>
          <p:cNvPr id="6" name="Picture 5" descr="A group of blue circles with white text&#10;&#10;Description automatically generated">
            <a:extLst>
              <a:ext uri="{FF2B5EF4-FFF2-40B4-BE49-F238E27FC236}">
                <a16:creationId xmlns:a16="http://schemas.microsoft.com/office/drawing/2014/main" id="{EC54A46D-F4A7-1D8A-0C99-10A0F93A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90" y="3467624"/>
            <a:ext cx="2895497" cy="19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8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166643" y="29385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Transient Transfection Test</a:t>
            </a:r>
            <a:endParaRPr lang="en-US"/>
          </a:p>
        </p:txBody>
      </p:sp>
      <p:pic>
        <p:nvPicPr>
          <p:cNvPr id="2" name="Picture 1" descr="A graph of a number of blue bars&#10;&#10;Description automatically generated">
            <a:extLst>
              <a:ext uri="{FF2B5EF4-FFF2-40B4-BE49-F238E27FC236}">
                <a16:creationId xmlns:a16="http://schemas.microsoft.com/office/drawing/2014/main" id="{4741EA30-7FE0-7429-742B-B71162D8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84" y="1098783"/>
            <a:ext cx="6281647" cy="35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1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UML Progress</a:t>
            </a:r>
          </a:p>
        </p:txBody>
      </p:sp>
    </p:spTree>
    <p:extLst>
      <p:ext uri="{BB962C8B-B14F-4D97-AF65-F5344CB8AC3E}">
        <p14:creationId xmlns:p14="http://schemas.microsoft.com/office/powerpoint/2010/main" val="166842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7D98-2EAC-D36A-6BF3-A4BF3ADF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25" y="-123404"/>
            <a:ext cx="7886700" cy="1104636"/>
          </a:xfrm>
        </p:spPr>
        <p:txBody>
          <a:bodyPr/>
          <a:lstStyle/>
          <a:p>
            <a:r>
              <a:rPr lang="en-US"/>
              <a:t>Integration summary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0F83E1A-8DBD-513A-DC6A-7F62F733C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027482"/>
              </p:ext>
            </p:extLst>
          </p:nvPr>
        </p:nvGraphicFramePr>
        <p:xfrm>
          <a:off x="735724" y="878970"/>
          <a:ext cx="7651532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993">
                  <a:extLst>
                    <a:ext uri="{9D8B030D-6E8A-4147-A177-3AD203B41FA5}">
                      <a16:colId xmlns:a16="http://schemas.microsoft.com/office/drawing/2014/main" val="968572846"/>
                    </a:ext>
                  </a:extLst>
                </a:gridCol>
                <a:gridCol w="1572591">
                  <a:extLst>
                    <a:ext uri="{9D8B030D-6E8A-4147-A177-3AD203B41FA5}">
                      <a16:colId xmlns:a16="http://schemas.microsoft.com/office/drawing/2014/main" val="702800699"/>
                    </a:ext>
                  </a:extLst>
                </a:gridCol>
                <a:gridCol w="5069948">
                  <a:extLst>
                    <a:ext uri="{9D8B030D-6E8A-4147-A177-3AD203B41FA5}">
                      <a16:colId xmlns:a16="http://schemas.microsoft.com/office/drawing/2014/main" val="2498099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  <a:r>
                        <a:rPr lang="en-US" sz="1800" baseline="30000"/>
                        <a:t>st</a:t>
                      </a:r>
                      <a:r>
                        <a:rPr lang="en-US" sz="1800"/>
                        <a:t>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  <a:r>
                        <a:rPr lang="en-US" sz="1800" baseline="30000"/>
                        <a:t>nd</a:t>
                      </a:r>
                      <a:r>
                        <a:rPr lang="en-US" sz="1800"/>
                        <a:t> integration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26154"/>
                  </a:ext>
                </a:extLst>
              </a:tr>
              <a:tr h="194349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HEK293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AAVS1(replication) Stable pool </a:t>
                      </a:r>
                    </a:p>
                    <a:p>
                      <a:pPr marL="0" indent="-285750" algn="l" defTabSz="6858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Junction PCR</a:t>
                      </a:r>
                    </a:p>
                    <a:p>
                      <a:pPr marL="0" indent="-285750" algn="l" defTabSz="6858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Genome copy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ROSA26(Assembly) Stable pool </a:t>
                      </a:r>
                    </a:p>
                    <a:p>
                      <a:pPr marL="685800" lvl="2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Junction PCR, ROSA26 is good, but </a:t>
                      </a:r>
                      <a:r>
                        <a:rPr lang="en-US" sz="160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AAVS1 missing</a:t>
                      </a:r>
                    </a:p>
                    <a:p>
                      <a:pPr marL="685800" lvl="2" indent="-285750" algn="l" defTabSz="685800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Genome copy, All genes can be detected</a:t>
                      </a:r>
                    </a:p>
                    <a:p>
                      <a:pPr marL="0" lvl="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clone</a:t>
                      </a:r>
                    </a:p>
                    <a:p>
                      <a:pPr marL="685800" lvl="2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Junction PCR, </a:t>
                      </a:r>
                      <a:r>
                        <a:rPr lang="en-US" sz="16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Knockin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efficiency &lt;10% in ROSA26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3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293T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ROSA26(Assembly) Stable pool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/>
                        <a:t>Junction PCR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/>
                        <a:t>Genome 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AAVS1(replication) Stable pool </a:t>
                      </a:r>
                    </a:p>
                    <a:p>
                      <a:pPr marL="628650" lvl="1" indent="-285750">
                        <a:buFont typeface="Wingdings" pitchFamily="2" charset="2"/>
                        <a:buChar char="ü"/>
                      </a:pPr>
                      <a:r>
                        <a:rPr lang="en-US" sz="1600" b="1">
                          <a:solidFill>
                            <a:schemeClr val="accent6"/>
                          </a:solidFill>
                        </a:rPr>
                        <a:t>293TAssrtTARep (Tet-on)</a:t>
                      </a:r>
                    </a:p>
                    <a:p>
                      <a:pPr marL="971550" lvl="2" indent="-285750">
                        <a:buFont typeface="Wingdings" pitchFamily="2" charset="2"/>
                        <a:buChar char="ü"/>
                      </a:pPr>
                      <a:r>
                        <a:rPr lang="en-US" sz="1600" b="1">
                          <a:solidFill>
                            <a:schemeClr val="accent6"/>
                          </a:solidFill>
                        </a:rPr>
                        <a:t>Junction PCR, </a:t>
                      </a:r>
                      <a:r>
                        <a:rPr lang="en-US" sz="1600" b="1" err="1">
                          <a:solidFill>
                            <a:schemeClr val="accent6"/>
                          </a:solidFill>
                        </a:rPr>
                        <a:t>rtTA</a:t>
                      </a:r>
                      <a:r>
                        <a:rPr lang="en-US" sz="1600" b="1">
                          <a:solidFill>
                            <a:schemeClr val="accent6"/>
                          </a:solidFill>
                        </a:rPr>
                        <a:t> is good for both ROSA26 and AAVS1; Genome copy,  good for </a:t>
                      </a:r>
                      <a:r>
                        <a:rPr lang="en-US" sz="1600" b="1" err="1">
                          <a:solidFill>
                            <a:schemeClr val="accent6"/>
                          </a:solidFill>
                        </a:rPr>
                        <a:t>rtTA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/>
                        <a:t>293TAsstTARep (Tet-off)</a:t>
                      </a:r>
                    </a:p>
                    <a:p>
                      <a:pPr marL="9715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/>
                        <a:t>Junction PCR, </a:t>
                      </a:r>
                      <a:r>
                        <a:rPr lang="en-US" sz="1600" err="1"/>
                        <a:t>tTA</a:t>
                      </a:r>
                      <a:r>
                        <a:rPr lang="en-US" sz="1600"/>
                        <a:t> is good for AAVS1, but ROSA26 missing; Genome copy, the </a:t>
                      </a: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Cap gene missing in </a:t>
                      </a:r>
                      <a:r>
                        <a:rPr lang="en-US" sz="1600" err="1">
                          <a:solidFill>
                            <a:srgbClr val="FF0000"/>
                          </a:solidFill>
                        </a:rPr>
                        <a:t>tTA</a:t>
                      </a:r>
                      <a:endParaRPr lang="en-US" sz="160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clone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293TAss</a:t>
                      </a:r>
                      <a:r>
                        <a:rPr lang="en-US" sz="1600" b="1"/>
                        <a:t>rtTA</a:t>
                      </a:r>
                      <a:r>
                        <a:rPr lang="en-US" sz="1600"/>
                        <a:t>Rep single clone is in progress.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88304"/>
                  </a:ext>
                </a:extLst>
              </a:tr>
            </a:tbl>
          </a:graphicData>
        </a:graphic>
      </p:graphicFrame>
      <p:sp>
        <p:nvSpPr>
          <p:cNvPr id="3" name="Right Arrow 2">
            <a:extLst>
              <a:ext uri="{FF2B5EF4-FFF2-40B4-BE49-F238E27FC236}">
                <a16:creationId xmlns:a16="http://schemas.microsoft.com/office/drawing/2014/main" id="{854CC7FA-8CEB-78E1-DE27-CCDE3AEDD3EC}"/>
              </a:ext>
            </a:extLst>
          </p:cNvPr>
          <p:cNvSpPr/>
          <p:nvPr/>
        </p:nvSpPr>
        <p:spPr>
          <a:xfrm>
            <a:off x="8109766" y="2995140"/>
            <a:ext cx="391649" cy="369332"/>
          </a:xfrm>
          <a:prstGeom prst="rightArrow">
            <a:avLst>
              <a:gd name="adj1" fmla="val 50000"/>
              <a:gd name="adj2" fmla="val 55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32024-13A2-ECD0-BB3C-C03698ECB315}"/>
              </a:ext>
            </a:extLst>
          </p:cNvPr>
          <p:cNvSpPr txBox="1"/>
          <p:nvPr/>
        </p:nvSpPr>
        <p:spPr>
          <a:xfrm>
            <a:off x="8517251" y="2995140"/>
            <a:ext cx="43261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3</a:t>
            </a:r>
            <a:r>
              <a:rPr lang="en-US" baseline="30000"/>
              <a:t>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3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1984877" y="1318121"/>
            <a:ext cx="5749404" cy="805280"/>
          </a:xfrm>
          <a:prstGeom prst="rect">
            <a:avLst/>
          </a:prstGeom>
        </p:spPr>
        <p:txBody>
          <a:bodyPr vert="horz" lIns="55550" tIns="27775" rIns="55550" bIns="27775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7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55210" y="5296959"/>
            <a:ext cx="2057400" cy="304271"/>
          </a:xfrm>
        </p:spPr>
        <p:txBody>
          <a:bodyPr/>
          <a:lstStyle/>
          <a:p>
            <a:fld id="{0FA920F7-7227-4D6E-B7C6-AC05743CC8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5" y="102533"/>
            <a:ext cx="6739436" cy="805280"/>
          </a:xfrm>
        </p:spPr>
        <p:txBody>
          <a:bodyPr>
            <a:normAutofit/>
          </a:bodyPr>
          <a:lstStyle/>
          <a:p>
            <a:pPr algn="ctr"/>
            <a:r>
              <a:rPr lang="en-US" altLang="zh-CN" sz="2042" cap="none"/>
              <a:t>Site-specific integration strategy for inducible baseline development –293T cells</a:t>
            </a:r>
            <a:endParaRPr lang="en-US" sz="2042" cap="non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EBBCF6-6D46-1D6E-E121-503A270C8D26}"/>
              </a:ext>
            </a:extLst>
          </p:cNvPr>
          <p:cNvGraphicFramePr/>
          <p:nvPr/>
        </p:nvGraphicFramePr>
        <p:xfrm>
          <a:off x="717557" y="1251949"/>
          <a:ext cx="5275010" cy="362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4039903" y="1375556"/>
            <a:ext cx="1480011" cy="87626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5’ 3’ Junction 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Genome copy number v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Transient  other two plasmids for </a:t>
            </a:r>
            <a:r>
              <a:rPr lang="en-US" sz="800" err="1">
                <a:solidFill>
                  <a:schemeClr val="bg1"/>
                </a:solidFill>
              </a:rPr>
              <a:t>rAAV</a:t>
            </a:r>
            <a:r>
              <a:rPr lang="en-US" sz="80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626883" y="1611072"/>
            <a:ext cx="252704" cy="1972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4974537" y="2548500"/>
            <a:ext cx="1178356" cy="8925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Stable cell pool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5’ 3’ Junction 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Genome copy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Transient  one plasmid for </a:t>
            </a:r>
            <a:r>
              <a:rPr lang="en-US" sz="800" err="1">
                <a:solidFill>
                  <a:schemeClr val="bg1"/>
                </a:solidFill>
              </a:rPr>
              <a:t>rAAV</a:t>
            </a:r>
            <a:r>
              <a:rPr lang="en-US" sz="80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B5C00FE-30A7-9A3D-A87E-F2544BF4BE4B}"/>
              </a:ext>
            </a:extLst>
          </p:cNvPr>
          <p:cNvSpPr/>
          <p:nvPr/>
        </p:nvSpPr>
        <p:spPr>
          <a:xfrm>
            <a:off x="4666003" y="3010612"/>
            <a:ext cx="274287" cy="16264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6266545" y="3960075"/>
            <a:ext cx="1146675" cy="6300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5’ 3’ Junction PCR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800" b="1">
                <a:solidFill>
                  <a:schemeClr val="bg1"/>
                </a:solidFill>
              </a:rPr>
              <a:t>Genome copy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800" b="1" err="1">
                <a:solidFill>
                  <a:schemeClr val="bg1"/>
                </a:solidFill>
              </a:rPr>
              <a:t>rAAV</a:t>
            </a:r>
            <a:r>
              <a:rPr lang="en-US" sz="800" b="1">
                <a:solidFill>
                  <a:schemeClr val="bg1"/>
                </a:solidFill>
              </a:rPr>
              <a:t> </a:t>
            </a:r>
            <a:r>
              <a:rPr lang="en-US" sz="800" b="1" err="1">
                <a:solidFill>
                  <a:schemeClr val="bg1"/>
                </a:solidFill>
              </a:rPr>
              <a:t>produciton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A66076A-E92F-AA0E-8341-9445DDA22E73}"/>
              </a:ext>
            </a:extLst>
          </p:cNvPr>
          <p:cNvSpPr/>
          <p:nvPr/>
        </p:nvSpPr>
        <p:spPr>
          <a:xfrm>
            <a:off x="5974153" y="4232657"/>
            <a:ext cx="269570" cy="1972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>
              <a:solidFill>
                <a:schemeClr val="bg1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2994749-FE54-0353-FC0C-C86E2CC2C58B}"/>
              </a:ext>
            </a:extLst>
          </p:cNvPr>
          <p:cNvSpPr/>
          <p:nvPr/>
        </p:nvSpPr>
        <p:spPr>
          <a:xfrm>
            <a:off x="6221910" y="3010611"/>
            <a:ext cx="230837" cy="16371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4E67C-7036-A7FE-F6E8-C8D020E6E020}"/>
              </a:ext>
            </a:extLst>
          </p:cNvPr>
          <p:cNvSpPr txBox="1"/>
          <p:nvPr/>
        </p:nvSpPr>
        <p:spPr>
          <a:xfrm>
            <a:off x="7877621" y="4121806"/>
            <a:ext cx="1146675" cy="391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Single clone Characterization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2868402-3B52-3CF3-3FCC-486F81747EF7}"/>
              </a:ext>
            </a:extLst>
          </p:cNvPr>
          <p:cNvSpPr/>
          <p:nvPr/>
        </p:nvSpPr>
        <p:spPr>
          <a:xfrm>
            <a:off x="7537032" y="4227686"/>
            <a:ext cx="279156" cy="16478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78C29-C7C3-F65D-0B95-FCF64CA4F93C}"/>
              </a:ext>
            </a:extLst>
          </p:cNvPr>
          <p:cNvSpPr txBox="1"/>
          <p:nvPr/>
        </p:nvSpPr>
        <p:spPr>
          <a:xfrm>
            <a:off x="396906" y="3124200"/>
            <a:ext cx="166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Packaging cell line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CF83F-18FB-EAE8-088D-D21665C9CF35}"/>
              </a:ext>
            </a:extLst>
          </p:cNvPr>
          <p:cNvSpPr txBox="1"/>
          <p:nvPr/>
        </p:nvSpPr>
        <p:spPr>
          <a:xfrm>
            <a:off x="250230" y="4094891"/>
            <a:ext cx="2073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Stable producer cell line 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6281CBE-7DA6-7DE0-0D88-9BCE76C8F944}"/>
              </a:ext>
            </a:extLst>
          </p:cNvPr>
          <p:cNvSpPr/>
          <p:nvPr/>
        </p:nvSpPr>
        <p:spPr>
          <a:xfrm>
            <a:off x="5621301" y="1625284"/>
            <a:ext cx="219264" cy="2277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96626-E981-89D0-2C95-181AC038BEBB}"/>
              </a:ext>
            </a:extLst>
          </p:cNvPr>
          <p:cNvSpPr txBox="1"/>
          <p:nvPr/>
        </p:nvSpPr>
        <p:spPr>
          <a:xfrm>
            <a:off x="5983383" y="1375556"/>
            <a:ext cx="1201061" cy="7096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Single clone knock in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29">
                <a:solidFill>
                  <a:schemeClr val="bg1"/>
                </a:solidFill>
              </a:rPr>
              <a:t>5’ 3’ Junction PCR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4FD1D4-F5F5-D17B-9942-DFC0255C820B}"/>
              </a:ext>
            </a:extLst>
          </p:cNvPr>
          <p:cNvSpPr txBox="1"/>
          <p:nvPr/>
        </p:nvSpPr>
        <p:spPr>
          <a:xfrm>
            <a:off x="6524557" y="2634883"/>
            <a:ext cx="1209724" cy="7096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Single clone knock in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29">
                <a:solidFill>
                  <a:schemeClr val="bg1"/>
                </a:solidFill>
              </a:rPr>
              <a:t>5’ 3’ Junction PCR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E941F6-0894-FC13-8CE3-0EDACF1C4780}"/>
              </a:ext>
            </a:extLst>
          </p:cNvPr>
          <p:cNvSpPr/>
          <p:nvPr/>
        </p:nvSpPr>
        <p:spPr>
          <a:xfrm>
            <a:off x="5563715" y="3498946"/>
            <a:ext cx="2341427" cy="163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CF13-0767-27DB-BD4C-390CF83E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3</a:t>
            </a:r>
            <a:r>
              <a:rPr lang="en-US" sz="3600" baseline="30000"/>
              <a:t>rd</a:t>
            </a:r>
            <a:r>
              <a:rPr lang="en-US" sz="3600"/>
              <a:t> round integration in 293T stable pool  --Junction PCR</a:t>
            </a:r>
            <a:endParaRPr lang="en-US"/>
          </a:p>
        </p:txBody>
      </p:sp>
      <p:pic>
        <p:nvPicPr>
          <p:cNvPr id="4" name="Picture 3" descr="A close-up of a dna test&#10;&#10;Description automatically generated">
            <a:extLst>
              <a:ext uri="{FF2B5EF4-FFF2-40B4-BE49-F238E27FC236}">
                <a16:creationId xmlns:a16="http://schemas.microsoft.com/office/drawing/2014/main" id="{E9239562-9E25-4787-42ED-B77EAF68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18" y="1401646"/>
            <a:ext cx="4427107" cy="2931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233D5-5E44-5730-674E-D19C3497B9BD}"/>
              </a:ext>
            </a:extLst>
          </p:cNvPr>
          <p:cNvSpPr txBox="1"/>
          <p:nvPr/>
        </p:nvSpPr>
        <p:spPr>
          <a:xfrm>
            <a:off x="2259725" y="4754791"/>
            <a:ext cx="4162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CCR5    5’ 1120bp    3’ 1379bp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AAVS1  5’ 1928bp    3’ 1288bp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ROSA26    5’ 1784bp    3’ 1932bp</a:t>
            </a:r>
          </a:p>
        </p:txBody>
      </p:sp>
    </p:spTree>
    <p:extLst>
      <p:ext uri="{BB962C8B-B14F-4D97-AF65-F5344CB8AC3E}">
        <p14:creationId xmlns:p14="http://schemas.microsoft.com/office/powerpoint/2010/main" val="212021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53" y="1728635"/>
            <a:ext cx="2064265" cy="22577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2100" kern="1200" baseline="30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2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round integration in </a:t>
            </a:r>
            <a:r>
              <a:rPr lang="en-US" sz="2100">
                <a:solidFill>
                  <a:schemeClr val="bg1"/>
                </a:solidFill>
              </a:rPr>
              <a:t>293T </a:t>
            </a:r>
            <a:r>
              <a:rPr lang="en-US" sz="2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stable pool Genome Copy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BBAA84-E09C-D3A7-56F2-CD216C9F2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10946"/>
              </p:ext>
            </p:extLst>
          </p:nvPr>
        </p:nvGraphicFramePr>
        <p:xfrm>
          <a:off x="2448911" y="141492"/>
          <a:ext cx="6563965" cy="5432016"/>
        </p:xfrm>
        <a:graphic>
          <a:graphicData uri="http://schemas.openxmlformats.org/drawingml/2006/table">
            <a:tbl>
              <a:tblPr/>
              <a:tblGrid>
                <a:gridCol w="1856872">
                  <a:extLst>
                    <a:ext uri="{9D8B030D-6E8A-4147-A177-3AD203B41FA5}">
                      <a16:colId xmlns:a16="http://schemas.microsoft.com/office/drawing/2014/main" val="2987455400"/>
                    </a:ext>
                  </a:extLst>
                </a:gridCol>
                <a:gridCol w="760255">
                  <a:extLst>
                    <a:ext uri="{9D8B030D-6E8A-4147-A177-3AD203B41FA5}">
                      <a16:colId xmlns:a16="http://schemas.microsoft.com/office/drawing/2014/main" val="3850981128"/>
                    </a:ext>
                  </a:extLst>
                </a:gridCol>
                <a:gridCol w="588141">
                  <a:extLst>
                    <a:ext uri="{9D8B030D-6E8A-4147-A177-3AD203B41FA5}">
                      <a16:colId xmlns:a16="http://schemas.microsoft.com/office/drawing/2014/main" val="1427350284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1971849856"/>
                    </a:ext>
                  </a:extLst>
                </a:gridCol>
                <a:gridCol w="661904">
                  <a:extLst>
                    <a:ext uri="{9D8B030D-6E8A-4147-A177-3AD203B41FA5}">
                      <a16:colId xmlns:a16="http://schemas.microsoft.com/office/drawing/2014/main" val="3382109413"/>
                    </a:ext>
                  </a:extLst>
                </a:gridCol>
                <a:gridCol w="588141">
                  <a:extLst>
                    <a:ext uri="{9D8B030D-6E8A-4147-A177-3AD203B41FA5}">
                      <a16:colId xmlns:a16="http://schemas.microsoft.com/office/drawing/2014/main" val="4133886457"/>
                    </a:ext>
                  </a:extLst>
                </a:gridCol>
                <a:gridCol w="659446">
                  <a:extLst>
                    <a:ext uri="{9D8B030D-6E8A-4147-A177-3AD203B41FA5}">
                      <a16:colId xmlns:a16="http://schemas.microsoft.com/office/drawing/2014/main" val="2795743436"/>
                    </a:ext>
                  </a:extLst>
                </a:gridCol>
                <a:gridCol w="787302">
                  <a:extLst>
                    <a:ext uri="{9D8B030D-6E8A-4147-A177-3AD203B41FA5}">
                      <a16:colId xmlns:a16="http://schemas.microsoft.com/office/drawing/2014/main" val="2661387899"/>
                    </a:ext>
                  </a:extLst>
                </a:gridCol>
              </a:tblGrid>
              <a:tr h="8829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Assembly cassette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41" marR="114941" marT="57471" marB="5747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Replicaton cassette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941" marR="114941" marT="57471" marB="5747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Transfer cassette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643688"/>
                  </a:ext>
                </a:extLst>
              </a:tr>
              <a:tr h="44757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GAPDH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Cap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Rep52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Rep68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DBP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E4orf6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GFP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651091"/>
                  </a:ext>
                </a:extLst>
              </a:tr>
              <a:tr h="44757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293TAssrtTARepTrans (3rd)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24.50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23.39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25.10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26.16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24.81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25.27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22.95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804771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24.44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23.41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25.02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26.18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24.82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25.23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22.89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522282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average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24.47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23.40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25.06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26.17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24.81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25.25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22.92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963661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042712"/>
                  </a:ext>
                </a:extLst>
              </a:tr>
              <a:tr h="44757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293TAssrtTARep (2nd)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24.72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23.67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22.60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26.05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25.26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25.13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20375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25.15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23.64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22.79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26.11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25.28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25.22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540573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average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24.94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23.66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22.69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26.08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25.27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25.17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21192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285492"/>
                  </a:ext>
                </a:extLst>
              </a:tr>
              <a:tr h="44757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293TASSrtTA (1st)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23.07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22.60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24.02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467277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23.11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22.55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24.10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267664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average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23.09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22.57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24.06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143608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094389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NC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22.96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35.66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35.42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183425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22.76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36.61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35.23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335983"/>
                  </a:ext>
                </a:extLst>
              </a:tr>
              <a:tr h="22989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average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22.86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36.14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35.33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Microsoft Sans Serif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73" marR="11973" marT="119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1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08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7BA3-44B4-9D07-D492-6B000F24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91" y="0"/>
            <a:ext cx="7886700" cy="1104636"/>
          </a:xfrm>
        </p:spPr>
        <p:txBody>
          <a:bodyPr/>
          <a:lstStyle/>
          <a:p>
            <a:pPr algn="ctr"/>
            <a:r>
              <a:rPr lang="en-US" altLang="zh-CN" sz="3600" kern="0" err="1">
                <a:solidFill>
                  <a:sysClr val="windowText" lastClr="000000"/>
                </a:solidFill>
                <a:ea typeface="等线"/>
                <a:cs typeface="Calibri"/>
              </a:rPr>
              <a:t>rAAV</a:t>
            </a:r>
            <a:r>
              <a:rPr lang="en-US" altLang="zh-CN" sz="3600" kern="0">
                <a:solidFill>
                  <a:sysClr val="windowText" lastClr="000000"/>
                </a:solidFill>
                <a:ea typeface="等线"/>
                <a:cs typeface="Calibri"/>
              </a:rPr>
              <a:t> Production in 293T stable cell pool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7D707-E050-BE35-D409-3F8AAA8160E6}"/>
              </a:ext>
            </a:extLst>
          </p:cNvPr>
          <p:cNvSpPr txBox="1"/>
          <p:nvPr/>
        </p:nvSpPr>
        <p:spPr>
          <a:xfrm>
            <a:off x="930282" y="733842"/>
            <a:ext cx="78867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>
                <a:ea typeface="等线"/>
                <a:cs typeface="Calibri"/>
              </a:rPr>
              <a:t>Negative control, 3 plasmid transfection </a:t>
            </a:r>
          </a:p>
          <a:p>
            <a:pPr marL="868680" lvl="1" indent="-411480">
              <a:buFont typeface="Courier New" panose="02070309020205020404" pitchFamily="49" charset="0"/>
              <a:buChar char="o"/>
            </a:pPr>
            <a:r>
              <a:rPr lang="en-US" altLang="zh-CN">
                <a:ea typeface="等线"/>
                <a:cs typeface="Calibri"/>
              </a:rPr>
              <a:t>Replication plasmid+ assembly plasmid+ transfer plasmid</a:t>
            </a:r>
          </a:p>
          <a:p>
            <a:pPr marL="411480" indent="-411480">
              <a:buFont typeface="+mj-lt"/>
              <a:buAutoNum type="arabicPeriod"/>
            </a:pPr>
            <a:r>
              <a:rPr lang="en-US" altLang="zh-CN">
                <a:ea typeface="等线"/>
                <a:cs typeface="Calibri"/>
              </a:rPr>
              <a:t>1</a:t>
            </a:r>
            <a:r>
              <a:rPr lang="en-US" altLang="zh-CN" baseline="30000">
                <a:ea typeface="等线"/>
                <a:cs typeface="Calibri"/>
              </a:rPr>
              <a:t>st</a:t>
            </a:r>
            <a:r>
              <a:rPr lang="en-US" altLang="zh-CN">
                <a:ea typeface="等线"/>
                <a:cs typeface="Calibri"/>
              </a:rPr>
              <a:t> integration, 2 plasmid transfection</a:t>
            </a:r>
          </a:p>
          <a:p>
            <a:pPr marL="411480" indent="-411480">
              <a:buFont typeface="+mj-lt"/>
              <a:buAutoNum type="arabicPeriod"/>
            </a:pPr>
            <a:r>
              <a:rPr lang="en-US" altLang="zh-CN">
                <a:ea typeface="等线"/>
                <a:cs typeface="Calibri"/>
              </a:rPr>
              <a:t>2</a:t>
            </a:r>
            <a:r>
              <a:rPr lang="en-US" altLang="zh-CN" baseline="30000">
                <a:ea typeface="等线"/>
                <a:cs typeface="Calibri"/>
              </a:rPr>
              <a:t>nd</a:t>
            </a:r>
            <a:r>
              <a:rPr lang="en-US" altLang="zh-CN">
                <a:ea typeface="等线"/>
                <a:cs typeface="Calibri"/>
              </a:rPr>
              <a:t> integration, 1 plasmid transfection</a:t>
            </a:r>
          </a:p>
          <a:p>
            <a:pPr marL="411480" indent="-411480">
              <a:buFont typeface="+mj-lt"/>
              <a:buAutoNum type="arabicPeriod"/>
            </a:pPr>
            <a:r>
              <a:rPr lang="en-US" altLang="zh-CN">
                <a:ea typeface="等线"/>
                <a:cs typeface="Calibri"/>
              </a:rPr>
              <a:t>3</a:t>
            </a:r>
            <a:r>
              <a:rPr lang="en-US" altLang="zh-CN" baseline="30000">
                <a:ea typeface="等线"/>
                <a:cs typeface="Calibri"/>
              </a:rPr>
              <a:t>rd</a:t>
            </a:r>
            <a:r>
              <a:rPr lang="en-US" altLang="zh-CN">
                <a:ea typeface="等线"/>
                <a:cs typeface="Calibri"/>
              </a:rPr>
              <a:t> integration, no plasmid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err="1">
                <a:ea typeface="等线"/>
                <a:cs typeface="Calibri"/>
              </a:rPr>
              <a:t>rtTA</a:t>
            </a:r>
            <a:r>
              <a:rPr lang="en-US" altLang="zh-CN">
                <a:ea typeface="等线"/>
                <a:cs typeface="Calibri"/>
              </a:rPr>
              <a:t>, Tet- on, Dox (5ug/mL); 72h post-transfection harvest; Cell growth on D3, genome titer, capsid titer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CEDA24-7C1C-C824-D6FA-E70C486ED6C1}"/>
              </a:ext>
            </a:extLst>
          </p:cNvPr>
          <p:cNvGraphicFramePr>
            <a:graphicFrameLocks noGrp="1"/>
          </p:cNvGraphicFramePr>
          <p:nvPr/>
        </p:nvGraphicFramePr>
        <p:xfrm>
          <a:off x="1681901" y="2949834"/>
          <a:ext cx="5233659" cy="246888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990664">
                  <a:extLst>
                    <a:ext uri="{9D8B030D-6E8A-4147-A177-3AD203B41FA5}">
                      <a16:colId xmlns:a16="http://schemas.microsoft.com/office/drawing/2014/main" val="2524676349"/>
                    </a:ext>
                  </a:extLst>
                </a:gridCol>
                <a:gridCol w="2242995">
                  <a:extLst>
                    <a:ext uri="{9D8B030D-6E8A-4147-A177-3AD203B41FA5}">
                      <a16:colId xmlns:a16="http://schemas.microsoft.com/office/drawing/2014/main" val="2774316711"/>
                    </a:ext>
                  </a:extLst>
                </a:gridCol>
              </a:tblGrid>
              <a:tr h="27125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well plate Transfection conditions</a:t>
                      </a:r>
                    </a:p>
                  </a:txBody>
                  <a:tcPr marL="7982" marR="798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34306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Media working volume</a:t>
                      </a:r>
                    </a:p>
                  </a:txBody>
                  <a:tcPr marL="7982" marR="798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3mL</a:t>
                      </a:r>
                    </a:p>
                  </a:txBody>
                  <a:tcPr marL="7982" marR="7982" marT="0" marB="0" anchor="b"/>
                </a:tc>
                <a:extLst>
                  <a:ext uri="{0D108BD9-81ED-4DB2-BD59-A6C34878D82A}">
                    <a16:rowId xmlns:a16="http://schemas.microsoft.com/office/drawing/2014/main" val="1181006186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Plating Density (total cells)</a:t>
                      </a:r>
                    </a:p>
                  </a:txBody>
                  <a:tcPr marL="7982" marR="798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5E5</a:t>
                      </a:r>
                    </a:p>
                  </a:txBody>
                  <a:tcPr marL="7982" marR="7982" marT="0" marB="0" anchor="b"/>
                </a:tc>
                <a:extLst>
                  <a:ext uri="{0D108BD9-81ED-4DB2-BD59-A6C34878D82A}">
                    <a16:rowId xmlns:a16="http://schemas.microsoft.com/office/drawing/2014/main" val="4260666209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Total DNA amount</a:t>
                      </a:r>
                    </a:p>
                  </a:txBody>
                  <a:tcPr marL="7982" marR="798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2ug</a:t>
                      </a:r>
                    </a:p>
                  </a:txBody>
                  <a:tcPr marL="7982" marR="7982" marT="0" marB="0" anchor="b"/>
                </a:tc>
                <a:extLst>
                  <a:ext uri="{0D108BD9-81ED-4DB2-BD59-A6C34878D82A}">
                    <a16:rowId xmlns:a16="http://schemas.microsoft.com/office/drawing/2014/main" val="2313427290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Plasmid ratio </a:t>
                      </a:r>
                    </a:p>
                  </a:txBody>
                  <a:tcPr marL="7982" marR="798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1:1:1</a:t>
                      </a:r>
                    </a:p>
                  </a:txBody>
                  <a:tcPr marL="7982" marR="7982" marT="0" marB="0" anchor="b"/>
                </a:tc>
                <a:extLst>
                  <a:ext uri="{0D108BD9-81ED-4DB2-BD59-A6C34878D82A}">
                    <a16:rowId xmlns:a16="http://schemas.microsoft.com/office/drawing/2014/main" val="2756135979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1">
                          <a:effectLst/>
                        </a:rPr>
                        <a:t>PEI:DNA</a:t>
                      </a:r>
                    </a:p>
                  </a:txBody>
                  <a:tcPr marL="7982" marR="798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1:1</a:t>
                      </a:r>
                    </a:p>
                  </a:txBody>
                  <a:tcPr marL="7982" marR="7982" marT="0" marB="0" anchor="b"/>
                </a:tc>
                <a:extLst>
                  <a:ext uri="{0D108BD9-81ED-4DB2-BD59-A6C34878D82A}">
                    <a16:rowId xmlns:a16="http://schemas.microsoft.com/office/drawing/2014/main" val="268714597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Cocktail volume</a:t>
                      </a:r>
                    </a:p>
                  </a:txBody>
                  <a:tcPr marL="7982" marR="798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300 </a:t>
                      </a:r>
                      <a:r>
                        <a:rPr lang="en-US" sz="1800" err="1">
                          <a:effectLst/>
                        </a:rPr>
                        <a:t>uL</a:t>
                      </a:r>
                      <a:endParaRPr lang="en-US" sz="1800">
                        <a:effectLst/>
                      </a:endParaRPr>
                    </a:p>
                  </a:txBody>
                  <a:tcPr marL="7982" marR="7982" marT="0" marB="0" anchor="b"/>
                </a:tc>
                <a:extLst>
                  <a:ext uri="{0D108BD9-81ED-4DB2-BD59-A6C34878D82A}">
                    <a16:rowId xmlns:a16="http://schemas.microsoft.com/office/drawing/2014/main" val="3722923782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Incubation time</a:t>
                      </a:r>
                    </a:p>
                  </a:txBody>
                  <a:tcPr marL="7982" marR="798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</a:rPr>
                        <a:t>15min</a:t>
                      </a:r>
                    </a:p>
                  </a:txBody>
                  <a:tcPr marL="7982" marR="7982" marT="0" marB="0" anchor="b"/>
                </a:tc>
                <a:extLst>
                  <a:ext uri="{0D108BD9-81ED-4DB2-BD59-A6C34878D82A}">
                    <a16:rowId xmlns:a16="http://schemas.microsoft.com/office/drawing/2014/main" val="1997826314"/>
                  </a:ext>
                </a:extLst>
              </a:tr>
              <a:tr h="2712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>
                          <a:effectLst/>
                        </a:rPr>
                        <a:t>Cocktail media</a:t>
                      </a:r>
                    </a:p>
                  </a:txBody>
                  <a:tcPr marL="7982" marR="7982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err="1">
                          <a:effectLst/>
                        </a:rPr>
                        <a:t>OptiMEM</a:t>
                      </a:r>
                      <a:endParaRPr lang="en-US" sz="1800">
                        <a:effectLst/>
                      </a:endParaRPr>
                    </a:p>
                  </a:txBody>
                  <a:tcPr marL="7982" marR="7982" marT="0" marB="0" anchor="b"/>
                </a:tc>
                <a:extLst>
                  <a:ext uri="{0D108BD9-81ED-4DB2-BD59-A6C34878D82A}">
                    <a16:rowId xmlns:a16="http://schemas.microsoft.com/office/drawing/2014/main" val="438309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27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7DDC-3AB6-1E01-38A1-5837FEA9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growth profile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5A4D39-2E8E-CED2-3BCE-9B3F6A43E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3743"/>
              </p:ext>
            </p:extLst>
          </p:nvPr>
        </p:nvGraphicFramePr>
        <p:xfrm>
          <a:off x="1256228" y="2005943"/>
          <a:ext cx="7405086" cy="30111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5769">
                  <a:extLst>
                    <a:ext uri="{9D8B030D-6E8A-4147-A177-3AD203B41FA5}">
                      <a16:colId xmlns:a16="http://schemas.microsoft.com/office/drawing/2014/main" val="1791968030"/>
                    </a:ext>
                  </a:extLst>
                </a:gridCol>
                <a:gridCol w="1952923">
                  <a:extLst>
                    <a:ext uri="{9D8B030D-6E8A-4147-A177-3AD203B41FA5}">
                      <a16:colId xmlns:a16="http://schemas.microsoft.com/office/drawing/2014/main" val="1563374557"/>
                    </a:ext>
                  </a:extLst>
                </a:gridCol>
                <a:gridCol w="1284360">
                  <a:extLst>
                    <a:ext uri="{9D8B030D-6E8A-4147-A177-3AD203B41FA5}">
                      <a16:colId xmlns:a16="http://schemas.microsoft.com/office/drawing/2014/main" val="945525145"/>
                    </a:ext>
                  </a:extLst>
                </a:gridCol>
                <a:gridCol w="1481017">
                  <a:extLst>
                    <a:ext uri="{9D8B030D-6E8A-4147-A177-3AD203B41FA5}">
                      <a16:colId xmlns:a16="http://schemas.microsoft.com/office/drawing/2014/main" val="831068962"/>
                    </a:ext>
                  </a:extLst>
                </a:gridCol>
                <a:gridCol w="1481017">
                  <a:extLst>
                    <a:ext uri="{9D8B030D-6E8A-4147-A177-3AD203B41FA5}">
                      <a16:colId xmlns:a16="http://schemas.microsoft.com/office/drawing/2014/main" val="500613421"/>
                    </a:ext>
                  </a:extLst>
                </a:gridCol>
              </a:tblGrid>
              <a:tr h="848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72 Hours VCD(10^6cell/mL)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std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72 Hours </a:t>
                      </a:r>
                    </a:p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Viability(%)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std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2447285"/>
                  </a:ext>
                </a:extLst>
              </a:tr>
              <a:tr h="458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NC 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2.295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±0.26163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94.45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±0.919239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7076253"/>
                  </a:ext>
                </a:extLst>
              </a:tr>
              <a:tr h="568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1st 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1.975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±0.021213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94.2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±0.424264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613191"/>
                  </a:ext>
                </a:extLst>
              </a:tr>
              <a:tr h="568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2nd 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1.565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±0.275772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±2.262742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836077"/>
                  </a:ext>
                </a:extLst>
              </a:tr>
              <a:tr h="5683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3rd 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1.725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±0.091924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±0.707107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5095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A6F017-3501-6A79-A749-5DBE8AD7364B}"/>
              </a:ext>
            </a:extLst>
          </p:cNvPr>
          <p:cNvSpPr txBox="1"/>
          <p:nvPr/>
        </p:nvSpPr>
        <p:spPr>
          <a:xfrm>
            <a:off x="1423606" y="1216980"/>
            <a:ext cx="694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seeding density is </a:t>
            </a:r>
            <a:r>
              <a:rPr lang="en-US" b="1"/>
              <a:t>5*10^5 cells/well </a:t>
            </a:r>
            <a:r>
              <a:rPr lang="en-US"/>
              <a:t>(D0), biological duplicates, 72 hours post-transfection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D62CA2-5ACA-E5C0-08AE-B190FF7D26CE}"/>
              </a:ext>
            </a:extLst>
          </p:cNvPr>
          <p:cNvSpPr/>
          <p:nvPr/>
        </p:nvSpPr>
        <p:spPr>
          <a:xfrm>
            <a:off x="2627587" y="4003558"/>
            <a:ext cx="1692165" cy="1156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0349-7338-F6DA-8197-98696A4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0A32-9E98-9DC3-BFD9-37DE4F60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Calibri"/>
              </a:rPr>
              <a:t>UD Progress</a:t>
            </a:r>
            <a:endParaRPr lang="en-US" sz="2400"/>
          </a:p>
          <a:p>
            <a:pPr marL="457200" indent="-457200">
              <a:buAutoNum type="arabicPeriod"/>
            </a:pPr>
            <a:r>
              <a:rPr lang="en-US" sz="2400"/>
              <a:t>UML Progress</a:t>
            </a:r>
            <a:endParaRPr lang="en-US" sz="2400"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Action Items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2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2E99-E161-5423-324B-EABC8B2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66" y="281995"/>
            <a:ext cx="7886700" cy="1104636"/>
          </a:xfrm>
        </p:spPr>
        <p:txBody>
          <a:bodyPr/>
          <a:lstStyle/>
          <a:p>
            <a:r>
              <a:rPr lang="en-US" err="1"/>
              <a:t>rAAV</a:t>
            </a:r>
            <a:r>
              <a:rPr lang="en-US"/>
              <a:t> productivity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98902-1051-6609-5CC5-F1E7DEBA0E14}"/>
              </a:ext>
            </a:extLst>
          </p:cNvPr>
          <p:cNvSpPr txBox="1"/>
          <p:nvPr/>
        </p:nvSpPr>
        <p:spPr>
          <a:xfrm>
            <a:off x="1162566" y="989680"/>
            <a:ext cx="259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Genome titer via qPCR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Capsid titer via Elisa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8BF0E-06DB-879C-FA0D-76BC29EF735F}"/>
              </a:ext>
            </a:extLst>
          </p:cNvPr>
          <p:cNvSpPr txBox="1"/>
          <p:nvPr/>
        </p:nvSpPr>
        <p:spPr>
          <a:xfrm>
            <a:off x="1570440" y="4752516"/>
            <a:ext cx="73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Didn’t detect the genome titer after the 3</a:t>
            </a:r>
            <a:r>
              <a:rPr lang="en-US" baseline="30000"/>
              <a:t>rd</a:t>
            </a:r>
            <a:r>
              <a:rPr lang="en-US"/>
              <a:t> integration, but capsid titer was detected.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56FB619-065D-F84B-BA59-017812EAE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055180"/>
              </p:ext>
            </p:extLst>
          </p:nvPr>
        </p:nvGraphicFramePr>
        <p:xfrm>
          <a:off x="1131035" y="1877972"/>
          <a:ext cx="3903561" cy="284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0C9151-4DD0-CE56-3D7D-D4E399680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254715"/>
              </p:ext>
            </p:extLst>
          </p:nvPr>
        </p:nvGraphicFramePr>
        <p:xfrm>
          <a:off x="4260809" y="1877972"/>
          <a:ext cx="4645711" cy="283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113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69D9-7B39-7732-1742-E20528769A13}"/>
              </a:ext>
            </a:extLst>
          </p:cNvPr>
          <p:cNvSpPr txBox="1">
            <a:spLocks/>
          </p:cNvSpPr>
          <p:nvPr/>
        </p:nvSpPr>
        <p:spPr>
          <a:xfrm>
            <a:off x="1984877" y="1318121"/>
            <a:ext cx="5749404" cy="805280"/>
          </a:xfrm>
          <a:prstGeom prst="rect">
            <a:avLst/>
          </a:prstGeom>
        </p:spPr>
        <p:txBody>
          <a:bodyPr vert="horz" lIns="55550" tIns="27775" rIns="55550" bIns="27775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17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6A8B5-48D3-05AA-6511-69C52110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55210" y="5296959"/>
            <a:ext cx="2057400" cy="304271"/>
          </a:xfrm>
        </p:spPr>
        <p:txBody>
          <a:bodyPr/>
          <a:lstStyle/>
          <a:p>
            <a:fld id="{0FA920F7-7227-4D6E-B7C6-AC05743CC8F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44718-7444-F47B-69CF-E3D13234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5" y="102533"/>
            <a:ext cx="6739436" cy="805280"/>
          </a:xfrm>
        </p:spPr>
        <p:txBody>
          <a:bodyPr>
            <a:normAutofit/>
          </a:bodyPr>
          <a:lstStyle/>
          <a:p>
            <a:pPr algn="ctr"/>
            <a:r>
              <a:rPr lang="en-US" altLang="zh-CN" sz="2042" cap="none"/>
              <a:t>Site-specific integration strategy for inducible baseline development –293T cells</a:t>
            </a:r>
            <a:endParaRPr lang="en-US" sz="2042" cap="non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EBBCF6-6D46-1D6E-E121-503A270C8D26}"/>
              </a:ext>
            </a:extLst>
          </p:cNvPr>
          <p:cNvGraphicFramePr/>
          <p:nvPr/>
        </p:nvGraphicFramePr>
        <p:xfrm>
          <a:off x="717557" y="1251949"/>
          <a:ext cx="5275010" cy="3626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67B398-4F0A-85AF-E1C8-E0F522290D86}"/>
              </a:ext>
            </a:extLst>
          </p:cNvPr>
          <p:cNvSpPr txBox="1"/>
          <p:nvPr/>
        </p:nvSpPr>
        <p:spPr>
          <a:xfrm>
            <a:off x="4039903" y="1375556"/>
            <a:ext cx="1480011" cy="87626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5’ 3’ Junction 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Genome copy number v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Transient  other two plasmids for </a:t>
            </a:r>
            <a:r>
              <a:rPr lang="en-US" sz="800" err="1">
                <a:solidFill>
                  <a:schemeClr val="bg1"/>
                </a:solidFill>
              </a:rPr>
              <a:t>rAAV</a:t>
            </a:r>
            <a:r>
              <a:rPr lang="en-US" sz="80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F042B1A-3569-1004-F949-70A345A95C93}"/>
              </a:ext>
            </a:extLst>
          </p:cNvPr>
          <p:cNvSpPr/>
          <p:nvPr/>
        </p:nvSpPr>
        <p:spPr>
          <a:xfrm>
            <a:off x="3626883" y="1611072"/>
            <a:ext cx="252704" cy="1972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2EFD6-63CB-4379-5872-C4BE9583741F}"/>
              </a:ext>
            </a:extLst>
          </p:cNvPr>
          <p:cNvSpPr txBox="1"/>
          <p:nvPr/>
        </p:nvSpPr>
        <p:spPr>
          <a:xfrm>
            <a:off x="4974537" y="2548500"/>
            <a:ext cx="1178356" cy="89255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Stable cell pool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5’ 3’ Junction PCR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Genome copy</a:t>
            </a:r>
          </a:p>
          <a:p>
            <a:pPr marL="138875" indent="-138875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Transient  one plasmid for </a:t>
            </a:r>
            <a:r>
              <a:rPr lang="en-US" sz="800" err="1">
                <a:solidFill>
                  <a:schemeClr val="bg1"/>
                </a:solidFill>
              </a:rPr>
              <a:t>rAAV</a:t>
            </a:r>
            <a:r>
              <a:rPr lang="en-US" sz="800">
                <a:solidFill>
                  <a:schemeClr val="bg1"/>
                </a:solidFill>
              </a:rPr>
              <a:t> production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B5C00FE-30A7-9A3D-A87E-F2544BF4BE4B}"/>
              </a:ext>
            </a:extLst>
          </p:cNvPr>
          <p:cNvSpPr/>
          <p:nvPr/>
        </p:nvSpPr>
        <p:spPr>
          <a:xfrm>
            <a:off x="4666003" y="3010612"/>
            <a:ext cx="274287" cy="16264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32BB9-BD7C-D4DF-83AF-CD0BDB844E03}"/>
              </a:ext>
            </a:extLst>
          </p:cNvPr>
          <p:cNvSpPr txBox="1"/>
          <p:nvPr/>
        </p:nvSpPr>
        <p:spPr>
          <a:xfrm>
            <a:off x="6266545" y="3960075"/>
            <a:ext cx="1146675" cy="6300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Stable cell pool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800">
                <a:solidFill>
                  <a:schemeClr val="bg1"/>
                </a:solidFill>
              </a:rPr>
              <a:t>5’ 3’ Junction PCR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800" b="1">
                <a:solidFill>
                  <a:schemeClr val="bg1"/>
                </a:solidFill>
              </a:rPr>
              <a:t>Genome copy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800" b="1" err="1">
                <a:solidFill>
                  <a:schemeClr val="bg1"/>
                </a:solidFill>
              </a:rPr>
              <a:t>rAAV</a:t>
            </a:r>
            <a:r>
              <a:rPr lang="en-US" sz="800" b="1">
                <a:solidFill>
                  <a:schemeClr val="bg1"/>
                </a:solidFill>
              </a:rPr>
              <a:t> </a:t>
            </a:r>
            <a:r>
              <a:rPr lang="en-US" sz="800" b="1" err="1">
                <a:solidFill>
                  <a:schemeClr val="bg1"/>
                </a:solidFill>
              </a:rPr>
              <a:t>produciton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A66076A-E92F-AA0E-8341-9445DDA22E73}"/>
              </a:ext>
            </a:extLst>
          </p:cNvPr>
          <p:cNvSpPr/>
          <p:nvPr/>
        </p:nvSpPr>
        <p:spPr>
          <a:xfrm>
            <a:off x="5974153" y="4232657"/>
            <a:ext cx="269570" cy="19726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>
              <a:solidFill>
                <a:schemeClr val="bg1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2994749-FE54-0353-FC0C-C86E2CC2C58B}"/>
              </a:ext>
            </a:extLst>
          </p:cNvPr>
          <p:cNvSpPr/>
          <p:nvPr/>
        </p:nvSpPr>
        <p:spPr>
          <a:xfrm>
            <a:off x="6221910" y="3010611"/>
            <a:ext cx="230837" cy="163715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4E67C-7036-A7FE-F6E8-C8D020E6E020}"/>
              </a:ext>
            </a:extLst>
          </p:cNvPr>
          <p:cNvSpPr txBox="1"/>
          <p:nvPr/>
        </p:nvSpPr>
        <p:spPr>
          <a:xfrm>
            <a:off x="7877621" y="4121806"/>
            <a:ext cx="1146675" cy="391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72" b="1">
                <a:solidFill>
                  <a:schemeClr val="bg1"/>
                </a:solidFill>
              </a:rPr>
              <a:t>Single clone Characterization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2868402-3B52-3CF3-3FCC-486F81747EF7}"/>
              </a:ext>
            </a:extLst>
          </p:cNvPr>
          <p:cNvSpPr/>
          <p:nvPr/>
        </p:nvSpPr>
        <p:spPr>
          <a:xfrm>
            <a:off x="7537032" y="4227686"/>
            <a:ext cx="279156" cy="16478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78C29-C7C3-F65D-0B95-FCF64CA4F93C}"/>
              </a:ext>
            </a:extLst>
          </p:cNvPr>
          <p:cNvSpPr txBox="1"/>
          <p:nvPr/>
        </p:nvSpPr>
        <p:spPr>
          <a:xfrm>
            <a:off x="396906" y="3124200"/>
            <a:ext cx="166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Packaging cell line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CF83F-18FB-EAE8-088D-D21665C9CF35}"/>
              </a:ext>
            </a:extLst>
          </p:cNvPr>
          <p:cNvSpPr txBox="1"/>
          <p:nvPr/>
        </p:nvSpPr>
        <p:spPr>
          <a:xfrm>
            <a:off x="250230" y="4094891"/>
            <a:ext cx="2073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Stable producer cell line 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6281CBE-7DA6-7DE0-0D88-9BCE76C8F944}"/>
              </a:ext>
            </a:extLst>
          </p:cNvPr>
          <p:cNvSpPr/>
          <p:nvPr/>
        </p:nvSpPr>
        <p:spPr>
          <a:xfrm>
            <a:off x="5621301" y="1625284"/>
            <a:ext cx="219264" cy="22771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4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96626-E981-89D0-2C95-181AC038BEBB}"/>
              </a:ext>
            </a:extLst>
          </p:cNvPr>
          <p:cNvSpPr txBox="1"/>
          <p:nvPr/>
        </p:nvSpPr>
        <p:spPr>
          <a:xfrm>
            <a:off x="5983383" y="1375556"/>
            <a:ext cx="1201061" cy="7096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Single clone knock in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29">
                <a:solidFill>
                  <a:schemeClr val="bg1"/>
                </a:solidFill>
              </a:rPr>
              <a:t>5’ 3’ Junction PCR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4FD1D4-F5F5-D17B-9942-DFC0255C820B}"/>
              </a:ext>
            </a:extLst>
          </p:cNvPr>
          <p:cNvSpPr txBox="1"/>
          <p:nvPr/>
        </p:nvSpPr>
        <p:spPr>
          <a:xfrm>
            <a:off x="6524557" y="2776139"/>
            <a:ext cx="1569114" cy="54130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94" b="1">
                <a:solidFill>
                  <a:schemeClr val="bg1"/>
                </a:solidFill>
              </a:rPr>
              <a:t>Single clone knock in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29">
                <a:solidFill>
                  <a:schemeClr val="bg1"/>
                </a:solidFill>
              </a:rPr>
              <a:t>5’ 3’ Junction PCR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E928B6-0250-6E53-16E4-670A66EE6B4A}"/>
              </a:ext>
            </a:extLst>
          </p:cNvPr>
          <p:cNvSpPr/>
          <p:nvPr/>
        </p:nvSpPr>
        <p:spPr>
          <a:xfrm>
            <a:off x="6185120" y="2192898"/>
            <a:ext cx="2341427" cy="163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6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2E99-E161-5423-324B-EABC8B2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94" y="196020"/>
            <a:ext cx="7886700" cy="1104636"/>
          </a:xfrm>
        </p:spPr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integration knock in efficiency evaluation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F901BE6-4E66-B95F-7DC6-F70A85713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69605"/>
              </p:ext>
            </p:extLst>
          </p:nvPr>
        </p:nvGraphicFramePr>
        <p:xfrm>
          <a:off x="1608082" y="2520905"/>
          <a:ext cx="60960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239693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261340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90793766"/>
                    </a:ext>
                  </a:extLst>
                </a:gridCol>
              </a:tblGrid>
              <a:tr h="35551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Single clones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3’ junction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3’&amp;5’ </a:t>
                      </a:r>
                      <a:r>
                        <a:rPr lang="en-US" sz="1800" err="1"/>
                        <a:t>junc</a:t>
                      </a:r>
                      <a:r>
                        <a:rPr lang="en-US" sz="1800"/>
                        <a:t> PCR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86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30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err="1"/>
                        <a:t>Knockin</a:t>
                      </a:r>
                      <a:r>
                        <a:rPr lang="en-US" sz="1800"/>
                        <a:t> efficiency  ~ 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err="1"/>
                        <a:t>Knockin</a:t>
                      </a:r>
                      <a:r>
                        <a:rPr lang="en-US" sz="1800"/>
                        <a:t> efficiency  ~ 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784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92466A-B935-28D1-2691-E58402E60F50}"/>
              </a:ext>
            </a:extLst>
          </p:cNvPr>
          <p:cNvSpPr txBox="1"/>
          <p:nvPr/>
        </p:nvSpPr>
        <p:spPr>
          <a:xfrm>
            <a:off x="1608082" y="1566042"/>
            <a:ext cx="620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Replication cassette (8397bp insertion)  </a:t>
            </a:r>
            <a:r>
              <a:rPr lang="en-US">
                <a:sym typeface="Wingdings" pitchFamily="2" charset="2"/>
              </a:rPr>
              <a:t> AAVS1 locus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D60D7-A4E1-5E4B-D0DB-9F34BAE89027}"/>
              </a:ext>
            </a:extLst>
          </p:cNvPr>
          <p:cNvSpPr txBox="1"/>
          <p:nvPr/>
        </p:nvSpPr>
        <p:spPr>
          <a:xfrm>
            <a:off x="1419207" y="4483116"/>
            <a:ext cx="679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Next step: Out-to-out PCR for 2 clones to check the insertion and sequencing. </a:t>
            </a:r>
          </a:p>
        </p:txBody>
      </p:sp>
    </p:spTree>
    <p:extLst>
      <p:ext uri="{BB962C8B-B14F-4D97-AF65-F5344CB8AC3E}">
        <p14:creationId xmlns:p14="http://schemas.microsoft.com/office/powerpoint/2010/main" val="292778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537" y="96538"/>
            <a:ext cx="6067109" cy="1031358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Enhancement of Knock in efficiency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ADB68A-C752-C960-8FC4-256BC6FDAF3F}"/>
              </a:ext>
            </a:extLst>
          </p:cNvPr>
          <p:cNvGraphicFramePr>
            <a:graphicFrameLocks noGrp="1"/>
          </p:cNvGraphicFramePr>
          <p:nvPr/>
        </p:nvGraphicFramePr>
        <p:xfrm>
          <a:off x="1887537" y="1403646"/>
          <a:ext cx="5368925" cy="185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485">
                  <a:extLst>
                    <a:ext uri="{9D8B030D-6E8A-4147-A177-3AD203B41FA5}">
                      <a16:colId xmlns:a16="http://schemas.microsoft.com/office/drawing/2014/main" val="204700294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58081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Compounds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Reported optimal dose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86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RS-1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10uM [1, 3, 5,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789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SCR-7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1uM [1, 3, 4, 5, 6, 7, 8, 9]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98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Nocodazole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100ng/mL [1, 6]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491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XL413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33uM 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5809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Nu7441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2uM-10uM [2, 4,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878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L755507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5uM [1, 3, 6, 8]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268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AZD7648(5mg</a:t>
                      </a:r>
                      <a:r>
                        <a:rPr lang="en-US" sz="13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0.25-1uM [10]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03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KU-0060648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250nM [2]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9395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3D1024-0D7E-2B37-586E-63DC992A4735}"/>
              </a:ext>
            </a:extLst>
          </p:cNvPr>
          <p:cNvSpPr txBox="1"/>
          <p:nvPr/>
        </p:nvSpPr>
        <p:spPr>
          <a:xfrm>
            <a:off x="1781504" y="3531056"/>
            <a:ext cx="5733394" cy="1925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Maurissen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T. L., &amp; </a:t>
            </a:r>
            <a:r>
              <a:rPr lang="en-US" sz="10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Woltjen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K. (2020).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communications,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2876.</a:t>
            </a:r>
            <a:r>
              <a:rPr lang="en-US" sz="1000">
                <a:effectLst/>
              </a:rPr>
              <a:t> </a:t>
            </a:r>
            <a:endParaRPr lang="en-US" sz="100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Robert, F., Barbeau, M., </a:t>
            </a:r>
            <a:r>
              <a:rPr lang="en-US" sz="10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Éthier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S., </a:t>
            </a:r>
            <a:r>
              <a:rPr lang="en-US" sz="10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Dostie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J., &amp; Pelletier, J. (2015).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Genome medicine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1-11.</a:t>
            </a:r>
            <a:r>
              <a:rPr lang="en-US" sz="1000">
                <a:effectLst/>
              </a:rPr>
              <a:t> </a:t>
            </a:r>
            <a:endParaRPr lang="en-US" sz="1000" i="1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Riesenberg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S., &amp; </a:t>
            </a:r>
            <a:r>
              <a:rPr lang="en-US" sz="10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Maricic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T. (2018).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2164.</a:t>
            </a:r>
            <a:r>
              <a:rPr lang="en-US" sz="1000">
                <a:effectLst/>
              </a:rPr>
              <a:t> 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Canny, M. D., </a:t>
            </a:r>
            <a:r>
              <a:rPr lang="en-US" sz="10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Moatti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N., (2018).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95-102.</a:t>
            </a:r>
            <a:r>
              <a:rPr lang="en-US" sz="1000">
                <a:effectLst/>
              </a:rPr>
              <a:t> </a:t>
            </a:r>
            <a:endParaRPr lang="en-US" sz="100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Song, J., Yang, D. (2016).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communications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10548.</a:t>
            </a:r>
            <a:r>
              <a:rPr lang="en-US" sz="1000">
                <a:effectLst/>
              </a:rPr>
              <a:t> </a:t>
            </a:r>
            <a:endParaRPr lang="en-US" sz="1000" i="1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Zhang, J. P., (2017).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Genome biology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18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(1), 1-18.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Maruyama, T. (2015).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33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(5), 538.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err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Jayavaradhan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R. (2019).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Journal of molecular biology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431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(1), 102-110.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Chu, V. T. (2015).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Nature biotechnology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n-US" sz="1000" i="1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33</a:t>
            </a:r>
            <a:r>
              <a:rPr lang="en-US" sz="100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(5), 543-548.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Selvaraj, Sridhar, et al. </a:t>
            </a:r>
            <a:r>
              <a:rPr lang="en-U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Nature Biotechnology</a:t>
            </a: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(2023): 1-14.</a:t>
            </a:r>
            <a:endParaRPr lang="en-US" sz="100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0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250" y="138224"/>
            <a:ext cx="4293500" cy="103135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Next Steps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7D2D120-3BB7-68B9-9339-48B0E6DB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25" y="1172560"/>
            <a:ext cx="7886700" cy="36261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UML</a:t>
            </a:r>
          </a:p>
          <a:p>
            <a:pPr lvl="1"/>
            <a:r>
              <a:rPr lang="en-US" altLang="zh-CN">
                <a:ea typeface="等线"/>
              </a:rPr>
              <a:t>Isolate single clones in 1</a:t>
            </a:r>
            <a:r>
              <a:rPr lang="en-US" altLang="zh-CN" baseline="30000">
                <a:ea typeface="等线"/>
              </a:rPr>
              <a:t>st</a:t>
            </a:r>
            <a:r>
              <a:rPr lang="en-US" altLang="zh-CN">
                <a:ea typeface="等线"/>
              </a:rPr>
              <a:t> integration and evaluate the </a:t>
            </a:r>
            <a:r>
              <a:rPr lang="en-US" altLang="zh-CN" err="1">
                <a:ea typeface="等线"/>
              </a:rPr>
              <a:t>knockin</a:t>
            </a:r>
            <a:r>
              <a:rPr lang="en-US" altLang="zh-CN">
                <a:ea typeface="等线"/>
              </a:rPr>
              <a:t> efficiency. </a:t>
            </a:r>
          </a:p>
          <a:p>
            <a:pPr lvl="1"/>
            <a:r>
              <a:rPr lang="en-US" altLang="zh-CN">
                <a:ea typeface="等线"/>
                <a:cs typeface="Calibri"/>
              </a:rPr>
              <a:t>Isolate </a:t>
            </a:r>
            <a:r>
              <a:rPr lang="en-US" altLang="zh-CN">
                <a:ea typeface="等线"/>
              </a:rPr>
              <a:t>single clones in 3</a:t>
            </a:r>
            <a:r>
              <a:rPr lang="en-US" altLang="zh-CN" baseline="30000">
                <a:ea typeface="等线"/>
              </a:rPr>
              <a:t>rd</a:t>
            </a:r>
            <a:r>
              <a:rPr lang="en-US" altLang="zh-CN">
                <a:ea typeface="等线"/>
              </a:rPr>
              <a:t> integration, </a:t>
            </a:r>
            <a:r>
              <a:rPr lang="en-US" altLang="zh-CN" err="1">
                <a:ea typeface="等线"/>
              </a:rPr>
              <a:t>knockin</a:t>
            </a:r>
            <a:r>
              <a:rPr lang="en-US" altLang="zh-CN">
                <a:ea typeface="等线"/>
              </a:rPr>
              <a:t> efficiency, capsid titer, genome titer, etc. </a:t>
            </a:r>
          </a:p>
          <a:p>
            <a:pPr lvl="1"/>
            <a:r>
              <a:rPr lang="en-US" altLang="zh-CN">
                <a:ea typeface="等线"/>
                <a:cs typeface="Calibri"/>
              </a:rPr>
              <a:t>Sequencing to verify the insertion. </a:t>
            </a:r>
          </a:p>
          <a:p>
            <a:pPr lvl="1"/>
            <a:r>
              <a:rPr lang="en-US" altLang="zh-CN">
                <a:ea typeface="等线"/>
              </a:rPr>
              <a:t>Conduct the p</a:t>
            </a:r>
            <a:r>
              <a:rPr lang="en-US"/>
              <a:t>roposed strategies to enhance the </a:t>
            </a:r>
            <a:r>
              <a:rPr lang="en-US" err="1"/>
              <a:t>Knockin</a:t>
            </a:r>
            <a:r>
              <a:rPr lang="en-US"/>
              <a:t> efficiency. </a:t>
            </a:r>
            <a:endParaRPr lang="en-US" altLang="zh-CN">
              <a:ea typeface="等线"/>
            </a:endParaRPr>
          </a:p>
          <a:p>
            <a:pPr lvl="1"/>
            <a:endParaRPr lang="en-US" altLang="zh-CN">
              <a:ea typeface="等线"/>
            </a:endParaRPr>
          </a:p>
          <a:p>
            <a:pPr lvl="1"/>
            <a:endParaRPr lang="en-US" altLang="zh-CN">
              <a:ea typeface="等线"/>
            </a:endParaRPr>
          </a:p>
          <a:p>
            <a:pPr lvl="1"/>
            <a:endParaRPr lang="en-US" altLang="zh-CN">
              <a:ea typeface="等线"/>
            </a:endParaRPr>
          </a:p>
          <a:p>
            <a:r>
              <a:rPr lang="en-US">
                <a:cs typeface="Calibri"/>
              </a:rPr>
              <a:t>UD</a:t>
            </a:r>
          </a:p>
          <a:p>
            <a:pPr lvl="1"/>
            <a:r>
              <a:rPr lang="en-US">
                <a:cs typeface="Calibri"/>
              </a:rPr>
              <a:t>Assemble plasmids for luciferase assay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cs typeface="Calibri"/>
              </a:rPr>
              <a:t>Begin testing of promoters</a:t>
            </a:r>
          </a:p>
          <a:p>
            <a:pPr lvl="1"/>
            <a:r>
              <a:rPr lang="en-US">
                <a:cs typeface="Calibri"/>
              </a:rPr>
              <a:t>Explore </a:t>
            </a:r>
            <a:r>
              <a:rPr lang="en-US" err="1">
                <a:cs typeface="Calibri"/>
              </a:rPr>
              <a:t>kozak</a:t>
            </a:r>
            <a:r>
              <a:rPr lang="en-US">
                <a:cs typeface="Calibri"/>
              </a:rPr>
              <a:t> and degron tag options for future tuning of system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175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583038-D931-D200-7353-B3DDC5A51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740540"/>
              </p:ext>
            </p:extLst>
          </p:nvPr>
        </p:nvGraphicFramePr>
        <p:xfrm>
          <a:off x="1103372" y="410965"/>
          <a:ext cx="7968709" cy="530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93E0A5-36B9-A239-DFF4-62F75F7D7C9C}"/>
              </a:ext>
            </a:extLst>
          </p:cNvPr>
          <p:cNvSpPr txBox="1"/>
          <p:nvPr/>
        </p:nvSpPr>
        <p:spPr>
          <a:xfrm>
            <a:off x="1411086" y="-21431"/>
            <a:ext cx="72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Research Sites – Timeline and Milestones</a:t>
            </a:r>
          </a:p>
        </p:txBody>
      </p:sp>
    </p:spTree>
    <p:extLst>
      <p:ext uri="{BB962C8B-B14F-4D97-AF65-F5344CB8AC3E}">
        <p14:creationId xmlns:p14="http://schemas.microsoft.com/office/powerpoint/2010/main" val="92277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12698" y="49624"/>
            <a:ext cx="6497765" cy="590294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DE44E-8AA5-3A7D-AA10-99F0C6BF9D3C}"/>
              </a:ext>
            </a:extLst>
          </p:cNvPr>
          <p:cNvSpPr/>
          <p:nvPr/>
        </p:nvSpPr>
        <p:spPr>
          <a:xfrm>
            <a:off x="893435" y="3295169"/>
            <a:ext cx="811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the traditional </a:t>
            </a:r>
            <a:r>
              <a:rPr lang="en-US" altLang="zh-CN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process that uses </a:t>
            </a:r>
            <a:r>
              <a:rPr 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sient</a:t>
            </a:r>
            <a:r>
              <a:rPr lang="zh-CN" alt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transfection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HEK293 cells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expensive process consuming considerable amount of transfection reagent and plasmids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lot-to-lot variation of the 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ifficult to scale up </a:t>
            </a:r>
          </a:p>
        </p:txBody>
      </p:sp>
      <p:pic>
        <p:nvPicPr>
          <p:cNvPr id="3" name="Picture 2" descr="Production of AAV by triple transfection. The most common approach to... |  Download Scientific Diagram">
            <a:extLst>
              <a:ext uri="{FF2B5EF4-FFF2-40B4-BE49-F238E27FC236}">
                <a16:creationId xmlns:a16="http://schemas.microsoft.com/office/drawing/2014/main" id="{EA0A1DB7-C095-FF69-1D29-1965A4BF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639918"/>
            <a:ext cx="3648891" cy="25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9CB0D-1AEC-855F-3F7C-BED447BC26C5}"/>
              </a:ext>
            </a:extLst>
          </p:cNvPr>
          <p:cNvSpPr txBox="1"/>
          <p:nvPr/>
        </p:nvSpPr>
        <p:spPr>
          <a:xfrm>
            <a:off x="2743598" y="1822122"/>
            <a:ext cx="14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/>
              <a:t>HEK</a:t>
            </a:r>
            <a:r>
              <a:rPr lang="zh-CN" altLang="en-US" b="1" u="sng"/>
              <a:t> </a:t>
            </a:r>
            <a:r>
              <a:rPr lang="en-US" altLang="zh-CN" b="1" u="sng"/>
              <a:t>293</a:t>
            </a:r>
            <a:r>
              <a:rPr lang="zh-CN" altLang="en-US" b="1" u="sng"/>
              <a:t> </a:t>
            </a:r>
            <a:r>
              <a:rPr lang="en-US" altLang="zh-CN" b="1" u="sng"/>
              <a:t>cells</a:t>
            </a:r>
            <a:endParaRPr lang="en-US" b="1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F3B70-7A7A-A042-B1B9-DDA8D3D507A9}"/>
              </a:ext>
            </a:extLst>
          </p:cNvPr>
          <p:cNvSpPr/>
          <p:nvPr/>
        </p:nvSpPr>
        <p:spPr>
          <a:xfrm>
            <a:off x="801612" y="5234161"/>
            <a:ext cx="811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producer of </a:t>
            </a:r>
            <a:r>
              <a:rPr lang="en-US" sz="2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needed!</a:t>
            </a:r>
          </a:p>
        </p:txBody>
      </p:sp>
    </p:spTree>
    <p:extLst>
      <p:ext uri="{BB962C8B-B14F-4D97-AF65-F5344CB8AC3E}">
        <p14:creationId xmlns:p14="http://schemas.microsoft.com/office/powerpoint/2010/main" val="379850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6736" y="2577187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85F51-F37C-E71B-562D-6A974649F543}"/>
              </a:ext>
            </a:extLst>
          </p:cNvPr>
          <p:cNvSpPr txBox="1"/>
          <p:nvPr/>
        </p:nvSpPr>
        <p:spPr>
          <a:xfrm>
            <a:off x="1133771" y="3425205"/>
            <a:ext cx="770992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Refactor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genes using variations of the inducible Tet-off 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 expression levels for high titer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Kozak sequences and degrons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inducible stable producer cell line with site specific integration in well-known human genomic safe harbors for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54BD62-33A9-A32D-90BF-04E1C872F79B}"/>
              </a:ext>
            </a:extLst>
          </p:cNvPr>
          <p:cNvSpPr txBox="1">
            <a:spLocks/>
          </p:cNvSpPr>
          <p:nvPr/>
        </p:nvSpPr>
        <p:spPr>
          <a:xfrm>
            <a:off x="1451285" y="123809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B8C26-BF63-0517-D9D9-F2F7DEE23566}"/>
              </a:ext>
            </a:extLst>
          </p:cNvPr>
          <p:cNvSpPr txBox="1"/>
          <p:nvPr/>
        </p:nvSpPr>
        <p:spPr>
          <a:xfrm>
            <a:off x="1133771" y="1092981"/>
            <a:ext cx="759147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inducible circuits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regulate the timing and level of gene expression for all components necessary to make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stable producer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line with         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extensible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UD Progress</a:t>
            </a:r>
          </a:p>
        </p:txBody>
      </p:sp>
    </p:spTree>
    <p:extLst>
      <p:ext uri="{BB962C8B-B14F-4D97-AF65-F5344CB8AC3E}">
        <p14:creationId xmlns:p14="http://schemas.microsoft.com/office/powerpoint/2010/main" val="351803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581" y="778226"/>
            <a:ext cx="6985946" cy="4893718"/>
          </a:xfrm>
        </p:spPr>
      </p:pic>
    </p:spTree>
    <p:extLst>
      <p:ext uri="{BB962C8B-B14F-4D97-AF65-F5344CB8AC3E}">
        <p14:creationId xmlns:p14="http://schemas.microsoft.com/office/powerpoint/2010/main" val="343340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Fragment Design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4BCED8-64FE-4F5F-75A1-234E7F80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96386"/>
              </p:ext>
            </p:extLst>
          </p:nvPr>
        </p:nvGraphicFramePr>
        <p:xfrm>
          <a:off x="1291112" y="1170436"/>
          <a:ext cx="3320788" cy="269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94">
                  <a:extLst>
                    <a:ext uri="{9D8B030D-6E8A-4147-A177-3AD203B41FA5}">
                      <a16:colId xmlns:a16="http://schemas.microsoft.com/office/drawing/2014/main" val="2672030604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3752208578"/>
                    </a:ext>
                  </a:extLst>
                </a:gridCol>
              </a:tblGrid>
              <a:tr h="364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Rep78/68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54893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Sequence Change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225: ATG → GGG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2959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Removal of p19 start codon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5802"/>
                  </a:ext>
                </a:extLst>
              </a:tr>
              <a:tr h="1093740">
                <a:tc>
                  <a:txBody>
                    <a:bodyPr/>
                    <a:lstStyle/>
                    <a:p>
                      <a:r>
                        <a:rPr lang="en-US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 work reported the silencing of the p19 promoter through the mutation of the start codon</a:t>
                      </a:r>
                      <a:r>
                        <a:rPr lang="en-US" baseline="30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147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6A9789-59BB-2ABF-FF10-8838C4033A3F}"/>
              </a:ext>
            </a:extLst>
          </p:cNvPr>
          <p:cNvSpPr txBox="1"/>
          <p:nvPr/>
        </p:nvSpPr>
        <p:spPr>
          <a:xfrm>
            <a:off x="1235177" y="4794665"/>
            <a:ext cx="6738169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(1) </a:t>
            </a:r>
            <a:r>
              <a:rPr lang="en-US" sz="1050" err="1">
                <a:ea typeface="+mn-lt"/>
                <a:cs typeface="+mn-lt"/>
              </a:rPr>
              <a:t>Chejanovsky</a:t>
            </a:r>
            <a:r>
              <a:rPr lang="en-US" sz="105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050" i="1">
                <a:ea typeface="+mn-lt"/>
                <a:cs typeface="+mn-lt"/>
              </a:rPr>
              <a:t>Virology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b="1">
                <a:ea typeface="+mn-lt"/>
                <a:cs typeface="+mn-lt"/>
              </a:rPr>
              <a:t>1989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i="1">
                <a:ea typeface="+mn-lt"/>
                <a:cs typeface="+mn-lt"/>
              </a:rPr>
              <a:t>173</a:t>
            </a:r>
            <a:r>
              <a:rPr lang="en-US" sz="1050">
                <a:ea typeface="+mn-lt"/>
                <a:cs typeface="+mn-lt"/>
              </a:rPr>
              <a:t> (1), 120–128. </a:t>
            </a:r>
            <a:r>
              <a:rPr lang="en-US" sz="1050">
                <a:ea typeface="+mn-lt"/>
                <a:cs typeface="+mn-lt"/>
                <a:hlinkClick r:id="rId2"/>
              </a:rPr>
              <a:t>https://doi.org/10.1016/0042-6822(89)90227-4</a:t>
            </a:r>
            <a:r>
              <a:rPr lang="en-US" sz="1050">
                <a:ea typeface="+mn-lt"/>
                <a:cs typeface="+mn-lt"/>
              </a:rPr>
              <a:t>.</a:t>
            </a:r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</p:txBody>
      </p:sp>
      <p:pic>
        <p:nvPicPr>
          <p:cNvPr id="3" name="Picture 5" descr="Graphical user interface, Excel&#10;&#10;Description automatically generated">
            <a:extLst>
              <a:ext uri="{FF2B5EF4-FFF2-40B4-BE49-F238E27FC236}">
                <a16:creationId xmlns:a16="http://schemas.microsoft.com/office/drawing/2014/main" id="{8EF0DB2B-D11F-94F9-B05A-05560B36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69" y="1637811"/>
            <a:ext cx="3649079" cy="17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8CA236-D2DA-6AD5-9C2D-EFA6AA29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52" y="519525"/>
            <a:ext cx="7844674" cy="4248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987F4-F5E3-C58B-7F07-21C159D34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468" y="2858104"/>
            <a:ext cx="2202308" cy="8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Future Promoter Variants</a:t>
            </a:r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A74E9EA-7F8A-3D5C-2D98-2F044329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509" y="517019"/>
            <a:ext cx="7152969" cy="50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8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9880D-E0CF-40D1-AF79-CFC89B452C80}"/>
</file>

<file path=customXml/itemProps2.xml><?xml version="1.0" encoding="utf-8"?>
<ds:datastoreItem xmlns:ds="http://schemas.openxmlformats.org/officeDocument/2006/customXml" ds:itemID="{08552F91-9169-4F14-8BF1-DA743212382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1966</Words>
  <Application>Microsoft Macintosh PowerPoint</Application>
  <PresentationFormat>On-screen Show (16:10)</PresentationFormat>
  <Paragraphs>445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等线</vt:lpstr>
      <vt:lpstr>TimesNewRomanPSMT</vt:lpstr>
      <vt:lpstr>Arial</vt:lpstr>
      <vt:lpstr>Calibri</vt:lpstr>
      <vt:lpstr>Calibri Light</vt:lpstr>
      <vt:lpstr>Century Gothic</vt:lpstr>
      <vt:lpstr>Courier New</vt:lpstr>
      <vt:lpstr>Microsoft Sans Serif</vt:lpstr>
      <vt:lpstr>Times New Roman</vt:lpstr>
      <vt:lpstr>Verdana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UD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Progress</vt:lpstr>
      <vt:lpstr>Integration summary </vt:lpstr>
      <vt:lpstr>Site-specific integration strategy for inducible baseline development –293T cells</vt:lpstr>
      <vt:lpstr>3rd round integration in 293T stable pool  --Junction PCR</vt:lpstr>
      <vt:lpstr>3rd round integration in 293T stable pool Genome Copy</vt:lpstr>
      <vt:lpstr>rAAV Production in 293T stable cell pool</vt:lpstr>
      <vt:lpstr>Cell growth profile</vt:lpstr>
      <vt:lpstr>rAAV productivity</vt:lpstr>
      <vt:lpstr>Site-specific integration strategy for inducible baseline development –293T cells</vt:lpstr>
      <vt:lpstr>2nd integration knock in efficiency evaluation</vt:lpstr>
      <vt:lpstr>Enhancement of Knock in efficiency </vt:lpstr>
      <vt:lpstr>Next Steps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Fu, Qiang</cp:lastModifiedBy>
  <cp:revision>1</cp:revision>
  <dcterms:created xsi:type="dcterms:W3CDTF">2017-10-11T19:50:00Z</dcterms:created>
  <dcterms:modified xsi:type="dcterms:W3CDTF">2023-11-20T16:29:42Z</dcterms:modified>
</cp:coreProperties>
</file>