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483" r:id="rId2"/>
    <p:sldId id="267" r:id="rId3"/>
    <p:sldId id="256" r:id="rId4"/>
    <p:sldId id="259" r:id="rId5"/>
    <p:sldId id="345" r:id="rId6"/>
    <p:sldId id="3475" r:id="rId7"/>
    <p:sldId id="3490" r:id="rId8"/>
    <p:sldId id="3497" r:id="rId9"/>
    <p:sldId id="3498" r:id="rId10"/>
    <p:sldId id="3499" r:id="rId11"/>
    <p:sldId id="3493" r:id="rId12"/>
    <p:sldId id="3491" r:id="rId13"/>
    <p:sldId id="3588" r:id="rId14"/>
    <p:sldId id="3590" r:id="rId15"/>
    <p:sldId id="3589" r:id="rId16"/>
    <p:sldId id="3478" r:id="rId17"/>
    <p:sldId id="3597" r:id="rId18"/>
    <p:sldId id="3600" r:id="rId19"/>
    <p:sldId id="3605" r:id="rId20"/>
    <p:sldId id="3609" r:id="rId21"/>
    <p:sldId id="3606" r:id="rId22"/>
    <p:sldId id="3607" r:id="rId23"/>
    <p:sldId id="3610" r:id="rId24"/>
    <p:sldId id="3608" r:id="rId25"/>
    <p:sldId id="3601" r:id="rId26"/>
    <p:sldId id="3602" r:id="rId27"/>
    <p:sldId id="3477" r:id="rId28"/>
    <p:sldId id="3494" r:id="rId2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4" y="-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Qiang" userId="cd39a8ac-ebbf-45f8-b949-2694965de25d" providerId="ADAL" clId="{0A0E3794-7B50-0241-A045-1F3520E1A47A}"/>
    <pc:docChg chg="undo custSel addSld delSld modSld sldOrd">
      <pc:chgData name="Fu, Qiang" userId="cd39a8ac-ebbf-45f8-b949-2694965de25d" providerId="ADAL" clId="{0A0E3794-7B50-0241-A045-1F3520E1A47A}" dt="2023-08-21T14:11:28.605" v="1066" actId="20577"/>
      <pc:docMkLst>
        <pc:docMk/>
      </pc:docMkLst>
      <pc:sldChg chg="modSp mod">
        <pc:chgData name="Fu, Qiang" userId="cd39a8ac-ebbf-45f8-b949-2694965de25d" providerId="ADAL" clId="{0A0E3794-7B50-0241-A045-1F3520E1A47A}" dt="2023-08-18T15:14:10.844" v="859" actId="20577"/>
        <pc:sldMkLst>
          <pc:docMk/>
          <pc:sldMk cId="2049175137" sldId="3477"/>
        </pc:sldMkLst>
        <pc:spChg chg="mod">
          <ac:chgData name="Fu, Qiang" userId="cd39a8ac-ebbf-45f8-b949-2694965de25d" providerId="ADAL" clId="{0A0E3794-7B50-0241-A045-1F3520E1A47A}" dt="2023-08-18T15:14:10.844" v="859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1540046672" sldId="3548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1945603721" sldId="3549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66702755" sldId="355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881826100" sldId="3562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2501157377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4139213732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3985121424" sldId="3565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139213732" sldId="3565"/>
        </pc:sldMkLst>
      </pc:sldChg>
      <pc:sldChg chg="modSp mod">
        <pc:chgData name="Fu, Qiang" userId="cd39a8ac-ebbf-45f8-b949-2694965de25d" providerId="ADAL" clId="{0A0E3794-7B50-0241-A045-1F3520E1A47A}" dt="2023-08-18T15:16:00.340" v="894" actId="20577"/>
        <pc:sldMkLst>
          <pc:docMk/>
          <pc:sldMk cId="2915478424" sldId="3566"/>
        </pc:sldMkLst>
        <pc:spChg chg="mod">
          <ac:chgData name="Fu, Qiang" userId="cd39a8ac-ebbf-45f8-b949-2694965de25d" providerId="ADAL" clId="{0A0E3794-7B50-0241-A045-1F3520E1A47A}" dt="2023-08-18T15:16:00.340" v="894" actId="20577"/>
          <ac:spMkLst>
            <pc:docMk/>
            <pc:sldMk cId="2915478424" sldId="3566"/>
            <ac:spMk id="3" creationId="{C3C44718-7444-F47B-69CF-E3D132340A10}"/>
          </ac:spMkLst>
        </pc:spChg>
      </pc:sldChg>
      <pc:sldChg chg="del">
        <pc:chgData name="Fu, Qiang" userId="cd39a8ac-ebbf-45f8-b949-2694965de25d" providerId="ADAL" clId="{0A0E3794-7B50-0241-A045-1F3520E1A47A}" dt="2023-08-18T14:17:56.475" v="2" actId="2696"/>
        <pc:sldMkLst>
          <pc:docMk/>
          <pc:sldMk cId="1564913319" sldId="3567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072360406" sldId="3570"/>
        </pc:sldMkLst>
      </pc:sldChg>
      <pc:sldChg chg="modSp add mod ord">
        <pc:chgData name="Fu, Qiang" userId="cd39a8ac-ebbf-45f8-b949-2694965de25d" providerId="ADAL" clId="{0A0E3794-7B50-0241-A045-1F3520E1A47A}" dt="2023-08-20T15:08:34.744" v="964" actId="108"/>
        <pc:sldMkLst>
          <pc:docMk/>
          <pc:sldMk cId="993887108" sldId="3571"/>
        </pc:sldMkLst>
        <pc:spChg chg="mod">
          <ac:chgData name="Fu, Qiang" userId="cd39a8ac-ebbf-45f8-b949-2694965de25d" providerId="ADAL" clId="{0A0E3794-7B50-0241-A045-1F3520E1A47A}" dt="2023-08-20T15:08:34.744" v="964" actId="108"/>
          <ac:spMkLst>
            <pc:docMk/>
            <pc:sldMk cId="993887108" sldId="3571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19:32.986" v="3" actId="1076"/>
          <ac:spMkLst>
            <pc:docMk/>
            <pc:sldMk cId="993887108" sldId="3571"/>
            <ac:spMk id="36" creationId="{33962152-29FD-020C-DA97-1F555E224DEA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716843391" sldId="3573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884828748" sldId="3576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048230339" sldId="3579"/>
        </pc:sldMkLst>
      </pc:sldChg>
      <pc:sldChg chg="modSp add del mod">
        <pc:chgData name="Fu, Qiang" userId="cd39a8ac-ebbf-45f8-b949-2694965de25d" providerId="ADAL" clId="{0A0E3794-7B50-0241-A045-1F3520E1A47A}" dt="2023-08-18T15:17:45.088" v="930" actId="2696"/>
        <pc:sldMkLst>
          <pc:docMk/>
          <pc:sldMk cId="2468545521" sldId="3582"/>
        </pc:sldMkLst>
        <pc:spChg chg="mod">
          <ac:chgData name="Fu, Qiang" userId="cd39a8ac-ebbf-45f8-b949-2694965de25d" providerId="ADAL" clId="{0A0E3794-7B50-0241-A045-1F3520E1A47A}" dt="2023-08-18T15:16:27.578" v="922" actId="14100"/>
          <ac:spMkLst>
            <pc:docMk/>
            <pc:sldMk cId="2468545521" sldId="3582"/>
            <ac:spMk id="3" creationId="{C3C44718-7444-F47B-69CF-E3D132340A10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820598532" sldId="3583"/>
        </pc:sldMkLst>
      </pc:sldChg>
      <pc:sldChg chg="addSp delSp modSp add mod">
        <pc:chgData name="Fu, Qiang" userId="cd39a8ac-ebbf-45f8-b949-2694965de25d" providerId="ADAL" clId="{0A0E3794-7B50-0241-A045-1F3520E1A47A}" dt="2023-08-21T14:11:28.605" v="1066" actId="20577"/>
        <pc:sldMkLst>
          <pc:docMk/>
          <pc:sldMk cId="1328647782" sldId="3584"/>
        </pc:sldMkLst>
        <pc:spChg chg="add mod">
          <ac:chgData name="Fu, Qiang" userId="cd39a8ac-ebbf-45f8-b949-2694965de25d" providerId="ADAL" clId="{0A0E3794-7B50-0241-A045-1F3520E1A47A}" dt="2023-08-18T15:02:08.301" v="309" actId="14100"/>
          <ac:spMkLst>
            <pc:docMk/>
            <pc:sldMk cId="1328647782" sldId="3584"/>
            <ac:spMk id="3" creationId="{395844BE-3C52-E851-8987-005A69BEC593}"/>
          </ac:spMkLst>
        </pc:spChg>
        <pc:spChg chg="add mod">
          <ac:chgData name="Fu, Qiang" userId="cd39a8ac-ebbf-45f8-b949-2694965de25d" providerId="ADAL" clId="{0A0E3794-7B50-0241-A045-1F3520E1A47A}" dt="2023-08-18T15:02:00.958" v="308" actId="1076"/>
          <ac:spMkLst>
            <pc:docMk/>
            <pc:sldMk cId="1328647782" sldId="3584"/>
            <ac:spMk id="4" creationId="{FF041102-3762-7337-FF8C-83B8D32F230D}"/>
          </ac:spMkLst>
        </pc:spChg>
        <pc:spChg chg="add mod">
          <ac:chgData name="Fu, Qiang" userId="cd39a8ac-ebbf-45f8-b949-2694965de25d" providerId="ADAL" clId="{0A0E3794-7B50-0241-A045-1F3520E1A47A}" dt="2023-08-18T15:06:22.430" v="619" actId="1038"/>
          <ac:spMkLst>
            <pc:docMk/>
            <pc:sldMk cId="1328647782" sldId="3584"/>
            <ac:spMk id="6" creationId="{1F1AF867-F695-7177-5B55-1DEAB46747D8}"/>
          </ac:spMkLst>
        </pc:spChg>
        <pc:spChg chg="del mod">
          <ac:chgData name="Fu, Qiang" userId="cd39a8ac-ebbf-45f8-b949-2694965de25d" providerId="ADAL" clId="{0A0E3794-7B50-0241-A045-1F3520E1A47A}" dt="2023-08-18T15:01:27.013" v="296" actId="478"/>
          <ac:spMkLst>
            <pc:docMk/>
            <pc:sldMk cId="1328647782" sldId="3584"/>
            <ac:spMk id="9" creationId="{56FED3BF-A562-7E98-D907-3A0E61C2CC04}"/>
          </ac:spMkLst>
        </pc:spChg>
        <pc:spChg chg="mod">
          <ac:chgData name="Fu, Qiang" userId="cd39a8ac-ebbf-45f8-b949-2694965de25d" providerId="ADAL" clId="{0A0E3794-7B50-0241-A045-1F3520E1A47A}" dt="2023-08-18T15:14:50.893" v="880" actId="20577"/>
          <ac:spMkLst>
            <pc:docMk/>
            <pc:sldMk cId="1328647782" sldId="3584"/>
            <ac:spMk id="14" creationId="{F6B3CBB4-EB40-85BF-4A5F-EC5F26094DAB}"/>
          </ac:spMkLst>
        </pc:spChg>
        <pc:spChg chg="mod">
          <ac:chgData name="Fu, Qiang" userId="cd39a8ac-ebbf-45f8-b949-2694965de25d" providerId="ADAL" clId="{0A0E3794-7B50-0241-A045-1F3520E1A47A}" dt="2023-08-18T15:13:15.778" v="845" actId="20577"/>
          <ac:spMkLst>
            <pc:docMk/>
            <pc:sldMk cId="1328647782" sldId="3584"/>
            <ac:spMk id="17" creationId="{1B05056E-A796-03E0-5BBB-CB222A73A9A8}"/>
          </ac:spMkLst>
        </pc:spChg>
        <pc:spChg chg="add mod">
          <ac:chgData name="Fu, Qiang" userId="cd39a8ac-ebbf-45f8-b949-2694965de25d" providerId="ADAL" clId="{0A0E3794-7B50-0241-A045-1F3520E1A47A}" dt="2023-08-21T14:11:22.881" v="1063" actId="20577"/>
          <ac:spMkLst>
            <pc:docMk/>
            <pc:sldMk cId="1328647782" sldId="3584"/>
            <ac:spMk id="21" creationId="{D201694B-CE45-2F5A-186C-2246A5CF89BC}"/>
          </ac:spMkLst>
        </pc:spChg>
        <pc:spChg chg="add mod">
          <ac:chgData name="Fu, Qiang" userId="cd39a8ac-ebbf-45f8-b949-2694965de25d" providerId="ADAL" clId="{0A0E3794-7B50-0241-A045-1F3520E1A47A}" dt="2023-08-21T14:11:28.605" v="1066" actId="20577"/>
          <ac:spMkLst>
            <pc:docMk/>
            <pc:sldMk cId="1328647782" sldId="3584"/>
            <ac:spMk id="23" creationId="{AF2B8F4A-BE90-3843-4833-321C046AF4F1}"/>
          </ac:spMkLst>
        </pc:spChg>
        <pc:spChg chg="add mod">
          <ac:chgData name="Fu, Qiang" userId="cd39a8ac-ebbf-45f8-b949-2694965de25d" providerId="ADAL" clId="{0A0E3794-7B50-0241-A045-1F3520E1A47A}" dt="2023-08-18T15:11:10.039" v="761" actId="20577"/>
          <ac:spMkLst>
            <pc:docMk/>
            <pc:sldMk cId="1328647782" sldId="3584"/>
            <ac:spMk id="24" creationId="{E904C095-7175-B753-9E35-44ADE41BA9E4}"/>
          </ac:spMkLst>
        </pc:spChg>
        <pc:spChg chg="add mod">
          <ac:chgData name="Fu, Qiang" userId="cd39a8ac-ebbf-45f8-b949-2694965de25d" providerId="ADAL" clId="{0A0E3794-7B50-0241-A045-1F3520E1A47A}" dt="2023-08-18T15:06:48.675" v="645" actId="1076"/>
          <ac:spMkLst>
            <pc:docMk/>
            <pc:sldMk cId="1328647782" sldId="3584"/>
            <ac:spMk id="25" creationId="{0257845F-0950-D2A4-2794-E9D7C0E4FECA}"/>
          </ac:spMkLst>
        </pc:spChg>
        <pc:spChg chg="add mod">
          <ac:chgData name="Fu, Qiang" userId="cd39a8ac-ebbf-45f8-b949-2694965de25d" providerId="ADAL" clId="{0A0E3794-7B50-0241-A045-1F3520E1A47A}" dt="2023-08-18T15:10:33.039" v="758" actId="1076"/>
          <ac:spMkLst>
            <pc:docMk/>
            <pc:sldMk cId="1328647782" sldId="3584"/>
            <ac:spMk id="30" creationId="{90387AF7-0DF7-26BC-5CD9-5A13802C3C76}"/>
          </ac:spMkLst>
        </pc:spChg>
        <pc:spChg chg="add mod">
          <ac:chgData name="Fu, Qiang" userId="cd39a8ac-ebbf-45f8-b949-2694965de25d" providerId="ADAL" clId="{0A0E3794-7B50-0241-A045-1F3520E1A47A}" dt="2023-08-20T15:11:10.295" v="1010" actId="20577"/>
          <ac:spMkLst>
            <pc:docMk/>
            <pc:sldMk cId="1328647782" sldId="3584"/>
            <ac:spMk id="31" creationId="{0A6A3A62-41F7-A57B-B237-38E3DF4E19C3}"/>
          </ac:spMkLst>
        </pc:spChg>
        <pc:spChg chg="mod">
          <ac:chgData name="Fu, Qiang" userId="cd39a8ac-ebbf-45f8-b949-2694965de25d" providerId="ADAL" clId="{0A0E3794-7B50-0241-A045-1F3520E1A47A}" dt="2023-08-18T15:15:05.751" v="881" actId="1076"/>
          <ac:spMkLst>
            <pc:docMk/>
            <pc:sldMk cId="1328647782" sldId="3584"/>
            <ac:spMk id="36" creationId="{33962152-29FD-020C-DA97-1F555E224DEA}"/>
          </ac:spMkLst>
        </pc:sp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8" creationId="{3A880D98-B647-C43E-477D-93E6BD7BA93E}"/>
          </ac:cxnSpMkLst>
        </pc:cxn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11" creationId="{A59727FD-D449-01A5-B2E5-E62DF793FF0E}"/>
          </ac:cxnSpMkLst>
        </pc:cxnChg>
        <pc:cxnChg chg="add mod">
          <ac:chgData name="Fu, Qiang" userId="cd39a8ac-ebbf-45f8-b949-2694965de25d" providerId="ADAL" clId="{0A0E3794-7B50-0241-A045-1F3520E1A47A}" dt="2023-08-18T15:02:18.734" v="314" actId="1076"/>
          <ac:cxnSpMkLst>
            <pc:docMk/>
            <pc:sldMk cId="1328647782" sldId="3584"/>
            <ac:cxnSpMk id="19" creationId="{DC787E91-F4A0-8566-B3B2-D4B9680C0E61}"/>
          </ac:cxnSpMkLst>
        </pc:cxnChg>
        <pc:cxnChg chg="add mod">
          <ac:chgData name="Fu, Qiang" userId="cd39a8ac-ebbf-45f8-b949-2694965de25d" providerId="ADAL" clId="{0A0E3794-7B50-0241-A045-1F3520E1A47A}" dt="2023-08-18T15:03:51.527" v="468" actId="1076"/>
          <ac:cxnSpMkLst>
            <pc:docMk/>
            <pc:sldMk cId="1328647782" sldId="3584"/>
            <ac:cxnSpMk id="22" creationId="{E3384A5E-B3B7-B38F-F6B5-24429C3B2F41}"/>
          </ac:cxnSpMkLst>
        </pc:cxnChg>
        <pc:cxnChg chg="add mod">
          <ac:chgData name="Fu, Qiang" userId="cd39a8ac-ebbf-45f8-b949-2694965de25d" providerId="ADAL" clId="{0A0E3794-7B50-0241-A045-1F3520E1A47A}" dt="2023-08-18T15:06:48.675" v="645" actId="1076"/>
          <ac:cxnSpMkLst>
            <pc:docMk/>
            <pc:sldMk cId="1328647782" sldId="3584"/>
            <ac:cxnSpMk id="26" creationId="{25E6AC31-F326-7016-2760-A5A4FF252F89}"/>
          </ac:cxnSpMkLst>
        </pc:cxnChg>
        <pc:cxnChg chg="add mod">
          <ac:chgData name="Fu, Qiang" userId="cd39a8ac-ebbf-45f8-b949-2694965de25d" providerId="ADAL" clId="{0A0E3794-7B50-0241-A045-1F3520E1A47A}" dt="2023-08-18T15:06:31.063" v="637" actId="1035"/>
          <ac:cxnSpMkLst>
            <pc:docMk/>
            <pc:sldMk cId="1328647782" sldId="3584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0A0E3794-7B50-0241-A045-1F3520E1A47A}" dt="2023-08-20T15:10:07.210" v="1001" actId="14100"/>
        <pc:sldMkLst>
          <pc:docMk/>
          <pc:sldMk cId="3000155926" sldId="3585"/>
        </pc:sldMkLst>
        <pc:spChg chg="add mod">
          <ac:chgData name="Fu, Qiang" userId="cd39a8ac-ebbf-45f8-b949-2694965de25d" providerId="ADAL" clId="{0A0E3794-7B50-0241-A045-1F3520E1A47A}" dt="2023-08-20T15:10:07.210" v="1001" actId="14100"/>
          <ac:spMkLst>
            <pc:docMk/>
            <pc:sldMk cId="3000155926" sldId="3585"/>
            <ac:spMk id="4" creationId="{BEE1ED93-7AF2-FCF2-1C70-A462695CB894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2" creationId="{28729883-E9CF-89E9-8995-48CADD2AA2AF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5" creationId="{91D19FD2-BD5B-F449-8CAA-0F2F7982A335}"/>
          </ac:spMkLst>
        </pc:spChg>
        <pc:spChg chg="del">
          <ac:chgData name="Fu, Qiang" userId="cd39a8ac-ebbf-45f8-b949-2694965de25d" providerId="ADAL" clId="{0A0E3794-7B50-0241-A045-1F3520E1A47A}" dt="2023-08-18T14:20:56.538" v="8" actId="478"/>
          <ac:spMkLst>
            <pc:docMk/>
            <pc:sldMk cId="3000155926" sldId="3585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25:21.565" v="25" actId="1076"/>
          <ac:spMkLst>
            <pc:docMk/>
            <pc:sldMk cId="3000155926" sldId="3585"/>
            <ac:spMk id="36" creationId="{33962152-29FD-020C-DA97-1F555E224DEA}"/>
          </ac:spMkLst>
        </pc:spChg>
        <pc:graphicFrameChg chg="add mod modGraphic">
          <ac:chgData name="Fu, Qiang" userId="cd39a8ac-ebbf-45f8-b949-2694965de25d" providerId="ADAL" clId="{0A0E3794-7B50-0241-A045-1F3520E1A47A}" dt="2023-08-18T14:28:52.879" v="190" actId="255"/>
          <ac:graphicFrameMkLst>
            <pc:docMk/>
            <pc:sldMk cId="3000155926" sldId="3585"/>
            <ac:graphicFrameMk id="2" creationId="{477BB330-4533-8D9B-9448-9253608A3B9A}"/>
          </ac:graphicFrameMkLst>
        </pc:graphicFrameChg>
        <pc:graphicFrameChg chg="del">
          <ac:chgData name="Fu, Qiang" userId="cd39a8ac-ebbf-45f8-b949-2694965de25d" providerId="ADAL" clId="{0A0E3794-7B50-0241-A045-1F3520E1A47A}" dt="2023-08-18T14:20:54.314" v="7" actId="478"/>
          <ac:graphicFrameMkLst>
            <pc:docMk/>
            <pc:sldMk cId="3000155926" sldId="3585"/>
            <ac:graphicFrameMk id="3" creationId="{3773217C-C1EE-540A-3C33-5BBEDC725365}"/>
          </ac:graphicFrameMkLst>
        </pc:graphicFrame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7" creationId="{27FCE482-E484-2E28-5A10-26BF64B2482E}"/>
          </ac:cxnSpMkLst>
        </pc:cxn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8" creationId="{64AD2ACF-BA5E-F206-7C6A-688EDFB3F819}"/>
          </ac:cxnSpMkLst>
        </pc:cxnChg>
      </pc:sldChg>
      <pc:sldChg chg="modSp add mod">
        <pc:chgData name="Fu, Qiang" userId="cd39a8ac-ebbf-45f8-b949-2694965de25d" providerId="ADAL" clId="{0A0E3794-7B50-0241-A045-1F3520E1A47A}" dt="2023-08-18T15:18:03.893" v="950" actId="14100"/>
        <pc:sldMkLst>
          <pc:docMk/>
          <pc:sldMk cId="2288178257" sldId="3586"/>
        </pc:sldMkLst>
        <pc:spChg chg="mod">
          <ac:chgData name="Fu, Qiang" userId="cd39a8ac-ebbf-45f8-b949-2694965de25d" providerId="ADAL" clId="{0A0E3794-7B50-0241-A045-1F3520E1A47A}" dt="2023-08-18T15:18:03.893" v="950" actId="14100"/>
          <ac:spMkLst>
            <pc:docMk/>
            <pc:sldMk cId="2288178257" sldId="3586"/>
            <ac:spMk id="3" creationId="{C3C44718-7444-F47B-69CF-E3D132340A10}"/>
          </ac:spMkLst>
        </pc:spChg>
        <pc:spChg chg="mod">
          <ac:chgData name="Fu, Qiang" userId="cd39a8ac-ebbf-45f8-b949-2694965de25d" providerId="ADAL" clId="{0A0E3794-7B50-0241-A045-1F3520E1A47A}" dt="2023-08-18T15:17:37.991" v="929" actId="208"/>
          <ac:spMkLst>
            <pc:docMk/>
            <pc:sldMk cId="2288178257" sldId="3586"/>
            <ac:spMk id="6" creationId="{8B67B398-4F0A-85AF-E1C8-E0F522290D86}"/>
          </ac:spMkLst>
        </pc:spChg>
        <pc:spChg chg="mod">
          <ac:chgData name="Fu, Qiang" userId="cd39a8ac-ebbf-45f8-b949-2694965de25d" providerId="ADAL" clId="{0A0E3794-7B50-0241-A045-1F3520E1A47A}" dt="2023-08-18T15:17:31.234" v="927" actId="208"/>
          <ac:spMkLst>
            <pc:docMk/>
            <pc:sldMk cId="2288178257" sldId="3586"/>
            <ac:spMk id="12" creationId="{22C8649F-1C23-B770-E242-72B291E372D4}"/>
          </ac:spMkLst>
        </pc:spChg>
        <pc:graphicFrameChg chg="mod">
          <ac:chgData name="Fu, Qiang" userId="cd39a8ac-ebbf-45f8-b949-2694965de25d" providerId="ADAL" clId="{0A0E3794-7B50-0241-A045-1F3520E1A47A}" dt="2023-08-18T15:17:24.304" v="925" actId="208"/>
          <ac:graphicFrameMkLst>
            <pc:docMk/>
            <pc:sldMk cId="2288178257" sldId="3586"/>
            <ac:graphicFrameMk id="4" creationId="{82EBBCF6-6D46-1D6E-E121-503A270C8D26}"/>
          </ac:graphicFrameMkLst>
        </pc:graphicFrameChg>
      </pc:sldChg>
      <pc:sldChg chg="del">
        <pc:chgData name="Fu, Qiang" userId="cd39a8ac-ebbf-45f8-b949-2694965de25d" providerId="ADAL" clId="{0A0E3794-7B50-0241-A045-1F3520E1A47A}" dt="2023-08-18T21:30:21.764" v="957" actId="2696"/>
        <pc:sldMkLst>
          <pc:docMk/>
          <pc:sldMk cId="451795029" sldId="3587"/>
        </pc:sldMkLst>
      </pc:sldChg>
    </pc:docChg>
  </pc:docChgLst>
  <pc:docChgLst>
    <pc:chgData name="edoleh@udel.edu" userId="S::urn:spo:guest#edoleh@udel.edu::" providerId="AD" clId="Web-{5E8B64D0-91AD-FDDE-92F4-77900FB953E3}"/>
    <pc:docChg chg="modSld">
      <pc:chgData name="edoleh@udel.edu" userId="S::urn:spo:guest#edoleh@udel.edu::" providerId="AD" clId="Web-{5E8B64D0-91AD-FDDE-92F4-77900FB953E3}" dt="2023-05-14T19:00:33.314" v="444"/>
      <pc:docMkLst>
        <pc:docMk/>
      </pc:docMkLst>
      <pc:sldChg chg="modSp">
        <pc:chgData name="edoleh@udel.edu" userId="S::urn:spo:guest#edoleh@udel.edu::" providerId="AD" clId="Web-{5E8B64D0-91AD-FDDE-92F4-77900FB953E3}" dt="2023-05-14T18:54:41.836" v="341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5E8B64D0-91AD-FDDE-92F4-77900FB953E3}" dt="2023-05-14T18:54:41.836" v="341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Sp modSp">
        <pc:chgData name="edoleh@udel.edu" userId="S::urn:spo:guest#edoleh@udel.edu::" providerId="AD" clId="Web-{5E8B64D0-91AD-FDDE-92F4-77900FB953E3}" dt="2023-05-14T19:00:08.188" v="442"/>
        <pc:sldMkLst>
          <pc:docMk/>
          <pc:sldMk cId="660118124" sldId="3491"/>
        </pc:sldMkLst>
        <pc:spChg chg="del">
          <ac:chgData name="edoleh@udel.edu" userId="S::urn:spo:guest#edoleh@udel.edu::" providerId="AD" clId="Web-{5E8B64D0-91AD-FDDE-92F4-77900FB953E3}" dt="2023-05-14T19:00:08.188" v="442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5E8B64D0-91AD-FDDE-92F4-77900FB953E3}" dt="2023-05-14T19:00:02.376" v="441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5E8B64D0-91AD-FDDE-92F4-77900FB953E3}" dt="2023-05-14T18:46:56.979" v="245" actId="1076"/>
        <pc:sldMkLst>
          <pc:docMk/>
          <pc:sldMk cId="3521772948" sldId="3493"/>
        </pc:sldMkLst>
        <pc:spChg chg="mod">
          <ac:chgData name="edoleh@udel.edu" userId="S::urn:spo:guest#edoleh@udel.edu::" providerId="AD" clId="Web-{5E8B64D0-91AD-FDDE-92F4-77900FB953E3}" dt="2023-05-14T18:46:20.853" v="242" actId="20577"/>
          <ac:spMkLst>
            <pc:docMk/>
            <pc:sldMk cId="3521772948" sldId="3493"/>
            <ac:spMk id="10" creationId="{7B6A9789-59BB-2ABF-FF10-8838C4033A3F}"/>
          </ac:spMkLst>
        </pc:spChg>
        <pc:graphicFrameChg chg="mod modGraphic">
          <ac:chgData name="edoleh@udel.edu" userId="S::urn:spo:guest#edoleh@udel.edu::" providerId="AD" clId="Web-{5E8B64D0-91AD-FDDE-92F4-77900FB953E3}" dt="2023-05-14T18:46:56.979" v="245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</pc:sldChg>
      <pc:sldChg chg="addSp modSp addAnim delAnim">
        <pc:chgData name="edoleh@udel.edu" userId="S::urn:spo:guest#edoleh@udel.edu::" providerId="AD" clId="Web-{5E8B64D0-91AD-FDDE-92F4-77900FB953E3}" dt="2023-05-14T19:00:33.314" v="444"/>
        <pc:sldMkLst>
          <pc:docMk/>
          <pc:sldMk cId="1134312995" sldId="3498"/>
        </pc:sldMkLst>
        <pc:spChg chg="mod">
          <ac:chgData name="edoleh@udel.edu" userId="S::urn:spo:guest#edoleh@udel.edu::" providerId="AD" clId="Web-{5E8B64D0-91AD-FDDE-92F4-77900FB953E3}" dt="2023-05-14T18:49:39.952" v="326" actId="20577"/>
          <ac:spMkLst>
            <pc:docMk/>
            <pc:sldMk cId="1134312995" sldId="3498"/>
            <ac:spMk id="2" creationId="{A5741044-76D3-E33F-D348-3F29C72D840E}"/>
          </ac:spMkLst>
        </pc:spChg>
        <pc:spChg chg="mod">
          <ac:chgData name="edoleh@udel.edu" userId="S::urn:spo:guest#edoleh@udel.edu::" providerId="AD" clId="Web-{5E8B64D0-91AD-FDDE-92F4-77900FB953E3}" dt="2023-05-14T18:41:52.065" v="161" actId="1076"/>
          <ac:spMkLst>
            <pc:docMk/>
            <pc:sldMk cId="1134312995" sldId="3498"/>
            <ac:spMk id="3" creationId="{41354A6A-1C49-736E-B636-E4CFAA1118E6}"/>
          </ac:spMkLst>
        </pc:spChg>
        <pc:spChg chg="add mod">
          <ac:chgData name="edoleh@udel.edu" userId="S::urn:spo:guest#edoleh@udel.edu::" providerId="AD" clId="Web-{5E8B64D0-91AD-FDDE-92F4-77900FB953E3}" dt="2023-05-14T18:44:30.882" v="188" actId="1076"/>
          <ac:spMkLst>
            <pc:docMk/>
            <pc:sldMk cId="1134312995" sldId="3498"/>
            <ac:spMk id="6" creationId="{800C883D-513E-0DC3-2A66-1082B1390F1B}"/>
          </ac:spMkLst>
        </pc:spChg>
        <pc:picChg chg="add mod">
          <ac:chgData name="edoleh@udel.edu" userId="S::urn:spo:guest#edoleh@udel.edu::" providerId="AD" clId="Web-{5E8B64D0-91AD-FDDE-92F4-77900FB953E3}" dt="2023-05-14T18:44:39.179" v="189" actId="1076"/>
          <ac:picMkLst>
            <pc:docMk/>
            <pc:sldMk cId="1134312995" sldId="3498"/>
            <ac:picMk id="4" creationId="{64019953-E88D-ECF4-09FB-B30C47AB5D07}"/>
          </ac:picMkLst>
        </pc:picChg>
        <pc:picChg chg="mod">
          <ac:chgData name="edoleh@udel.edu" userId="S::urn:spo:guest#edoleh@udel.edu::" providerId="AD" clId="Web-{5E8B64D0-91AD-FDDE-92F4-77900FB953E3}" dt="2023-05-14T18:41:49.768" v="160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Anim delAnim">
        <pc:chgData name="edoleh@udel.edu" userId="S::urn:spo:guest#edoleh@udel.edu::" providerId="AD" clId="Web-{5E8B64D0-91AD-FDDE-92F4-77900FB953E3}" dt="2023-05-14T18:47:27.621" v="250" actId="20577"/>
        <pc:sldMkLst>
          <pc:docMk/>
          <pc:sldMk cId="2771888231" sldId="3500"/>
        </pc:sldMkLst>
        <pc:spChg chg="add del mod">
          <ac:chgData name="edoleh@udel.edu" userId="S::urn:spo:guest#edoleh@udel.edu::" providerId="AD" clId="Web-{5E8B64D0-91AD-FDDE-92F4-77900FB953E3}" dt="2023-05-14T18:47:27.621" v="250" actId="20577"/>
          <ac:spMkLst>
            <pc:docMk/>
            <pc:sldMk cId="2771888231" sldId="3500"/>
            <ac:spMk id="2" creationId="{A5741044-76D3-E33F-D348-3F29C72D840E}"/>
          </ac:spMkLst>
        </pc:spChg>
        <pc:spChg chg="add del">
          <ac:chgData name="edoleh@udel.edu" userId="S::urn:spo:guest#edoleh@udel.edu::" providerId="AD" clId="Web-{5E8B64D0-91AD-FDDE-92F4-77900FB953E3}" dt="2023-05-14T18:33:56.740" v="1"/>
          <ac:spMkLst>
            <pc:docMk/>
            <pc:sldMk cId="2771888231" sldId="3500"/>
            <ac:spMk id="11" creationId="{9B4F63FB-6C12-4B98-10D4-682E3F364814}"/>
          </ac:spMkLst>
        </pc:spChg>
      </pc:sldChg>
      <pc:sldChg chg="modSp">
        <pc:chgData name="edoleh@udel.edu" userId="S::urn:spo:guest#edoleh@udel.edu::" providerId="AD" clId="Web-{5E8B64D0-91AD-FDDE-92F4-77900FB953E3}" dt="2023-05-14T18:47:12.824" v="247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5E8B64D0-91AD-FDDE-92F4-77900FB953E3}" dt="2023-05-14T18:47:12.824" v="247" actId="20577"/>
          <ac:spMkLst>
            <pc:docMk/>
            <pc:sldMk cId="2109516403" sldId="3501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edoleh@udel.edu" userId="S::urn:spo:guest#edoleh@udel.edu::" providerId="AD" clId="Web-{E42C1CB3-31AC-4451-B081-AB8482F91324}"/>
    <pc:docChg chg="modSld">
      <pc:chgData name="edoleh@udel.edu" userId="S::urn:spo:guest#edoleh@udel.edu::" providerId="AD" clId="Web-{E42C1CB3-31AC-4451-B081-AB8482F91324}" dt="2023-07-14T17:59:19.318" v="110" actId="20577"/>
      <pc:docMkLst>
        <pc:docMk/>
      </pc:docMkLst>
      <pc:sldChg chg="modSp">
        <pc:chgData name="edoleh@udel.edu" userId="S::urn:spo:guest#edoleh@udel.edu::" providerId="AD" clId="Web-{E42C1CB3-31AC-4451-B081-AB8482F91324}" dt="2023-07-14T17:59:19.318" v="11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E42C1CB3-31AC-4451-B081-AB8482F91324}" dt="2023-07-14T17:59:19.318" v="11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E42C1CB3-31AC-4451-B081-AB8482F91324}" dt="2023-07-14T17:57:51.127" v="14" actId="1076"/>
        <pc:sldMkLst>
          <pc:docMk/>
          <pc:sldMk cId="660118124" sldId="3491"/>
        </pc:sldMkLst>
        <pc:spChg chg="add mod">
          <ac:chgData name="edoleh@udel.edu" userId="S::urn:spo:guest#edoleh@udel.edu::" providerId="AD" clId="Web-{E42C1CB3-31AC-4451-B081-AB8482F91324}" dt="2023-07-14T17:57:51.127" v="14" actId="1076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E42C1CB3-31AC-4451-B081-AB8482F91324}" dt="2023-07-14T17:56:12.093" v="3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</pc:docChg>
  </pc:docChgLst>
  <pc:docChgLst>
    <pc:chgData name="Wang, Yongdan" userId="1416b50c-2561-4304-85ac-d622a5fe88ac" providerId="ADAL" clId="{E5444BF5-CF20-4F5A-8E80-E82A25FCFBA8}"/>
    <pc:docChg chg="modSld">
      <pc:chgData name="Wang, Yongdan" userId="1416b50c-2561-4304-85ac-d622a5fe88ac" providerId="ADAL" clId="{E5444BF5-CF20-4F5A-8E80-E82A25FCFBA8}" dt="2023-11-21T15:40:46.158" v="5" actId="13926"/>
      <pc:docMkLst>
        <pc:docMk/>
      </pc:docMkLst>
      <pc:sldChg chg="modSp mod">
        <pc:chgData name="Wang, Yongdan" userId="1416b50c-2561-4304-85ac-d622a5fe88ac" providerId="ADAL" clId="{E5444BF5-CF20-4F5A-8E80-E82A25FCFBA8}" dt="2023-11-21T15:40:46.158" v="5" actId="13926"/>
        <pc:sldMkLst>
          <pc:docMk/>
          <pc:sldMk cId="2561119481" sldId="3606"/>
        </pc:sldMkLst>
        <pc:graphicFrameChg chg="modGraphic">
          <ac:chgData name="Wang, Yongdan" userId="1416b50c-2561-4304-85ac-d622a5fe88ac" providerId="ADAL" clId="{E5444BF5-CF20-4F5A-8E80-E82A25FCFBA8}" dt="2023-11-21T15:40:46.158" v="5" actId="13926"/>
          <ac:graphicFrameMkLst>
            <pc:docMk/>
            <pc:sldMk cId="2561119481" sldId="3606"/>
            <ac:graphicFrameMk id="4" creationId="{3F4A6DC7-E5C5-F3DE-0F0D-4DE408BEA381}"/>
          </ac:graphicFrameMkLst>
        </pc:graphicFrameChg>
      </pc:sldChg>
    </pc:docChg>
  </pc:docChgLst>
  <pc:docChgLst>
    <pc:chgData name="edoleh@udel.edu" userId="S::urn:spo:guest#edoleh@udel.edu::" providerId="AD" clId="Web-{95F8DD2F-6DCB-058A-DDA3-B2126895DA48}"/>
    <pc:docChg chg="addSld delSld modSld">
      <pc:chgData name="edoleh@udel.edu" userId="S::urn:spo:guest#edoleh@udel.edu::" providerId="AD" clId="Web-{95F8DD2F-6DCB-058A-DDA3-B2126895DA48}" dt="2023-08-19T14:48:01.666" v="30" actId="1076"/>
      <pc:docMkLst>
        <pc:docMk/>
      </pc:docMkLst>
      <pc:sldChg chg="addSp delSp modSp">
        <pc:chgData name="edoleh@udel.edu" userId="S::urn:spo:guest#edoleh@udel.edu::" providerId="AD" clId="Web-{95F8DD2F-6DCB-058A-DDA3-B2126895DA48}" dt="2023-08-19T14:48:01.666" v="30" actId="1076"/>
        <pc:sldMkLst>
          <pc:docMk/>
          <pc:sldMk cId="2767852888" sldId="3588"/>
        </pc:sldMkLst>
        <pc:picChg chg="add del mod">
          <ac:chgData name="edoleh@udel.edu" userId="S::urn:spo:guest#edoleh@udel.edu::" providerId="AD" clId="Web-{95F8DD2F-6DCB-058A-DDA3-B2126895DA48}" dt="2023-08-19T14:46:47.320" v="13"/>
          <ac:picMkLst>
            <pc:docMk/>
            <pc:sldMk cId="2767852888" sldId="3588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95F8DD2F-6DCB-058A-DDA3-B2126895DA48}" dt="2023-08-19T14:47:59.166" v="29" actId="1076"/>
          <ac:picMkLst>
            <pc:docMk/>
            <pc:sldMk cId="2767852888" sldId="3588"/>
            <ac:picMk id="3" creationId="{FE8CA236-D2DA-6AD5-9C2D-EFA6AA292796}"/>
          </ac:picMkLst>
        </pc:picChg>
        <pc:picChg chg="add mod">
          <ac:chgData name="edoleh@udel.edu" userId="S::urn:spo:guest#edoleh@udel.edu::" providerId="AD" clId="Web-{95F8DD2F-6DCB-058A-DDA3-B2126895DA48}" dt="2023-08-19T14:48:01.666" v="30" actId="1076"/>
          <ac:picMkLst>
            <pc:docMk/>
            <pc:sldMk cId="2767852888" sldId="3588"/>
            <ac:picMk id="4" creationId="{6C2987F4-F5E3-C58B-7F07-21C159D34FF1}"/>
          </ac:picMkLst>
        </pc:picChg>
        <pc:picChg chg="del">
          <ac:chgData name="edoleh@udel.edu" userId="S::urn:spo:guest#edoleh@udel.edu::" providerId="AD" clId="Web-{95F8DD2F-6DCB-058A-DDA3-B2126895DA48}" dt="2023-08-19T14:46:27.132" v="4"/>
          <ac:picMkLst>
            <pc:docMk/>
            <pc:sldMk cId="2767852888" sldId="3588"/>
            <ac:picMk id="8" creationId="{5330C182-84E4-2D7C-A9CC-BD3D5EF5CD38}"/>
          </ac:picMkLst>
        </pc:picChg>
      </pc:sldChg>
      <pc:sldChg chg="add replId">
        <pc:chgData name="edoleh@udel.edu" userId="S::urn:spo:guest#edoleh@udel.edu::" providerId="AD" clId="Web-{95F8DD2F-6DCB-058A-DDA3-B2126895DA48}" dt="2023-08-19T14:46:09.944" v="2"/>
        <pc:sldMkLst>
          <pc:docMk/>
          <pc:sldMk cId="2926311217" sldId="3589"/>
        </pc:sldMkLst>
      </pc:sldChg>
      <pc:sldChg chg="new del">
        <pc:chgData name="edoleh@udel.edu" userId="S::urn:spo:guest#edoleh@udel.edu::" providerId="AD" clId="Web-{95F8DD2F-6DCB-058A-DDA3-B2126895DA48}" dt="2023-08-19T14:46:05.851" v="1"/>
        <pc:sldMkLst>
          <pc:docMk/>
          <pc:sldMk cId="3240462689" sldId="3589"/>
        </pc:sldMkLst>
      </pc:sldChg>
      <pc:sldChg chg="add replId">
        <pc:chgData name="edoleh@udel.edu" userId="S::urn:spo:guest#edoleh@udel.edu::" providerId="AD" clId="Web-{95F8DD2F-6DCB-058A-DDA3-B2126895DA48}" dt="2023-08-19T14:46:45.570" v="12"/>
        <pc:sldMkLst>
          <pc:docMk/>
          <pc:sldMk cId="152708635" sldId="3590"/>
        </pc:sldMkLst>
      </pc:sldChg>
      <pc:sldChg chg="new del">
        <pc:chgData name="edoleh@udel.edu" userId="S::urn:spo:guest#edoleh@udel.edu::" providerId="AD" clId="Web-{95F8DD2F-6DCB-058A-DDA3-B2126895DA48}" dt="2023-08-19T14:46:42.805" v="11"/>
        <pc:sldMkLst>
          <pc:docMk/>
          <pc:sldMk cId="662443992" sldId="3590"/>
        </pc:sldMkLst>
      </pc:sldChg>
    </pc:docChg>
  </pc:docChgLst>
  <pc:docChgLst>
    <pc:chgData name="edoleh@udel.edu" userId="S::urn:spo:guest#edoleh@udel.edu::" providerId="AD" clId="Web-{0925630B-9D2F-F0A5-9B5C-26BCEC473C2C}"/>
    <pc:docChg chg="delSld modSld">
      <pc:chgData name="edoleh@udel.edu" userId="S::urn:spo:guest#edoleh@udel.edu::" providerId="AD" clId="Web-{0925630B-9D2F-F0A5-9B5C-26BCEC473C2C}" dt="2023-06-18T21:23:21.933" v="33"/>
      <pc:docMkLst>
        <pc:docMk/>
      </pc:docMkLst>
      <pc:sldChg chg="modSp">
        <pc:chgData name="edoleh@udel.edu" userId="S::urn:spo:guest#edoleh@udel.edu::" providerId="AD" clId="Web-{0925630B-9D2F-F0A5-9B5C-26BCEC473C2C}" dt="2023-06-18T21:16:03.737" v="27"/>
        <pc:sldMkLst>
          <pc:docMk/>
          <pc:sldMk cId="660118124" sldId="3491"/>
        </pc:sldMkLst>
        <pc:graphicFrameChg chg="mod modGraphic">
          <ac:chgData name="edoleh@udel.edu" userId="S::urn:spo:guest#edoleh@udel.edu::" providerId="AD" clId="Web-{0925630B-9D2F-F0A5-9B5C-26BCEC473C2C}" dt="2023-06-18T21:16:03.737" v="27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0925630B-9D2F-F0A5-9B5C-26BCEC473C2C}" dt="2023-06-18T21:23:18.558" v="32" actId="20577"/>
        <pc:sldMkLst>
          <pc:docMk/>
          <pc:sldMk cId="3305314999" sldId="3499"/>
        </pc:sldMkLst>
        <pc:spChg chg="mod">
          <ac:chgData name="edoleh@udel.edu" userId="S::urn:spo:guest#edoleh@udel.edu::" providerId="AD" clId="Web-{0925630B-9D2F-F0A5-9B5C-26BCEC473C2C}" dt="2023-06-18T21:23:18.558" v="32" actId="20577"/>
          <ac:spMkLst>
            <pc:docMk/>
            <pc:sldMk cId="3305314999" sldId="3499"/>
            <ac:spMk id="2" creationId="{A5741044-76D3-E33F-D348-3F29C72D840E}"/>
          </ac:spMkLst>
        </pc:spChg>
      </pc:sldChg>
      <pc:sldChg chg="del">
        <pc:chgData name="edoleh@udel.edu" userId="S::urn:spo:guest#edoleh@udel.edu::" providerId="AD" clId="Web-{0925630B-9D2F-F0A5-9B5C-26BCEC473C2C}" dt="2023-06-18T21:22:49.291" v="28"/>
        <pc:sldMkLst>
          <pc:docMk/>
          <pc:sldMk cId="2771888231" sldId="3500"/>
        </pc:sldMkLst>
      </pc:sldChg>
      <pc:sldChg chg="del">
        <pc:chgData name="edoleh@udel.edu" userId="S::urn:spo:guest#edoleh@udel.edu::" providerId="AD" clId="Web-{0925630B-9D2F-F0A5-9B5C-26BCEC473C2C}" dt="2023-06-18T21:23:21.933" v="33"/>
        <pc:sldMkLst>
          <pc:docMk/>
          <pc:sldMk cId="2109516403" sldId="3501"/>
        </pc:sldMkLst>
      </pc:sldChg>
    </pc:docChg>
  </pc:docChgLst>
  <pc:docChgLst>
    <pc:chgData name="edoleh@udel.edu" userId="S::urn:spo:guest#edoleh@udel.edu::" providerId="AD" clId="Web-{9A0687E3-5293-F601-C82B-A757477658E7}"/>
    <pc:docChg chg="modSld">
      <pc:chgData name="edoleh@udel.edu" userId="S::urn:spo:guest#edoleh@udel.edu::" providerId="AD" clId="Web-{9A0687E3-5293-F601-C82B-A757477658E7}" dt="2023-06-18T21:24:55.257" v="0"/>
      <pc:docMkLst>
        <pc:docMk/>
      </pc:docMkLst>
      <pc:sldChg chg="delSp delAnim">
        <pc:chgData name="edoleh@udel.edu" userId="S::urn:spo:guest#edoleh@udel.edu::" providerId="AD" clId="Web-{9A0687E3-5293-F601-C82B-A757477658E7}" dt="2023-06-18T21:24:55.257" v="0"/>
        <pc:sldMkLst>
          <pc:docMk/>
          <pc:sldMk cId="3433401761" sldId="3490"/>
        </pc:sldMkLst>
        <pc:spChg chg="del">
          <ac:chgData name="edoleh@udel.edu" userId="S::urn:spo:guest#edoleh@udel.edu::" providerId="AD" clId="Web-{9A0687E3-5293-F601-C82B-A757477658E7}" dt="2023-06-18T21:24:55.257" v="0"/>
          <ac:spMkLst>
            <pc:docMk/>
            <pc:sldMk cId="3433401761" sldId="3490"/>
            <ac:spMk id="2" creationId="{AC949F9F-E880-B6A2-4B38-AAEFE25F6748}"/>
          </ac:spMkLst>
        </pc:spChg>
      </pc:sldChg>
    </pc:docChg>
  </pc:docChgLst>
  <pc:docChgLst>
    <pc:chgData name="Fu, Qiang" userId="cd39a8ac-ebbf-45f8-b949-2694965de25d" providerId="ADAL" clId="{7256F6AE-75AD-B34E-9D56-117396014D40}"/>
    <pc:docChg chg="undo custSel addSld delSld modSld sldOrd">
      <pc:chgData name="Fu, Qiang" userId="cd39a8ac-ebbf-45f8-b949-2694965de25d" providerId="ADAL" clId="{7256F6AE-75AD-B34E-9D56-117396014D40}" dt="2023-09-25T21:24:18.619" v="599" actId="13926"/>
      <pc:docMkLst>
        <pc:docMk/>
      </pc:docMkLst>
      <pc:sldChg chg="modSp add mod">
        <pc:chgData name="Fu, Qiang" userId="cd39a8ac-ebbf-45f8-b949-2694965de25d" providerId="ADAL" clId="{7256F6AE-75AD-B34E-9D56-117396014D40}" dt="2023-09-15T20:08:40.952" v="585" actId="20577"/>
        <pc:sldMkLst>
          <pc:docMk/>
          <pc:sldMk cId="3021947876" sldId="303"/>
        </pc:sldMkLst>
        <pc:spChg chg="mod">
          <ac:chgData name="Fu, Qiang" userId="cd39a8ac-ebbf-45f8-b949-2694965de25d" providerId="ADAL" clId="{7256F6AE-75AD-B34E-9D56-117396014D40}" dt="2023-09-15T20:08:40.952" v="585" actId="20577"/>
          <ac:spMkLst>
            <pc:docMk/>
            <pc:sldMk cId="3021947876" sldId="303"/>
            <ac:spMk id="16" creationId="{D2CD1E92-75AD-99E9-841C-4F9A76ED40DB}"/>
          </ac:spMkLst>
        </pc:spChg>
      </pc:sldChg>
      <pc:sldChg chg="modSp mod">
        <pc:chgData name="Fu, Qiang" userId="cd39a8ac-ebbf-45f8-b949-2694965de25d" providerId="ADAL" clId="{7256F6AE-75AD-B34E-9D56-117396014D40}" dt="2023-09-15T19:52:27.871" v="326" actId="20577"/>
        <pc:sldMkLst>
          <pc:docMk/>
          <pc:sldMk cId="2049175137" sldId="3477"/>
        </pc:sldMkLst>
        <pc:spChg chg="mod">
          <ac:chgData name="Fu, Qiang" userId="cd39a8ac-ebbf-45f8-b949-2694965de25d" providerId="ADAL" clId="{7256F6AE-75AD-B34E-9D56-117396014D40}" dt="2023-09-15T19:52:27.871" v="326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256F6AE-75AD-B34E-9D56-117396014D40}" dt="2023-09-25T21:24:18.619" v="599" actId="13926"/>
        <pc:sldMkLst>
          <pc:docMk/>
          <pc:sldMk cId="922772324" sldId="3494"/>
        </pc:sldMkLst>
        <pc:graphicFrameChg chg="mod">
          <ac:chgData name="Fu, Qiang" userId="cd39a8ac-ebbf-45f8-b949-2694965de25d" providerId="ADAL" clId="{7256F6AE-75AD-B34E-9D56-117396014D40}" dt="2023-09-25T21:24:18.619" v="599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256F6AE-75AD-B34E-9D56-117396014D40}" dt="2023-09-15T19:52:03.559" v="283" actId="2696"/>
        <pc:sldMkLst>
          <pc:docMk/>
          <pc:sldMk cId="1945603721" sldId="3549"/>
        </pc:sldMkLst>
      </pc:sldChg>
      <pc:sldChg chg="del">
        <pc:chgData name="Fu, Qiang" userId="cd39a8ac-ebbf-45f8-b949-2694965de25d" providerId="ADAL" clId="{7256F6AE-75AD-B34E-9D56-117396014D40}" dt="2023-09-15T19:52:04.045" v="284" actId="2696"/>
        <pc:sldMkLst>
          <pc:docMk/>
          <pc:sldMk cId="66702755" sldId="3554"/>
        </pc:sldMkLst>
      </pc:sldChg>
      <pc:sldChg chg="del">
        <pc:chgData name="Fu, Qiang" userId="cd39a8ac-ebbf-45f8-b949-2694965de25d" providerId="ADAL" clId="{7256F6AE-75AD-B34E-9D56-117396014D40}" dt="2023-09-15T19:52:03.187" v="282" actId="2696"/>
        <pc:sldMkLst>
          <pc:docMk/>
          <pc:sldMk cId="2501157377" sldId="3564"/>
        </pc:sldMkLst>
      </pc:sldChg>
      <pc:sldChg chg="del">
        <pc:chgData name="Fu, Qiang" userId="cd39a8ac-ebbf-45f8-b949-2694965de25d" providerId="ADAL" clId="{7256F6AE-75AD-B34E-9D56-117396014D40}" dt="2023-09-15T19:52:04.467" v="285" actId="2696"/>
        <pc:sldMkLst>
          <pc:docMk/>
          <pc:sldMk cId="4139213732" sldId="3565"/>
        </pc:sldMkLst>
      </pc:sldChg>
      <pc:sldChg chg="del">
        <pc:chgData name="Fu, Qiang" userId="cd39a8ac-ebbf-45f8-b949-2694965de25d" providerId="ADAL" clId="{7256F6AE-75AD-B34E-9D56-117396014D40}" dt="2023-09-15T19:26:48.358" v="1" actId="2696"/>
        <pc:sldMkLst>
          <pc:docMk/>
          <pc:sldMk cId="2915478424" sldId="3566"/>
        </pc:sldMkLst>
      </pc:sldChg>
      <pc:sldChg chg="del">
        <pc:chgData name="Fu, Qiang" userId="cd39a8ac-ebbf-45f8-b949-2694965de25d" providerId="ADAL" clId="{7256F6AE-75AD-B34E-9D56-117396014D40}" dt="2023-09-15T19:27:01.967" v="3" actId="2696"/>
        <pc:sldMkLst>
          <pc:docMk/>
          <pc:sldMk cId="4072360406" sldId="3570"/>
        </pc:sldMkLst>
      </pc:sldChg>
      <pc:sldChg chg="del">
        <pc:chgData name="Fu, Qiang" userId="cd39a8ac-ebbf-45f8-b949-2694965de25d" providerId="ADAL" clId="{7256F6AE-75AD-B34E-9D56-117396014D40}" dt="2023-09-15T19:27:18.727" v="5" actId="2696"/>
        <pc:sldMkLst>
          <pc:docMk/>
          <pc:sldMk cId="993887108" sldId="3571"/>
        </pc:sldMkLst>
      </pc:sldChg>
      <pc:sldChg chg="addSp delSp modSp mod ord">
        <pc:chgData name="Fu, Qiang" userId="cd39a8ac-ebbf-45f8-b949-2694965de25d" providerId="ADAL" clId="{7256F6AE-75AD-B34E-9D56-117396014D40}" dt="2023-09-15T20:08:52.905" v="586" actId="207"/>
        <pc:sldMkLst>
          <pc:docMk/>
          <pc:sldMk cId="3716843391" sldId="3573"/>
        </pc:sldMkLst>
        <pc:spChg chg="mod">
          <ac:chgData name="Fu, Qiang" userId="cd39a8ac-ebbf-45f8-b949-2694965de25d" providerId="ADAL" clId="{7256F6AE-75AD-B34E-9D56-117396014D40}" dt="2023-09-15T19:51:28.175" v="279" actId="1076"/>
          <ac:spMkLst>
            <pc:docMk/>
            <pc:sldMk cId="3716843391" sldId="3573"/>
            <ac:spMk id="2" creationId="{2027ECFB-117B-116E-10C6-0F72C31703F1}"/>
          </ac:spMkLst>
        </pc:spChg>
        <pc:spChg chg="add del mod">
          <ac:chgData name="Fu, Qiang" userId="cd39a8ac-ebbf-45f8-b949-2694965de25d" providerId="ADAL" clId="{7256F6AE-75AD-B34E-9D56-117396014D40}" dt="2023-09-15T20:06:20.487" v="558" actId="478"/>
          <ac:spMkLst>
            <pc:docMk/>
            <pc:sldMk cId="3716843391" sldId="3573"/>
            <ac:spMk id="16" creationId="{72C725A3-B18C-0666-DD0E-68085206FC24}"/>
          </ac:spMkLst>
        </pc:spChg>
        <pc:spChg chg="del">
          <ac:chgData name="Fu, Qiang" userId="cd39a8ac-ebbf-45f8-b949-2694965de25d" providerId="ADAL" clId="{7256F6AE-75AD-B34E-9D56-117396014D40}" dt="2023-09-15T19:44:05.647" v="262" actId="478"/>
          <ac:spMkLst>
            <pc:docMk/>
            <pc:sldMk cId="3716843391" sldId="3573"/>
            <ac:spMk id="20" creationId="{5302E898-5242-3BD9-0126-B8FD0F0648AF}"/>
          </ac:spMkLst>
        </pc:spChg>
        <pc:spChg chg="mod">
          <ac:chgData name="Fu, Qiang" userId="cd39a8ac-ebbf-45f8-b949-2694965de25d" providerId="ADAL" clId="{7256F6AE-75AD-B34E-9D56-117396014D40}" dt="2023-09-15T20:08:52.905" v="586" actId="207"/>
          <ac:spMkLst>
            <pc:docMk/>
            <pc:sldMk cId="3716843391" sldId="3573"/>
            <ac:spMk id="36" creationId="{33962152-29FD-020C-DA97-1F555E224DEA}"/>
          </ac:spMkLst>
        </pc:spChg>
        <pc:grpChg chg="del">
          <ac:chgData name="Fu, Qiang" userId="cd39a8ac-ebbf-45f8-b949-2694965de25d" providerId="ADAL" clId="{7256F6AE-75AD-B34E-9D56-117396014D40}" dt="2023-09-15T19:44:03.139" v="261" actId="478"/>
          <ac:grpSpMkLst>
            <pc:docMk/>
            <pc:sldMk cId="3716843391" sldId="3573"/>
            <ac:grpSpMk id="12" creationId="{DA3A9897-9610-0AB9-EC92-F9B7B0D6C066}"/>
          </ac:grpSpMkLst>
        </pc:grpChg>
        <pc:graphicFrameChg chg="add del mod">
          <ac:chgData name="Fu, Qiang" userId="cd39a8ac-ebbf-45f8-b949-2694965de25d" providerId="ADAL" clId="{7256F6AE-75AD-B34E-9D56-117396014D40}" dt="2023-09-15T20:00:41.869" v="331" actId="478"/>
          <ac:graphicFrameMkLst>
            <pc:docMk/>
            <pc:sldMk cId="3716843391" sldId="3573"/>
            <ac:graphicFrameMk id="3" creationId="{B56FB619-065D-F84B-BA59-017812EAE5E1}"/>
          </ac:graphicFrameMkLst>
        </pc:graphicFrameChg>
        <pc:graphicFrameChg chg="mod modGraphic">
          <ac:chgData name="Fu, Qiang" userId="cd39a8ac-ebbf-45f8-b949-2694965de25d" providerId="ADAL" clId="{7256F6AE-75AD-B34E-9D56-117396014D40}" dt="2023-09-15T19:51:22.229" v="277" actId="1076"/>
          <ac:graphicFrameMkLst>
            <pc:docMk/>
            <pc:sldMk cId="3716843391" sldId="3573"/>
            <ac:graphicFrameMk id="4" creationId="{C8C44989-D323-E4F5-31A5-D47F8BBEEBD2}"/>
          </ac:graphicFrameMkLst>
        </pc:graphicFrameChg>
        <pc:graphicFrameChg chg="del mod">
          <ac:chgData name="Fu, Qiang" userId="cd39a8ac-ebbf-45f8-b949-2694965de25d" providerId="ADAL" clId="{7256F6AE-75AD-B34E-9D56-117396014D40}" dt="2023-09-15T19:50:23.602" v="269" actId="478"/>
          <ac:graphicFrameMkLst>
            <pc:docMk/>
            <pc:sldMk cId="3716843391" sldId="3573"/>
            <ac:graphicFrameMk id="15" creationId="{B4CFF2EF-51AA-464B-F7F2-E4C326EDC32C}"/>
          </ac:graphicFrameMkLst>
        </pc:graphicFrameChg>
        <pc:graphicFrameChg chg="add mod">
          <ac:chgData name="Fu, Qiang" userId="cd39a8ac-ebbf-45f8-b949-2694965de25d" providerId="ADAL" clId="{7256F6AE-75AD-B34E-9D56-117396014D40}" dt="2023-09-15T20:06:29.962" v="560" actId="1076"/>
          <ac:graphicFrameMkLst>
            <pc:docMk/>
            <pc:sldMk cId="3716843391" sldId="3573"/>
            <ac:graphicFrameMk id="19" creationId="{F0009D63-59F6-F271-D582-D039588D8BEA}"/>
          </ac:graphicFrameMkLst>
        </pc:graphicFrame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7" creationId="{95EDBD0D-3333-42FF-7BC2-F4C8D37B2F7D}"/>
          </ac:picMkLst>
        </pc:pic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8" creationId="{5B6B9DC7-45FC-6C47-9CF5-7EAE2B38F106}"/>
          </ac:picMkLst>
        </pc:picChg>
      </pc:sldChg>
      <pc:sldChg chg="del">
        <pc:chgData name="Fu, Qiang" userId="cd39a8ac-ebbf-45f8-b949-2694965de25d" providerId="ADAL" clId="{7256F6AE-75AD-B34E-9D56-117396014D40}" dt="2023-09-15T19:27:03.460" v="4" actId="2696"/>
        <pc:sldMkLst>
          <pc:docMk/>
          <pc:sldMk cId="3884828748" sldId="3576"/>
        </pc:sldMkLst>
      </pc:sldChg>
      <pc:sldChg chg="del">
        <pc:chgData name="Fu, Qiang" userId="cd39a8ac-ebbf-45f8-b949-2694965de25d" providerId="ADAL" clId="{7256F6AE-75AD-B34E-9D56-117396014D40}" dt="2023-09-15T19:52:02.729" v="281" actId="2696"/>
        <pc:sldMkLst>
          <pc:docMk/>
          <pc:sldMk cId="3048230339" sldId="3579"/>
        </pc:sldMkLst>
      </pc:sldChg>
      <pc:sldChg chg="del">
        <pc:chgData name="Fu, Qiang" userId="cd39a8ac-ebbf-45f8-b949-2694965de25d" providerId="ADAL" clId="{7256F6AE-75AD-B34E-9D56-117396014D40}" dt="2023-09-15T19:52:05.047" v="286" actId="2696"/>
        <pc:sldMkLst>
          <pc:docMk/>
          <pc:sldMk cId="820598532" sldId="3583"/>
        </pc:sldMkLst>
      </pc:sldChg>
      <pc:sldChg chg="del">
        <pc:chgData name="Fu, Qiang" userId="cd39a8ac-ebbf-45f8-b949-2694965de25d" providerId="ADAL" clId="{7256F6AE-75AD-B34E-9D56-117396014D40}" dt="2023-09-15T19:52:05.826" v="287" actId="2696"/>
        <pc:sldMkLst>
          <pc:docMk/>
          <pc:sldMk cId="1328647782" sldId="3584"/>
        </pc:sldMkLst>
      </pc:sldChg>
      <pc:sldChg chg="del">
        <pc:chgData name="Fu, Qiang" userId="cd39a8ac-ebbf-45f8-b949-2694965de25d" providerId="ADAL" clId="{7256F6AE-75AD-B34E-9D56-117396014D40}" dt="2023-09-15T19:27:21.086" v="6" actId="2696"/>
        <pc:sldMkLst>
          <pc:docMk/>
          <pc:sldMk cId="3000155926" sldId="3585"/>
        </pc:sldMkLst>
      </pc:sldChg>
      <pc:sldChg chg="del">
        <pc:chgData name="Fu, Qiang" userId="cd39a8ac-ebbf-45f8-b949-2694965de25d" providerId="ADAL" clId="{7256F6AE-75AD-B34E-9D56-117396014D40}" dt="2023-09-15T19:26:52.102" v="2" actId="2696"/>
        <pc:sldMkLst>
          <pc:docMk/>
          <pc:sldMk cId="2288178257" sldId="3586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244549006" sldId="3587"/>
        </pc:sldMkLst>
      </pc:sldChg>
      <pc:sldChg chg="modSp add mod">
        <pc:chgData name="Fu, Qiang" userId="cd39a8ac-ebbf-45f8-b949-2694965de25d" providerId="ADAL" clId="{7256F6AE-75AD-B34E-9D56-117396014D40}" dt="2023-09-15T20:14:01.357" v="597" actId="208"/>
        <pc:sldMkLst>
          <pc:docMk/>
          <pc:sldMk cId="3669395568" sldId="3591"/>
        </pc:sldMkLst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0" creationId="{DF100759-A4E5-B286-7A27-2D4EA9E61F68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4" creationId="{4CD2EFD6-63CB-4379-5872-C4BE9583741F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5" creationId="{551F765E-36FE-C636-F1CE-7780C09CB72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8" creationId="{1B5C00FE-30A7-9A3D-A87E-F2544BF4BE4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26" creationId="{62994749-FE54-0353-FC0C-C86E2CC2C58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1" creationId="{43BB078A-0681-2ECE-F5F3-20941A5552E3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2" creationId="{4D5B27C7-60E0-DA66-D88F-21118A56C090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4" creationId="{A5EF3D8C-4FDD-5C64-AE7E-6715F778F2EE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5" creationId="{13158C02-AEFC-0021-5EBE-F08F37EAAB60}"/>
          </ac:spMkLst>
        </pc:spChg>
        <pc:graphicFrameChg chg="mod">
          <ac:chgData name="Fu, Qiang" userId="cd39a8ac-ebbf-45f8-b949-2694965de25d" providerId="ADAL" clId="{7256F6AE-75AD-B34E-9D56-117396014D40}" dt="2023-09-15T20:13:34.227" v="593" actId="208"/>
          <ac:graphicFrameMkLst>
            <pc:docMk/>
            <pc:sldMk cId="3669395568" sldId="3591"/>
            <ac:graphicFrameMk id="4" creationId="{82EBBCF6-6D46-1D6E-E121-503A270C8D26}"/>
          </ac:graphicFrameMkLst>
        </pc:graphicFrameChg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139606093" sldId="3592"/>
        </pc:sldMkLst>
      </pc:sldChg>
      <pc:sldChg chg="add ord">
        <pc:chgData name="Fu, Qiang" userId="cd39a8ac-ebbf-45f8-b949-2694965de25d" providerId="ADAL" clId="{7256F6AE-75AD-B34E-9D56-117396014D40}" dt="2023-09-17T00:52:00.839" v="598" actId="20578"/>
        <pc:sldMkLst>
          <pc:docMk/>
          <pc:sldMk cId="3983085759" sldId="3593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3723546841" sldId="3594"/>
        </pc:sldMkLst>
      </pc:sldChg>
      <pc:sldChg chg="delSp modSp add mod">
        <pc:chgData name="Fu, Qiang" userId="cd39a8ac-ebbf-45f8-b949-2694965de25d" providerId="ADAL" clId="{7256F6AE-75AD-B34E-9D56-117396014D40}" dt="2023-09-15T20:08:16.140" v="584" actId="5793"/>
        <pc:sldMkLst>
          <pc:docMk/>
          <pc:sldMk cId="758648146" sldId="3595"/>
        </pc:sldMkLst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" creationId="{CCC669D9-7B39-7732-1742-E20528769A13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" creationId="{395844BE-3C52-E851-8987-005A69BEC593}"/>
          </ac:spMkLst>
        </pc:spChg>
        <pc:spChg chg="mod">
          <ac:chgData name="Fu, Qiang" userId="cd39a8ac-ebbf-45f8-b949-2694965de25d" providerId="ADAL" clId="{7256F6AE-75AD-B34E-9D56-117396014D40}" dt="2023-09-15T20:08:16.140" v="584" actId="5793"/>
          <ac:spMkLst>
            <pc:docMk/>
            <pc:sldMk cId="758648146" sldId="3595"/>
            <ac:spMk id="4" creationId="{FF041102-3762-7337-FF8C-83B8D32F230D}"/>
          </ac:spMkLst>
        </pc:spChg>
        <pc:spChg chg="mod">
          <ac:chgData name="Fu, Qiang" userId="cd39a8ac-ebbf-45f8-b949-2694965de25d" providerId="ADAL" clId="{7256F6AE-75AD-B34E-9D56-117396014D40}" dt="2023-09-15T19:32:48.130" v="104" actId="1076"/>
          <ac:spMkLst>
            <pc:docMk/>
            <pc:sldMk cId="758648146" sldId="3595"/>
            <ac:spMk id="5" creationId="{9CB6A8B5-48D3-05AA-6511-69C52110F606}"/>
          </ac:spMkLst>
        </pc:spChg>
        <pc:spChg chg="mod">
          <ac:chgData name="Fu, Qiang" userId="cd39a8ac-ebbf-45f8-b949-2694965de25d" providerId="ADAL" clId="{7256F6AE-75AD-B34E-9D56-117396014D40}" dt="2023-09-15T19:33:09.500" v="105" actId="113"/>
          <ac:spMkLst>
            <pc:docMk/>
            <pc:sldMk cId="758648146" sldId="3595"/>
            <ac:spMk id="6" creationId="{1F1AF867-F695-7177-5B55-1DEAB46747D8}"/>
          </ac:spMkLst>
        </pc:spChg>
        <pc:spChg chg="del">
          <ac:chgData name="Fu, Qiang" userId="cd39a8ac-ebbf-45f8-b949-2694965de25d" providerId="ADAL" clId="{7256F6AE-75AD-B34E-9D56-117396014D40}" dt="2023-09-15T19:31:34.094" v="25" actId="478"/>
          <ac:spMkLst>
            <pc:docMk/>
            <pc:sldMk cId="758648146" sldId="3595"/>
            <ac:spMk id="14" creationId="{F6B3CBB4-EB40-85BF-4A5F-EC5F26094DAB}"/>
          </ac:spMkLst>
        </pc:spChg>
        <pc:spChg chg="del">
          <ac:chgData name="Fu, Qiang" userId="cd39a8ac-ebbf-45f8-b949-2694965de25d" providerId="ADAL" clId="{7256F6AE-75AD-B34E-9D56-117396014D40}" dt="2023-09-15T19:31:36.195" v="26" actId="478"/>
          <ac:spMkLst>
            <pc:docMk/>
            <pc:sldMk cId="758648146" sldId="3595"/>
            <ac:spMk id="17" creationId="{1B05056E-A796-03E0-5BBB-CB222A73A9A8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1" creationId="{D201694B-CE45-2F5A-186C-2246A5CF89BC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3" creationId="{AF2B8F4A-BE90-3843-4833-321C046AF4F1}"/>
          </ac:spMkLst>
        </pc:spChg>
        <pc:spChg chg="mod">
          <ac:chgData name="Fu, Qiang" userId="cd39a8ac-ebbf-45f8-b949-2694965de25d" providerId="ADAL" clId="{7256F6AE-75AD-B34E-9D56-117396014D40}" dt="2023-09-15T19:33:19.649" v="106" actId="113"/>
          <ac:spMkLst>
            <pc:docMk/>
            <pc:sldMk cId="758648146" sldId="3595"/>
            <ac:spMk id="24" creationId="{E904C095-7175-B753-9E35-44ADE41BA9E4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5" creationId="{0257845F-0950-D2A4-2794-E9D7C0E4FECA}"/>
          </ac:spMkLst>
        </pc:spChg>
        <pc:spChg chg="del mod">
          <ac:chgData name="Fu, Qiang" userId="cd39a8ac-ebbf-45f8-b949-2694965de25d" providerId="ADAL" clId="{7256F6AE-75AD-B34E-9D56-117396014D40}" dt="2023-09-15T19:32:07.065" v="75" actId="478"/>
          <ac:spMkLst>
            <pc:docMk/>
            <pc:sldMk cId="758648146" sldId="3595"/>
            <ac:spMk id="30" creationId="{90387AF7-0DF7-26BC-5CD9-5A13802C3C76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1" creationId="{0A6A3A62-41F7-A57B-B237-38E3DF4E19C3}"/>
          </ac:spMkLst>
        </pc:sp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8" creationId="{3A880D98-B647-C43E-477D-93E6BD7BA93E}"/>
          </ac:cxnSpMkLst>
        </pc:cxnChg>
        <pc:cxnChg chg="mod">
          <ac:chgData name="Fu, Qiang" userId="cd39a8ac-ebbf-45f8-b949-2694965de25d" providerId="ADAL" clId="{7256F6AE-75AD-B34E-9D56-117396014D40}" dt="2023-09-15T20:08:14.546" v="583" actId="14100"/>
          <ac:cxnSpMkLst>
            <pc:docMk/>
            <pc:sldMk cId="758648146" sldId="3595"/>
            <ac:cxnSpMk id="11" creationId="{A59727FD-D449-01A5-B2E5-E62DF793FF0E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19" creationId="{DC787E91-F4A0-8566-B3B2-D4B9680C0E6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2" creationId="{E3384A5E-B3B7-B38F-F6B5-24429C3B2F4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6" creationId="{25E6AC31-F326-7016-2760-A5A4FF252F89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7256F6AE-75AD-B34E-9D56-117396014D40}" dt="2023-09-15T19:41:38.313" v="176" actId="20577"/>
        <pc:sldMkLst>
          <pc:docMk/>
          <pc:sldMk cId="1522985994" sldId="3596"/>
        </pc:sldMkLst>
        <pc:spChg chg="mod">
          <ac:chgData name="Fu, Qiang" userId="cd39a8ac-ebbf-45f8-b949-2694965de25d" providerId="ADAL" clId="{7256F6AE-75AD-B34E-9D56-117396014D40}" dt="2023-09-15T19:37:09.531" v="150" actId="1076"/>
          <ac:spMkLst>
            <pc:docMk/>
            <pc:sldMk cId="1522985994" sldId="3596"/>
            <ac:spMk id="3" creationId="{418B1CF7-F4E9-CC5A-136E-EE648D40705B}"/>
          </ac:spMkLst>
        </pc:spChg>
        <pc:spChg chg="mod">
          <ac:chgData name="Fu, Qiang" userId="cd39a8ac-ebbf-45f8-b949-2694965de25d" providerId="ADAL" clId="{7256F6AE-75AD-B34E-9D56-117396014D40}" dt="2023-09-15T19:41:38.313" v="176" actId="20577"/>
          <ac:spMkLst>
            <pc:docMk/>
            <pc:sldMk cId="1522985994" sldId="3596"/>
            <ac:spMk id="5" creationId="{F41EDF11-AEA1-1BA6-36E5-FEC8802A5A41}"/>
          </ac:spMkLst>
        </pc:spChg>
        <pc:spChg chg="mod">
          <ac:chgData name="Fu, Qiang" userId="cd39a8ac-ebbf-45f8-b949-2694965de25d" providerId="ADAL" clId="{7256F6AE-75AD-B34E-9D56-117396014D40}" dt="2023-09-15T19:37:16.759" v="151" actId="1076"/>
          <ac:spMkLst>
            <pc:docMk/>
            <pc:sldMk cId="1522985994" sldId="3596"/>
            <ac:spMk id="6" creationId="{DC354201-D4DA-DD43-F21D-9E1ED7808CFC}"/>
          </ac:spMkLst>
        </pc:spChg>
        <pc:spChg chg="mod">
          <ac:chgData name="Fu, Qiang" userId="cd39a8ac-ebbf-45f8-b949-2694965de25d" providerId="ADAL" clId="{7256F6AE-75AD-B34E-9D56-117396014D40}" dt="2023-09-15T19:39:20.054" v="166" actId="1076"/>
          <ac:spMkLst>
            <pc:docMk/>
            <pc:sldMk cId="1522985994" sldId="3596"/>
            <ac:spMk id="7" creationId="{00631B00-5357-97B9-F774-DCFD19C8802C}"/>
          </ac:spMkLst>
        </pc:spChg>
        <pc:spChg chg="mod">
          <ac:chgData name="Fu, Qiang" userId="cd39a8ac-ebbf-45f8-b949-2694965de25d" providerId="ADAL" clId="{7256F6AE-75AD-B34E-9D56-117396014D40}" dt="2023-09-15T19:38:46.451" v="160" actId="1038"/>
          <ac:spMkLst>
            <pc:docMk/>
            <pc:sldMk cId="1522985994" sldId="3596"/>
            <ac:spMk id="8" creationId="{476900A4-21A9-0D51-A17F-93A71FB46CAA}"/>
          </ac:spMkLst>
        </pc:spChg>
        <pc:spChg chg="mod">
          <ac:chgData name="Fu, Qiang" userId="cd39a8ac-ebbf-45f8-b949-2694965de25d" providerId="ADAL" clId="{7256F6AE-75AD-B34E-9D56-117396014D40}" dt="2023-09-15T19:39:31.399" v="168" actId="20577"/>
          <ac:spMkLst>
            <pc:docMk/>
            <pc:sldMk cId="1522985994" sldId="3596"/>
            <ac:spMk id="11" creationId="{D6B6D7D5-3CA2-9A81-9EFE-B83FA0CECFBF}"/>
          </ac:spMkLst>
        </pc:spChg>
        <pc:spChg chg="mod">
          <ac:chgData name="Fu, Qiang" userId="cd39a8ac-ebbf-45f8-b949-2694965de25d" providerId="ADAL" clId="{7256F6AE-75AD-B34E-9D56-117396014D40}" dt="2023-09-15T19:39:38.449" v="170" actId="20577"/>
          <ac:spMkLst>
            <pc:docMk/>
            <pc:sldMk cId="1522985994" sldId="3596"/>
            <ac:spMk id="12" creationId="{6D9C7F5D-1A94-3E7D-5DDE-248F1CF805EB}"/>
          </ac:spMkLst>
        </pc:spChg>
        <pc:spChg chg="mod">
          <ac:chgData name="Fu, Qiang" userId="cd39a8ac-ebbf-45f8-b949-2694965de25d" providerId="ADAL" clId="{7256F6AE-75AD-B34E-9D56-117396014D40}" dt="2023-09-15T19:39:47.729" v="172" actId="20577"/>
          <ac:spMkLst>
            <pc:docMk/>
            <pc:sldMk cId="1522985994" sldId="3596"/>
            <ac:spMk id="13" creationId="{0DB3370E-5EFA-9912-29CF-6B97C832A7C7}"/>
          </ac:spMkLst>
        </pc:spChg>
        <pc:spChg chg="mod">
          <ac:chgData name="Fu, Qiang" userId="cd39a8ac-ebbf-45f8-b949-2694965de25d" providerId="ADAL" clId="{7256F6AE-75AD-B34E-9D56-117396014D40}" dt="2023-09-15T19:39:55.497" v="174" actId="20577"/>
          <ac:spMkLst>
            <pc:docMk/>
            <pc:sldMk cId="1522985994" sldId="3596"/>
            <ac:spMk id="14" creationId="{A7FA3385-C2E0-D9D4-7275-321639721449}"/>
          </ac:spMkLst>
        </pc:spChg>
        <pc:spChg chg="mod">
          <ac:chgData name="Fu, Qiang" userId="cd39a8ac-ebbf-45f8-b949-2694965de25d" providerId="ADAL" clId="{7256F6AE-75AD-B34E-9D56-117396014D40}" dt="2023-09-15T19:35:18.323" v="138" actId="20577"/>
          <ac:spMkLst>
            <pc:docMk/>
            <pc:sldMk cId="1522985994" sldId="3596"/>
            <ac:spMk id="16" creationId="{D2CD1E92-75AD-99E9-841C-4F9A76ED40DB}"/>
          </ac:spMkLst>
        </pc:spChg>
        <pc:grpChg chg="mod">
          <ac:chgData name="Fu, Qiang" userId="cd39a8ac-ebbf-45f8-b949-2694965de25d" providerId="ADAL" clId="{7256F6AE-75AD-B34E-9D56-117396014D40}" dt="2023-09-15T19:37:04.681" v="149" actId="1076"/>
          <ac:grpSpMkLst>
            <pc:docMk/>
            <pc:sldMk cId="1522985994" sldId="3596"/>
            <ac:grpSpMk id="15" creationId="{83297B94-0A96-5773-8268-2E169011BDA2}"/>
          </ac:grpSpMkLst>
        </pc:grpChg>
        <pc:picChg chg="del mod">
          <ac:chgData name="Fu, Qiang" userId="cd39a8ac-ebbf-45f8-b949-2694965de25d" providerId="ADAL" clId="{7256F6AE-75AD-B34E-9D56-117396014D40}" dt="2023-09-15T19:36:23.269" v="141" actId="478"/>
          <ac:picMkLst>
            <pc:docMk/>
            <pc:sldMk cId="1522985994" sldId="3596"/>
            <ac:picMk id="2" creationId="{9664A28F-4B47-B757-C4FF-22A364CF2FAD}"/>
          </ac:picMkLst>
        </pc:picChg>
        <pc:picChg chg="add mod">
          <ac:chgData name="Fu, Qiang" userId="cd39a8ac-ebbf-45f8-b949-2694965de25d" providerId="ADAL" clId="{7256F6AE-75AD-B34E-9D56-117396014D40}" dt="2023-09-15T19:36:57.629" v="148" actId="1076"/>
          <ac:picMkLst>
            <pc:docMk/>
            <pc:sldMk cId="1522985994" sldId="3596"/>
            <ac:picMk id="4" creationId="{D6FBFC7C-A3E2-CCF2-FF75-04C417E69AEF}"/>
          </ac:picMkLst>
        </pc:picChg>
      </pc:sldChg>
      <pc:sldChg chg="add">
        <pc:chgData name="Fu, Qiang" userId="cd39a8ac-ebbf-45f8-b949-2694965de25d" providerId="ADAL" clId="{7256F6AE-75AD-B34E-9D56-117396014D40}" dt="2023-09-15T19:52:00.242" v="280"/>
        <pc:sldMkLst>
          <pc:docMk/>
          <pc:sldMk cId="2456973288" sldId="3597"/>
        </pc:sldMkLst>
      </pc:sldChg>
      <pc:sldChg chg="new del">
        <pc:chgData name="Fu, Qiang" userId="cd39a8ac-ebbf-45f8-b949-2694965de25d" providerId="ADAL" clId="{7256F6AE-75AD-B34E-9D56-117396014D40}" dt="2023-09-15T20:00:38.067" v="330" actId="2696"/>
        <pc:sldMkLst>
          <pc:docMk/>
          <pc:sldMk cId="403806444" sldId="3598"/>
        </pc:sldMkLst>
      </pc:sldChg>
      <pc:sldChg chg="addSp delSp modSp add del mod">
        <pc:chgData name="Fu, Qiang" userId="cd39a8ac-ebbf-45f8-b949-2694965de25d" providerId="ADAL" clId="{7256F6AE-75AD-B34E-9D56-117396014D40}" dt="2023-09-15T20:06:32.593" v="561" actId="2696"/>
        <pc:sldMkLst>
          <pc:docMk/>
          <pc:sldMk cId="534314568" sldId="3599"/>
        </pc:sldMkLst>
        <pc:spChg chg="del">
          <ac:chgData name="Fu, Qiang" userId="cd39a8ac-ebbf-45f8-b949-2694965de25d" providerId="ADAL" clId="{7256F6AE-75AD-B34E-9D56-117396014D40}" dt="2023-09-15T20:03:25.954" v="466" actId="478"/>
          <ac:spMkLst>
            <pc:docMk/>
            <pc:sldMk cId="534314568" sldId="3599"/>
            <ac:spMk id="2" creationId="{2027ECFB-117B-116E-10C6-0F72C31703F1}"/>
          </ac:spMkLst>
        </pc:spChg>
        <pc:graphicFrameChg chg="mod">
          <ac:chgData name="Fu, Qiang" userId="cd39a8ac-ebbf-45f8-b949-2694965de25d" providerId="ADAL" clId="{7256F6AE-75AD-B34E-9D56-117396014D40}" dt="2023-09-15T20:03:32.312" v="468" actId="1076"/>
          <ac:graphicFrameMkLst>
            <pc:docMk/>
            <pc:sldMk cId="534314568" sldId="3599"/>
            <ac:graphicFrameMk id="3" creationId="{B56FB619-065D-F84B-BA59-017812EAE5E1}"/>
          </ac:graphicFrameMkLst>
        </pc:graphicFrameChg>
        <pc:graphicFrameChg chg="del">
          <ac:chgData name="Fu, Qiang" userId="cd39a8ac-ebbf-45f8-b949-2694965de25d" providerId="ADAL" clId="{7256F6AE-75AD-B34E-9D56-117396014D40}" dt="2023-09-15T20:03:28.800" v="467" actId="478"/>
          <ac:graphicFrameMkLst>
            <pc:docMk/>
            <pc:sldMk cId="534314568" sldId="3599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4:24.907" v="471" actId="1076"/>
          <ac:picMkLst>
            <pc:docMk/>
            <pc:sldMk cId="534314568" sldId="3599"/>
            <ac:picMk id="6" creationId="{3300658C-370B-8206-BE36-4225AB4A0A9F}"/>
          </ac:picMkLst>
        </pc:picChg>
        <pc:picChg chg="add mod">
          <ac:chgData name="Fu, Qiang" userId="cd39a8ac-ebbf-45f8-b949-2694965de25d" providerId="ADAL" clId="{7256F6AE-75AD-B34E-9D56-117396014D40}" dt="2023-09-15T20:04:56.608" v="475" actId="14100"/>
          <ac:picMkLst>
            <pc:docMk/>
            <pc:sldMk cId="534314568" sldId="3599"/>
            <ac:picMk id="7" creationId="{441CACCD-9C23-FFCE-8075-E37AE837402C}"/>
          </ac:picMkLst>
        </pc:picChg>
      </pc:sldChg>
      <pc:sldChg chg="new del">
        <pc:chgData name="Fu, Qiang" userId="cd39a8ac-ebbf-45f8-b949-2694965de25d" providerId="ADAL" clId="{7256F6AE-75AD-B34E-9D56-117396014D40}" dt="2023-09-15T20:05:15.394" v="478" actId="2696"/>
        <pc:sldMkLst>
          <pc:docMk/>
          <pc:sldMk cId="2489616361" sldId="3600"/>
        </pc:sldMkLst>
      </pc:sldChg>
      <pc:sldChg chg="addSp delSp modSp add mod">
        <pc:chgData name="Fu, Qiang" userId="cd39a8ac-ebbf-45f8-b949-2694965de25d" providerId="ADAL" clId="{7256F6AE-75AD-B34E-9D56-117396014D40}" dt="2023-09-15T20:07:08.323" v="581" actId="1076"/>
        <pc:sldMkLst>
          <pc:docMk/>
          <pc:sldMk cId="1747545033" sldId="3601"/>
        </pc:sldMkLst>
        <pc:spChg chg="del">
          <ac:chgData name="Fu, Qiang" userId="cd39a8ac-ebbf-45f8-b949-2694965de25d" providerId="ADAL" clId="{7256F6AE-75AD-B34E-9D56-117396014D40}" dt="2023-09-15T20:05:18.160" v="479" actId="478"/>
          <ac:spMkLst>
            <pc:docMk/>
            <pc:sldMk cId="1747545033" sldId="3601"/>
            <ac:spMk id="2" creationId="{2027ECFB-117B-116E-10C6-0F72C31703F1}"/>
          </ac:spMkLst>
        </pc:spChg>
        <pc:spChg chg="add mod">
          <ac:chgData name="Fu, Qiang" userId="cd39a8ac-ebbf-45f8-b949-2694965de25d" providerId="ADAL" clId="{7256F6AE-75AD-B34E-9D56-117396014D40}" dt="2023-09-15T20:06:48.182" v="574" actId="1076"/>
          <ac:spMkLst>
            <pc:docMk/>
            <pc:sldMk cId="1747545033" sldId="3601"/>
            <ac:spMk id="7" creationId="{933DA889-ABE8-95FB-ADF8-87D5507B75B3}"/>
          </ac:spMkLst>
        </pc:spChg>
        <pc:spChg chg="add mod">
          <ac:chgData name="Fu, Qiang" userId="cd39a8ac-ebbf-45f8-b949-2694965de25d" providerId="ADAL" clId="{7256F6AE-75AD-B34E-9D56-117396014D40}" dt="2023-09-15T20:06:58.108" v="580" actId="20577"/>
          <ac:spMkLst>
            <pc:docMk/>
            <pc:sldMk cId="1747545033" sldId="3601"/>
            <ac:spMk id="8" creationId="{7E08C606-39B7-A687-558A-D465009291F4}"/>
          </ac:spMkLst>
        </pc:spChg>
        <pc:spChg chg="mod">
          <ac:chgData name="Fu, Qiang" userId="cd39a8ac-ebbf-45f8-b949-2694965de25d" providerId="ADAL" clId="{7256F6AE-75AD-B34E-9D56-117396014D40}" dt="2023-09-15T20:05:30.260" v="518" actId="1035"/>
          <ac:spMkLst>
            <pc:docMk/>
            <pc:sldMk cId="1747545033" sldId="3601"/>
            <ac:spMk id="16" creationId="{72C725A3-B18C-0666-DD0E-68085206FC24}"/>
          </ac:spMkLst>
        </pc:spChg>
        <pc:graphicFrameChg chg="del">
          <ac:chgData name="Fu, Qiang" userId="cd39a8ac-ebbf-45f8-b949-2694965de25d" providerId="ADAL" clId="{7256F6AE-75AD-B34E-9D56-117396014D40}" dt="2023-09-15T20:05:20.360" v="480" actId="478"/>
          <ac:graphicFrameMkLst>
            <pc:docMk/>
            <pc:sldMk cId="1747545033" sldId="3601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5:57.624" v="547" actId="1076"/>
          <ac:picMkLst>
            <pc:docMk/>
            <pc:sldMk cId="1747545033" sldId="3601"/>
            <ac:picMk id="3" creationId="{23848BF2-D71E-C1E3-012C-EFD8B51A7F47}"/>
          </ac:picMkLst>
        </pc:picChg>
        <pc:picChg chg="add mod">
          <ac:chgData name="Fu, Qiang" userId="cd39a8ac-ebbf-45f8-b949-2694965de25d" providerId="ADAL" clId="{7256F6AE-75AD-B34E-9D56-117396014D40}" dt="2023-09-15T20:07:08.323" v="581" actId="1076"/>
          <ac:picMkLst>
            <pc:docMk/>
            <pc:sldMk cId="1747545033" sldId="3601"/>
            <ac:picMk id="6" creationId="{C2141660-4202-3E01-CB3B-DFA74FBB7F79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7" creationId="{95EDBD0D-3333-42FF-7BC2-F4C8D37B2F7D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8" creationId="{5B6B9DC7-45FC-6C47-9CF5-7EAE2B38F106}"/>
          </ac:picMkLst>
        </pc:picChg>
      </pc:sldChg>
    </pc:docChg>
  </pc:docChgLst>
  <pc:docChgLst>
    <pc:chgData name="Fu, Qiang" userId="cd39a8ac-ebbf-45f8-b949-2694965de25d" providerId="ADAL" clId="{7071A72B-FD39-5E41-BED1-4914F716F83A}"/>
    <pc:docChg chg="undo custSel addSld delSld modSld sldOrd">
      <pc:chgData name="Fu, Qiang" userId="cd39a8ac-ebbf-45f8-b949-2694965de25d" providerId="ADAL" clId="{7071A72B-FD39-5E41-BED1-4914F716F83A}" dt="2023-07-17T14:15:03.140" v="182" actId="20577"/>
      <pc:docMkLst>
        <pc:docMk/>
      </pc:docMkLst>
      <pc:sldChg chg="modSp mod">
        <pc:chgData name="Fu, Qiang" userId="cd39a8ac-ebbf-45f8-b949-2694965de25d" providerId="ADAL" clId="{7071A72B-FD39-5E41-BED1-4914F716F83A}" dt="2023-07-14T20:11:31.791" v="118" actId="20577"/>
        <pc:sldMkLst>
          <pc:docMk/>
          <pc:sldMk cId="2049175137" sldId="3477"/>
        </pc:sldMkLst>
        <pc:spChg chg="mod">
          <ac:chgData name="Fu, Qiang" userId="cd39a8ac-ebbf-45f8-b949-2694965de25d" providerId="ADAL" clId="{7071A72B-FD39-5E41-BED1-4914F716F83A}" dt="2023-07-14T20:11:31.791" v="118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071A72B-FD39-5E41-BED1-4914F716F83A}" dt="2023-07-14T20:08:26.005" v="70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7071A72B-FD39-5E41-BED1-4914F716F83A}" dt="2023-07-14T20:08:26.005" v="70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244575436" sldId="3508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09453596" sldId="3509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1861415967" sldId="3541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956557353" sldId="3542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517873558" sldId="3543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20947540" sldId="3544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64885424" sldId="3545"/>
        </pc:sldMkLst>
      </pc:sldChg>
      <pc:sldChg chg="add ord">
        <pc:chgData name="Fu, Qiang" userId="cd39a8ac-ebbf-45f8-b949-2694965de25d" providerId="ADAL" clId="{7071A72B-FD39-5E41-BED1-4914F716F83A}" dt="2023-07-14T20:09:52.288" v="73" actId="20578"/>
        <pc:sldMkLst>
          <pc:docMk/>
          <pc:sldMk cId="1540046672" sldId="3548"/>
        </pc:sldMkLst>
      </pc:sldChg>
      <pc:sldChg chg="add modNotesTx">
        <pc:chgData name="Fu, Qiang" userId="cd39a8ac-ebbf-45f8-b949-2694965de25d" providerId="ADAL" clId="{7071A72B-FD39-5E41-BED1-4914F716F83A}" dt="2023-07-17T14:12:43.580" v="166" actId="20577"/>
        <pc:sldMkLst>
          <pc:docMk/>
          <pc:sldMk cId="1945603721" sldId="3549"/>
        </pc:sldMkLst>
      </pc:sldChg>
      <pc:sldChg chg="modSp add mod modNotesTx">
        <pc:chgData name="Fu, Qiang" userId="cd39a8ac-ebbf-45f8-b949-2694965de25d" providerId="ADAL" clId="{7071A72B-FD39-5E41-BED1-4914F716F83A}" dt="2023-07-17T14:15:03.140" v="182" actId="20577"/>
        <pc:sldMkLst>
          <pc:docMk/>
          <pc:sldMk cId="66702755" sldId="3554"/>
        </pc:sldMkLst>
        <pc:spChg chg="mod">
          <ac:chgData name="Fu, Qiang" userId="cd39a8ac-ebbf-45f8-b949-2694965de25d" providerId="ADAL" clId="{7071A72B-FD39-5E41-BED1-4914F716F83A}" dt="2023-07-17T14:15:03.140" v="182" actId="20577"/>
          <ac:spMkLst>
            <pc:docMk/>
            <pc:sldMk cId="66702755" sldId="3554"/>
            <ac:spMk id="7" creationId="{5074D89F-9892-F04E-DA82-B1B2A830B109}"/>
          </ac:spMkLst>
        </pc:spChg>
      </pc:sldChg>
      <pc:sldChg chg="add modNotesTx">
        <pc:chgData name="Fu, Qiang" userId="cd39a8ac-ebbf-45f8-b949-2694965de25d" providerId="ADAL" clId="{7071A72B-FD39-5E41-BED1-4914F716F83A}" dt="2023-07-17T14:12:56.162" v="168" actId="20577"/>
        <pc:sldMkLst>
          <pc:docMk/>
          <pc:sldMk cId="881826100" sldId="3562"/>
        </pc:sldMkLst>
      </pc:sldChg>
      <pc:sldChg chg="add">
        <pc:chgData name="Fu, Qiang" userId="cd39a8ac-ebbf-45f8-b949-2694965de25d" providerId="ADAL" clId="{7071A72B-FD39-5E41-BED1-4914F716F83A}" dt="2023-07-14T20:09:47.154" v="72"/>
        <pc:sldMkLst>
          <pc:docMk/>
          <pc:sldMk cId="4139213732" sldId="3564"/>
        </pc:sldMkLst>
      </pc:sldChg>
      <pc:sldChg chg="add modNotesTx">
        <pc:chgData name="Fu, Qiang" userId="cd39a8ac-ebbf-45f8-b949-2694965de25d" providerId="ADAL" clId="{7071A72B-FD39-5E41-BED1-4914F716F83A}" dt="2023-07-17T14:13:00.069" v="169" actId="20577"/>
        <pc:sldMkLst>
          <pc:docMk/>
          <pc:sldMk cId="3985121424" sldId="3565"/>
        </pc:sldMkLst>
      </pc:sldChg>
      <pc:sldChg chg="addSp delSp modSp add mod modNotesTx">
        <pc:chgData name="Fu, Qiang" userId="cd39a8ac-ebbf-45f8-b949-2694965de25d" providerId="ADAL" clId="{7071A72B-FD39-5E41-BED1-4914F716F83A}" dt="2023-07-17T14:13:04.509" v="170" actId="20577"/>
        <pc:sldMkLst>
          <pc:docMk/>
          <pc:sldMk cId="2915478424" sldId="3566"/>
        </pc:sldMkLst>
        <pc:spChg chg="mod">
          <ac:chgData name="Fu, Qiang" userId="cd39a8ac-ebbf-45f8-b949-2694965de25d" providerId="ADAL" clId="{7071A72B-FD39-5E41-BED1-4914F716F83A}" dt="2023-07-14T20:14:04.075" v="129" actId="12"/>
          <ac:spMkLst>
            <pc:docMk/>
            <pc:sldMk cId="2915478424" sldId="3566"/>
            <ac:spMk id="6" creationId="{8B67B398-4F0A-85AF-E1C8-E0F522290D86}"/>
          </ac:spMkLst>
        </pc:spChg>
        <pc:spChg chg="mod">
          <ac:chgData name="Fu, Qiang" userId="cd39a8ac-ebbf-45f8-b949-2694965de25d" providerId="ADAL" clId="{7071A72B-FD39-5E41-BED1-4914F716F83A}" dt="2023-07-14T20:14:00.129" v="128" actId="12"/>
          <ac:spMkLst>
            <pc:docMk/>
            <pc:sldMk cId="2915478424" sldId="3566"/>
            <ac:spMk id="10" creationId="{DF100759-A4E5-B286-7A27-2D4EA9E61F68}"/>
          </ac:spMkLst>
        </pc:spChg>
        <pc:spChg chg="add del mod">
          <ac:chgData name="Fu, Qiang" userId="cd39a8ac-ebbf-45f8-b949-2694965de25d" providerId="ADAL" clId="{7071A72B-FD39-5E41-BED1-4914F716F83A}" dt="2023-07-14T20:50:29.464" v="165" actId="478"/>
          <ac:spMkLst>
            <pc:docMk/>
            <pc:sldMk cId="2915478424" sldId="3566"/>
            <ac:spMk id="31" creationId="{EE451608-93E1-E849-342A-CFC31FCC9E81}"/>
          </ac:spMkLst>
        </pc:spChg>
      </pc:sldChg>
      <pc:sldChg chg="modSp add mod">
        <pc:chgData name="Fu, Qiang" userId="cd39a8ac-ebbf-45f8-b949-2694965de25d" providerId="ADAL" clId="{7071A72B-FD39-5E41-BED1-4914F716F83A}" dt="2023-07-14T20:12:23.104" v="124" actId="14100"/>
        <pc:sldMkLst>
          <pc:docMk/>
          <pc:sldMk cId="1564913319" sldId="3567"/>
        </pc:sldMkLst>
        <pc:spChg chg="mod">
          <ac:chgData name="Fu, Qiang" userId="cd39a8ac-ebbf-45f8-b949-2694965de25d" providerId="ADAL" clId="{7071A72B-FD39-5E41-BED1-4914F716F83A}" dt="2023-07-14T20:11:51.911" v="120" actId="1076"/>
          <ac:spMkLst>
            <pc:docMk/>
            <pc:sldMk cId="1564913319" sldId="3567"/>
            <ac:spMk id="18" creationId="{5BCC2209-1B52-95E1-D6AC-D92FCDBC0DA0}"/>
          </ac:spMkLst>
        </pc:spChg>
        <pc:grpChg chg="mod">
          <ac:chgData name="Fu, Qiang" userId="cd39a8ac-ebbf-45f8-b949-2694965de25d" providerId="ADAL" clId="{7071A72B-FD39-5E41-BED1-4914F716F83A}" dt="2023-07-14T20:12:23.104" v="124" actId="14100"/>
          <ac:grpSpMkLst>
            <pc:docMk/>
            <pc:sldMk cId="1564913319" sldId="3567"/>
            <ac:grpSpMk id="9" creationId="{B0E4E8FC-3C69-42F4-F08A-53914658446B}"/>
          </ac:grpSpMkLst>
        </pc:grpChg>
      </pc:sld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Fu, Qiang" userId="cd39a8ac-ebbf-45f8-b949-2694965de25d" providerId="ADAL" clId="{9365327D-A491-9F46-8EB9-0804361ABED6}"/>
    <pc:docChg chg="undo redo custSel addSld delSld modSld">
      <pc:chgData name="Fu, Qiang" userId="cd39a8ac-ebbf-45f8-b949-2694965de25d" providerId="ADAL" clId="{9365327D-A491-9F46-8EB9-0804361ABED6}" dt="2023-10-16T14:56:40.427" v="2656" actId="20577"/>
      <pc:docMkLst>
        <pc:docMk/>
      </pc:docMkLst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021947876" sldId="303"/>
        </pc:sldMkLst>
      </pc:sldChg>
      <pc:sldChg chg="modSp mod">
        <pc:chgData name="Fu, Qiang" userId="cd39a8ac-ebbf-45f8-b949-2694965de25d" providerId="ADAL" clId="{9365327D-A491-9F46-8EB9-0804361ABED6}" dt="2023-10-16T14:29:48.078" v="2586" actId="113"/>
        <pc:sldMkLst>
          <pc:docMk/>
          <pc:sldMk cId="2049175137" sldId="3477"/>
        </pc:sldMkLst>
        <pc:spChg chg="mod">
          <ac:chgData name="Fu, Qiang" userId="cd39a8ac-ebbf-45f8-b949-2694965de25d" providerId="ADAL" clId="{9365327D-A491-9F46-8EB9-0804361ABED6}" dt="2023-10-16T14:29:48.078" v="2586" actId="113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16843391" sldId="357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244549006" sldId="3587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669395568" sldId="3591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139606093" sldId="3592"/>
        </pc:sldMkLst>
      </pc:sldChg>
      <pc:sldChg chg="del">
        <pc:chgData name="Fu, Qiang" userId="cd39a8ac-ebbf-45f8-b949-2694965de25d" providerId="ADAL" clId="{9365327D-A491-9F46-8EB9-0804361ABED6}" dt="2023-10-14T12:52:17.570" v="1" actId="2696"/>
        <pc:sldMkLst>
          <pc:docMk/>
          <pc:sldMk cId="3983085759" sldId="359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23546841" sldId="3594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758648146" sldId="3595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522985994" sldId="3596"/>
        </pc:sldMkLst>
      </pc:sldChg>
      <pc:sldChg chg="modSp">
        <pc:chgData name="Fu, Qiang" userId="cd39a8ac-ebbf-45f8-b949-2694965de25d" providerId="ADAL" clId="{9365327D-A491-9F46-8EB9-0804361ABED6}" dt="2023-10-14T12:56:15.612" v="110" actId="113"/>
        <pc:sldMkLst>
          <pc:docMk/>
          <pc:sldMk cId="2456973288" sldId="3597"/>
        </pc:sldMkLst>
        <pc:graphicFrameChg chg="mod">
          <ac:chgData name="Fu, Qiang" userId="cd39a8ac-ebbf-45f8-b949-2694965de25d" providerId="ADAL" clId="{9365327D-A491-9F46-8EB9-0804361ABED6}" dt="2023-10-14T12:56:15.612" v="110" actId="113"/>
          <ac:graphicFrameMkLst>
            <pc:docMk/>
            <pc:sldMk cId="2456973288" sldId="3597"/>
            <ac:graphicFrameMk id="4" creationId="{82EBBCF6-6D46-1D6E-E121-503A270C8D26}"/>
          </ac:graphicFrameMkLst>
        </pc:graphicFrameChg>
      </pc:sldChg>
      <pc:sldChg chg="modSp add mod">
        <pc:chgData name="Fu, Qiang" userId="cd39a8ac-ebbf-45f8-b949-2694965de25d" providerId="ADAL" clId="{9365327D-A491-9F46-8EB9-0804361ABED6}" dt="2023-10-14T13:03:36.486" v="525" actId="20577"/>
        <pc:sldMkLst>
          <pc:docMk/>
          <pc:sldMk cId="1228203714" sldId="3600"/>
        </pc:sldMkLst>
        <pc:spChg chg="mod">
          <ac:chgData name="Fu, Qiang" userId="cd39a8ac-ebbf-45f8-b949-2694965de25d" providerId="ADAL" clId="{9365327D-A491-9F46-8EB9-0804361ABED6}" dt="2023-10-14T13:03:36.486" v="525" actId="20577"/>
          <ac:spMkLst>
            <pc:docMk/>
            <pc:sldMk cId="1228203714" sldId="3600"/>
            <ac:spMk id="7" creationId="{137A8B6A-0BD0-0647-2503-71A867E6C34B}"/>
          </ac:spMkLst>
        </pc:spChg>
        <pc:spChg chg="mod">
          <ac:chgData name="Fu, Qiang" userId="cd39a8ac-ebbf-45f8-b949-2694965de25d" providerId="ADAL" clId="{9365327D-A491-9F46-8EB9-0804361ABED6}" dt="2023-10-14T13:00:41.575" v="371" actId="1076"/>
          <ac:spMkLst>
            <pc:docMk/>
            <pc:sldMk cId="1228203714" sldId="3600"/>
            <ac:spMk id="10" creationId="{7477C2B0-834F-9AB2-9645-58569EF0C814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74754503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35839550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780170246" sldId="3602"/>
        </pc:sldMkLst>
      </pc:sldChg>
      <pc:sldChg chg="delSp add del setBg delDesignElem">
        <pc:chgData name="Fu, Qiang" userId="cd39a8ac-ebbf-45f8-b949-2694965de25d" providerId="ADAL" clId="{9365327D-A491-9F46-8EB9-0804361ABED6}" dt="2023-10-14T13:33:37.970" v="1288" actId="2696"/>
        <pc:sldMkLst>
          <pc:docMk/>
          <pc:sldMk cId="2680102698" sldId="3604"/>
        </pc:sldMkLst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20" creationId="{9A0D773F-7A7D-4DBB-9DEA-86BB8B8F4BC8}"/>
          </ac:spMkLst>
        </pc:spChg>
      </pc:sldChg>
      <pc:sldChg chg="addSp delSp modSp new mod">
        <pc:chgData name="Fu, Qiang" userId="cd39a8ac-ebbf-45f8-b949-2694965de25d" providerId="ADAL" clId="{9365327D-A491-9F46-8EB9-0804361ABED6}" dt="2023-10-16T14:56:40.427" v="2656" actId="20577"/>
        <pc:sldMkLst>
          <pc:docMk/>
          <pc:sldMk cId="840172166" sldId="3605"/>
        </pc:sldMkLst>
        <pc:spChg chg="mod">
          <ac:chgData name="Fu, Qiang" userId="cd39a8ac-ebbf-45f8-b949-2694965de25d" providerId="ADAL" clId="{9365327D-A491-9F46-8EB9-0804361ABED6}" dt="2023-10-16T14:22:34.499" v="2468" actId="1076"/>
          <ac:spMkLst>
            <pc:docMk/>
            <pc:sldMk cId="840172166" sldId="3605"/>
            <ac:spMk id="2" creationId="{27D77D98-2EAC-D36A-6BF3-A4BF3ADFA212}"/>
          </ac:spMkLst>
        </pc:spChg>
        <pc:spChg chg="del">
          <ac:chgData name="Fu, Qiang" userId="cd39a8ac-ebbf-45f8-b949-2694965de25d" providerId="ADAL" clId="{9365327D-A491-9F46-8EB9-0804361ABED6}" dt="2023-10-14T13:01:18.065" v="455" actId="478"/>
          <ac:spMkLst>
            <pc:docMk/>
            <pc:sldMk cId="840172166" sldId="3605"/>
            <ac:spMk id="3" creationId="{88F53E3D-466E-3513-15C8-F29A88926C76}"/>
          </ac:spMkLst>
        </pc:spChg>
        <pc:spChg chg="add del mod">
          <ac:chgData name="Fu, Qiang" userId="cd39a8ac-ebbf-45f8-b949-2694965de25d" providerId="ADAL" clId="{9365327D-A491-9F46-8EB9-0804361ABED6}" dt="2023-10-14T13:08:08.585" v="695" actId="478"/>
          <ac:spMkLst>
            <pc:docMk/>
            <pc:sldMk cId="840172166" sldId="3605"/>
            <ac:spMk id="4" creationId="{41A507BF-88A3-39DB-BBBB-A8C2C5A538BC}"/>
          </ac:spMkLst>
        </pc:spChg>
        <pc:spChg chg="add del mod">
          <ac:chgData name="Fu, Qiang" userId="cd39a8ac-ebbf-45f8-b949-2694965de25d" providerId="ADAL" clId="{9365327D-A491-9F46-8EB9-0804361ABED6}" dt="2023-10-14T13:08:06.693" v="694" actId="478"/>
          <ac:spMkLst>
            <pc:docMk/>
            <pc:sldMk cId="840172166" sldId="3605"/>
            <ac:spMk id="5" creationId="{10EF5323-98EE-D41E-3548-042AFCF04EA5}"/>
          </ac:spMkLst>
        </pc:spChg>
        <pc:spChg chg="add del mod">
          <ac:chgData name="Fu, Qiang" userId="cd39a8ac-ebbf-45f8-b949-2694965de25d" providerId="ADAL" clId="{9365327D-A491-9F46-8EB9-0804361ABED6}" dt="2023-10-14T13:08:04.982" v="693" actId="478"/>
          <ac:spMkLst>
            <pc:docMk/>
            <pc:sldMk cId="840172166" sldId="3605"/>
            <ac:spMk id="6" creationId="{8CA4472A-2500-57CA-10AC-9C79D20A12CC}"/>
          </ac:spMkLst>
        </pc:spChg>
        <pc:graphicFrameChg chg="add mod modGraphic">
          <ac:chgData name="Fu, Qiang" userId="cd39a8ac-ebbf-45f8-b949-2694965de25d" providerId="ADAL" clId="{9365327D-A491-9F46-8EB9-0804361ABED6}" dt="2023-10-16T14:56:40.427" v="2656" actId="20577"/>
          <ac:graphicFrameMkLst>
            <pc:docMk/>
            <pc:sldMk cId="840172166" sldId="3605"/>
            <ac:graphicFrameMk id="7" creationId="{C0F83E1A-8DBD-513A-DC6A-7F62F733CB36}"/>
          </ac:graphicFrameMkLst>
        </pc:graphicFrameChg>
      </pc:sldChg>
      <pc:sldChg chg="delSp modSp add mod setBg delDesignElem">
        <pc:chgData name="Fu, Qiang" userId="cd39a8ac-ebbf-45f8-b949-2694965de25d" providerId="ADAL" clId="{9365327D-A491-9F46-8EB9-0804361ABED6}" dt="2023-10-14T14:57:31.187" v="1932" actId="20577"/>
        <pc:sldMkLst>
          <pc:docMk/>
          <pc:sldMk cId="2561119481" sldId="3606"/>
        </pc:sldMkLst>
        <pc:spChg chg="mod">
          <ac:chgData name="Fu, Qiang" userId="cd39a8ac-ebbf-45f8-b949-2694965de25d" providerId="ADAL" clId="{9365327D-A491-9F46-8EB9-0804361ABED6}" dt="2023-10-14T13:20:10.493" v="928" actId="1076"/>
          <ac:spMkLst>
            <pc:docMk/>
            <pc:sldMk cId="2561119481" sldId="3606"/>
            <ac:spMk id="2" creationId="{CEFE9858-423D-FDCF-219D-435C3787EE31}"/>
          </ac:spMkLst>
        </pc:spChg>
        <pc:spChg chg="mod">
          <ac:chgData name="Fu, Qiang" userId="cd39a8ac-ebbf-45f8-b949-2694965de25d" providerId="ADAL" clId="{9365327D-A491-9F46-8EB9-0804361ABED6}" dt="2023-10-14T14:57:31.187" v="1932" actId="20577"/>
          <ac:spMkLst>
            <pc:docMk/>
            <pc:sldMk cId="2561119481" sldId="3606"/>
            <ac:spMk id="3" creationId="{B1E69B51-71F7-DF98-7F70-02A5CB511025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20" creationId="{9A0D773F-7A7D-4DBB-9DEA-86BB8B8F4BC8}"/>
          </ac:spMkLst>
        </pc:spChg>
        <pc:graphicFrameChg chg="mod modGraphic">
          <ac:chgData name="Fu, Qiang" userId="cd39a8ac-ebbf-45f8-b949-2694965de25d" providerId="ADAL" clId="{9365327D-A491-9F46-8EB9-0804361ABED6}" dt="2023-10-14T13:19:52.712" v="923" actId="14100"/>
          <ac:graphicFrameMkLst>
            <pc:docMk/>
            <pc:sldMk cId="2561119481" sldId="3606"/>
            <ac:graphicFrameMk id="4" creationId="{3F4A6DC7-E5C5-F3DE-0F0D-4DE408BEA381}"/>
          </ac:graphicFrameMkLst>
        </pc:graphicFrameChg>
      </pc:sldChg>
      <pc:sldChg chg="addSp delSp modSp new mod">
        <pc:chgData name="Fu, Qiang" userId="cd39a8ac-ebbf-45f8-b949-2694965de25d" providerId="ADAL" clId="{9365327D-A491-9F46-8EB9-0804361ABED6}" dt="2023-10-16T13:07:26.426" v="2280" actId="20577"/>
        <pc:sldMkLst>
          <pc:docMk/>
          <pc:sldMk cId="1365133786" sldId="3607"/>
        </pc:sldMkLst>
        <pc:spChg chg="mod">
          <ac:chgData name="Fu, Qiang" userId="cd39a8ac-ebbf-45f8-b949-2694965de25d" providerId="ADAL" clId="{9365327D-A491-9F46-8EB9-0804361ABED6}" dt="2023-10-14T13:21:07.768" v="961" actId="20577"/>
          <ac:spMkLst>
            <pc:docMk/>
            <pc:sldMk cId="1365133786" sldId="3607"/>
            <ac:spMk id="2" creationId="{BE019D8F-FF49-510D-B7FA-21CB17E8580A}"/>
          </ac:spMkLst>
        </pc:spChg>
        <pc:spChg chg="mod">
          <ac:chgData name="Fu, Qiang" userId="cd39a8ac-ebbf-45f8-b949-2694965de25d" providerId="ADAL" clId="{9365327D-A491-9F46-8EB9-0804361ABED6}" dt="2023-10-16T13:07:26.426" v="2280" actId="20577"/>
          <ac:spMkLst>
            <pc:docMk/>
            <pc:sldMk cId="1365133786" sldId="3607"/>
            <ac:spMk id="3" creationId="{CEA007E6-6CB0-18F2-964C-5532211F812F}"/>
          </ac:spMkLst>
        </pc:spChg>
        <pc:spChg chg="add del mod">
          <ac:chgData name="Fu, Qiang" userId="cd39a8ac-ebbf-45f8-b949-2694965de25d" providerId="ADAL" clId="{9365327D-A491-9F46-8EB9-0804361ABED6}" dt="2023-10-14T13:46:38.917" v="1357" actId="21"/>
          <ac:spMkLst>
            <pc:docMk/>
            <pc:sldMk cId="1365133786" sldId="3607"/>
            <ac:spMk id="5" creationId="{2F96477C-7F3F-4430-8757-817773FF55CC}"/>
          </ac:spMkLst>
        </pc:spChg>
        <pc:spChg chg="add del mod">
          <ac:chgData name="Fu, Qiang" userId="cd39a8ac-ebbf-45f8-b949-2694965de25d" providerId="ADAL" clId="{9365327D-A491-9F46-8EB9-0804361ABED6}" dt="2023-10-15T15:47:11.778" v="1994" actId="478"/>
          <ac:spMkLst>
            <pc:docMk/>
            <pc:sldMk cId="1365133786" sldId="3607"/>
            <ac:spMk id="8" creationId="{1B734265-18E7-256A-F892-B71BF5A53DA9}"/>
          </ac:spMkLst>
        </pc:spChg>
        <pc:spChg chg="add mod">
          <ac:chgData name="Fu, Qiang" userId="cd39a8ac-ebbf-45f8-b949-2694965de25d" providerId="ADAL" clId="{9365327D-A491-9F46-8EB9-0804361ABED6}" dt="2023-10-15T15:53:17.485" v="2082" actId="113"/>
          <ac:spMkLst>
            <pc:docMk/>
            <pc:sldMk cId="1365133786" sldId="3607"/>
            <ac:spMk id="9" creationId="{9EA028C3-B5FB-0C0F-7992-D816D97EF4E9}"/>
          </ac:spMkLst>
        </pc:spChg>
        <pc:spChg chg="add mod">
          <ac:chgData name="Fu, Qiang" userId="cd39a8ac-ebbf-45f8-b949-2694965de25d" providerId="ADAL" clId="{9365327D-A491-9F46-8EB9-0804361ABED6}" dt="2023-10-15T19:09:11.214" v="2231" actId="20577"/>
          <ac:spMkLst>
            <pc:docMk/>
            <pc:sldMk cId="1365133786" sldId="3607"/>
            <ac:spMk id="10" creationId="{29495494-B5B2-A39F-9DE1-080F9B256CF0}"/>
          </ac:spMkLst>
        </pc:spChg>
        <pc:spChg chg="add mod">
          <ac:chgData name="Fu, Qiang" userId="cd39a8ac-ebbf-45f8-b949-2694965de25d" providerId="ADAL" clId="{9365327D-A491-9F46-8EB9-0804361ABED6}" dt="2023-10-15T15:55:11.389" v="2110" actId="1076"/>
          <ac:spMkLst>
            <pc:docMk/>
            <pc:sldMk cId="1365133786" sldId="3607"/>
            <ac:spMk id="11" creationId="{ED6AD7C8-EB35-A2CA-E90C-6F966DF14F7E}"/>
          </ac:spMkLst>
        </pc:spChg>
        <pc:picChg chg="add del mod">
          <ac:chgData name="Fu, Qiang" userId="cd39a8ac-ebbf-45f8-b949-2694965de25d" providerId="ADAL" clId="{9365327D-A491-9F46-8EB9-0804361ABED6}" dt="2023-10-14T13:46:38.917" v="1357" actId="21"/>
          <ac:picMkLst>
            <pc:docMk/>
            <pc:sldMk cId="1365133786" sldId="3607"/>
            <ac:picMk id="4" creationId="{4B947E0A-ED03-D0ED-1E4A-049B07935C15}"/>
          </ac:picMkLst>
        </pc:picChg>
        <pc:picChg chg="add mod">
          <ac:chgData name="Fu, Qiang" userId="cd39a8ac-ebbf-45f8-b949-2694965de25d" providerId="ADAL" clId="{9365327D-A491-9F46-8EB9-0804361ABED6}" dt="2023-10-15T15:50:14.438" v="2022" actId="1076"/>
          <ac:picMkLst>
            <pc:docMk/>
            <pc:sldMk cId="1365133786" sldId="3607"/>
            <ac:picMk id="4" creationId="{6AF96570-6829-84C8-AF17-549FE926543E}"/>
          </ac:picMkLst>
        </pc:picChg>
        <pc:picChg chg="add mod">
          <ac:chgData name="Fu, Qiang" userId="cd39a8ac-ebbf-45f8-b949-2694965de25d" providerId="ADAL" clId="{9365327D-A491-9F46-8EB9-0804361ABED6}" dt="2023-10-15T15:50:10.544" v="2021" actId="1076"/>
          <ac:picMkLst>
            <pc:docMk/>
            <pc:sldMk cId="1365133786" sldId="3607"/>
            <ac:picMk id="5" creationId="{289A9828-B8DD-3DE4-CC5B-ADCF93245590}"/>
          </ac:picMkLst>
        </pc:picChg>
        <pc:picChg chg="add del mod">
          <ac:chgData name="Fu, Qiang" userId="cd39a8ac-ebbf-45f8-b949-2694965de25d" providerId="ADAL" clId="{9365327D-A491-9F46-8EB9-0804361ABED6}" dt="2023-10-15T15:47:06.527" v="1992" actId="478"/>
          <ac:picMkLst>
            <pc:docMk/>
            <pc:sldMk cId="1365133786" sldId="3607"/>
            <ac:picMk id="6" creationId="{0B972E14-9F94-D503-3815-E0B601F937D0}"/>
          </ac:picMkLst>
        </pc:picChg>
        <pc:picChg chg="add del mod">
          <ac:chgData name="Fu, Qiang" userId="cd39a8ac-ebbf-45f8-b949-2694965de25d" providerId="ADAL" clId="{9365327D-A491-9F46-8EB9-0804361ABED6}" dt="2023-10-15T15:47:09.755" v="1993" actId="478"/>
          <ac:picMkLst>
            <pc:docMk/>
            <pc:sldMk cId="1365133786" sldId="3607"/>
            <ac:picMk id="7" creationId="{A3F4D848-811C-4142-EF49-D037DC18F98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4T19:52:09.459" v="1989" actId="20577"/>
        <pc:sldMkLst>
          <pc:docMk/>
          <pc:sldMk cId="751054540" sldId="3608"/>
        </pc:sldMkLst>
        <pc:spChg chg="mod">
          <ac:chgData name="Fu, Qiang" userId="cd39a8ac-ebbf-45f8-b949-2694965de25d" providerId="ADAL" clId="{9365327D-A491-9F46-8EB9-0804361ABED6}" dt="2023-10-14T13:46:19.134" v="1346"/>
          <ac:spMkLst>
            <pc:docMk/>
            <pc:sldMk cId="751054540" sldId="3608"/>
            <ac:spMk id="2" creationId="{2103BEAC-2A56-C68A-6436-0E202A37892D}"/>
          </ac:spMkLst>
        </pc:spChg>
        <pc:spChg chg="del">
          <ac:chgData name="Fu, Qiang" userId="cd39a8ac-ebbf-45f8-b949-2694965de25d" providerId="ADAL" clId="{9365327D-A491-9F46-8EB9-0804361ABED6}" dt="2023-10-14T13:46:25.300" v="1348" actId="478"/>
          <ac:spMkLst>
            <pc:docMk/>
            <pc:sldMk cId="751054540" sldId="3608"/>
            <ac:spMk id="3" creationId="{F0A63BFA-10D8-5AEC-69D9-4516FA8B661E}"/>
          </ac:spMkLst>
        </pc:spChg>
        <pc:spChg chg="add mod">
          <ac:chgData name="Fu, Qiang" userId="cd39a8ac-ebbf-45f8-b949-2694965de25d" providerId="ADAL" clId="{9365327D-A491-9F46-8EB9-0804361ABED6}" dt="2023-10-14T13:46:51.802" v="1362" actId="255"/>
          <ac:spMkLst>
            <pc:docMk/>
            <pc:sldMk cId="751054540" sldId="3608"/>
            <ac:spMk id="5" creationId="{87C80C70-FD5D-4742-67C2-6350C77CD121}"/>
          </ac:spMkLst>
        </pc:spChg>
        <pc:spChg chg="add mod">
          <ac:chgData name="Fu, Qiang" userId="cd39a8ac-ebbf-45f8-b949-2694965de25d" providerId="ADAL" clId="{9365327D-A491-9F46-8EB9-0804361ABED6}" dt="2023-10-14T19:52:09.459" v="1989" actId="20577"/>
          <ac:spMkLst>
            <pc:docMk/>
            <pc:sldMk cId="751054540" sldId="3608"/>
            <ac:spMk id="7" creationId="{57DFFC14-C0DB-F8C4-7628-34AC44B61D4D}"/>
          </ac:spMkLst>
        </pc:spChg>
        <pc:picChg chg="add mod">
          <ac:chgData name="Fu, Qiang" userId="cd39a8ac-ebbf-45f8-b949-2694965de25d" providerId="ADAL" clId="{9365327D-A491-9F46-8EB9-0804361ABED6}" dt="2023-10-14T13:47:14.176" v="1365" actId="2085"/>
          <ac:picMkLst>
            <pc:docMk/>
            <pc:sldMk cId="751054540" sldId="3608"/>
            <ac:picMk id="6" creationId="{67D63649-F9C4-3A4E-43E6-C4BDAED64A1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5T19:08:26.890" v="2229"/>
        <pc:sldMkLst>
          <pc:docMk/>
          <pc:sldMk cId="3027823659" sldId="3609"/>
        </pc:sldMkLst>
        <pc:spChg chg="mod">
          <ac:chgData name="Fu, Qiang" userId="cd39a8ac-ebbf-45f8-b949-2694965de25d" providerId="ADAL" clId="{9365327D-A491-9F46-8EB9-0804361ABED6}" dt="2023-10-14T14:38:19.245" v="1705" actId="20577"/>
          <ac:spMkLst>
            <pc:docMk/>
            <pc:sldMk cId="3027823659" sldId="3609"/>
            <ac:spMk id="2" creationId="{3B800C88-4641-9076-3CB1-D63CFCDE7215}"/>
          </ac:spMkLst>
        </pc:spChg>
        <pc:spChg chg="del">
          <ac:chgData name="Fu, Qiang" userId="cd39a8ac-ebbf-45f8-b949-2694965de25d" providerId="ADAL" clId="{9365327D-A491-9F46-8EB9-0804361ABED6}" dt="2023-10-14T14:34:18.766" v="1637" actId="478"/>
          <ac:spMkLst>
            <pc:docMk/>
            <pc:sldMk cId="3027823659" sldId="3609"/>
            <ac:spMk id="3" creationId="{07B79135-1902-A3D0-2216-887C9351D3B0}"/>
          </ac:spMkLst>
        </pc:spChg>
        <pc:spChg chg="add del mod">
          <ac:chgData name="Fu, Qiang" userId="cd39a8ac-ebbf-45f8-b949-2694965de25d" providerId="ADAL" clId="{9365327D-A491-9F46-8EB9-0804361ABED6}" dt="2023-10-14T14:36:54.355" v="1675" actId="478"/>
          <ac:spMkLst>
            <pc:docMk/>
            <pc:sldMk cId="3027823659" sldId="3609"/>
            <ac:spMk id="4" creationId="{357E3DD7-197B-C291-A7A9-609A4752E51C}"/>
          </ac:spMkLst>
        </pc:spChg>
        <pc:spChg chg="add del mod">
          <ac:chgData name="Fu, Qiang" userId="cd39a8ac-ebbf-45f8-b949-2694965de25d" providerId="ADAL" clId="{9365327D-A491-9F46-8EB9-0804361ABED6}" dt="2023-10-14T14:36:59.682" v="1677" actId="478"/>
          <ac:spMkLst>
            <pc:docMk/>
            <pc:sldMk cId="3027823659" sldId="3609"/>
            <ac:spMk id="7" creationId="{C8076FE0-343A-2B18-755B-CF268DEE1EEA}"/>
          </ac:spMkLst>
        </pc:spChg>
        <pc:spChg chg="add mod">
          <ac:chgData name="Fu, Qiang" userId="cd39a8ac-ebbf-45f8-b949-2694965de25d" providerId="ADAL" clId="{9365327D-A491-9F46-8EB9-0804361ABED6}" dt="2023-10-14T14:53:38" v="1921" actId="20577"/>
          <ac:spMkLst>
            <pc:docMk/>
            <pc:sldMk cId="3027823659" sldId="3609"/>
            <ac:spMk id="9" creationId="{303668C7-C13C-9033-E651-E92DCDFF3C2B}"/>
          </ac:spMkLst>
        </pc:spChg>
        <pc:graphicFrameChg chg="add del mod modGraphic">
          <ac:chgData name="Fu, Qiang" userId="cd39a8ac-ebbf-45f8-b949-2694965de25d" providerId="ADAL" clId="{9365327D-A491-9F46-8EB9-0804361ABED6}" dt="2023-10-14T14:36:01.551" v="1648" actId="478"/>
          <ac:graphicFrameMkLst>
            <pc:docMk/>
            <pc:sldMk cId="3027823659" sldId="3609"/>
            <ac:graphicFrameMk id="5" creationId="{5C841B17-BD3A-C72A-B8E7-0862255A108F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7:46.361" v="2216" actId="20577"/>
          <ac:graphicFrameMkLst>
            <pc:docMk/>
            <pc:sldMk cId="3027823659" sldId="3609"/>
            <ac:graphicFrameMk id="6" creationId="{2BD5AA45-0DE8-D68B-6CD6-C4E0AA65E2D3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8:26.890" v="2229"/>
          <ac:graphicFrameMkLst>
            <pc:docMk/>
            <pc:sldMk cId="3027823659" sldId="3609"/>
            <ac:graphicFrameMk id="8" creationId="{9705B51D-27A2-77E7-ABFC-AD2497CDF194}"/>
          </ac:graphicFrameMkLst>
        </pc:graphicFrameChg>
      </pc:sldChg>
      <pc:sldChg chg="addSp modSp add mod">
        <pc:chgData name="Fu, Qiang" userId="cd39a8ac-ebbf-45f8-b949-2694965de25d" providerId="ADAL" clId="{9365327D-A491-9F46-8EB9-0804361ABED6}" dt="2023-10-15T19:11:52.823" v="2250" actId="1076"/>
        <pc:sldMkLst>
          <pc:docMk/>
          <pc:sldMk cId="2607867903" sldId="3610"/>
        </pc:sldMkLst>
        <pc:spChg chg="mod">
          <ac:chgData name="Fu, Qiang" userId="cd39a8ac-ebbf-45f8-b949-2694965de25d" providerId="ADAL" clId="{9365327D-A491-9F46-8EB9-0804361ABED6}" dt="2023-10-15T15:53:40.199" v="2085" actId="14100"/>
          <ac:spMkLst>
            <pc:docMk/>
            <pc:sldMk cId="2607867903" sldId="3610"/>
            <ac:spMk id="3" creationId="{CEA007E6-6CB0-18F2-964C-5532211F812F}"/>
          </ac:spMkLst>
        </pc:spChg>
        <pc:spChg chg="mod">
          <ac:chgData name="Fu, Qiang" userId="cd39a8ac-ebbf-45f8-b949-2694965de25d" providerId="ADAL" clId="{9365327D-A491-9F46-8EB9-0804361ABED6}" dt="2023-10-15T19:11:16.870" v="2240" actId="14100"/>
          <ac:spMkLst>
            <pc:docMk/>
            <pc:sldMk cId="2607867903" sldId="3610"/>
            <ac:spMk id="8" creationId="{1B734265-18E7-256A-F892-B71BF5A53DA9}"/>
          </ac:spMkLst>
        </pc:spChg>
        <pc:picChg chg="add mod">
          <ac:chgData name="Fu, Qiang" userId="cd39a8ac-ebbf-45f8-b949-2694965de25d" providerId="ADAL" clId="{9365327D-A491-9F46-8EB9-0804361ABED6}" dt="2023-10-15T19:11:52.823" v="2250" actId="1076"/>
          <ac:picMkLst>
            <pc:docMk/>
            <pc:sldMk cId="2607867903" sldId="3610"/>
            <ac:picMk id="4" creationId="{64D441B2-ED39-3E8B-EB1B-CFB9A90B0B0F}"/>
          </ac:picMkLst>
        </pc:picChg>
        <pc:picChg chg="mod">
          <ac:chgData name="Fu, Qiang" userId="cd39a8ac-ebbf-45f8-b949-2694965de25d" providerId="ADAL" clId="{9365327D-A491-9F46-8EB9-0804361ABED6}" dt="2023-10-15T19:11:44.067" v="2246" actId="14100"/>
          <ac:picMkLst>
            <pc:docMk/>
            <pc:sldMk cId="2607867903" sldId="3610"/>
            <ac:picMk id="6" creationId="{0B972E14-9F94-D503-3815-E0B601F937D0}"/>
          </ac:picMkLst>
        </pc:picChg>
        <pc:picChg chg="mod">
          <ac:chgData name="Fu, Qiang" userId="cd39a8ac-ebbf-45f8-b949-2694965de25d" providerId="ADAL" clId="{9365327D-A491-9F46-8EB9-0804361ABED6}" dt="2023-10-15T19:11:46.125" v="2247" actId="1076"/>
          <ac:picMkLst>
            <pc:docMk/>
            <pc:sldMk cId="2607867903" sldId="3610"/>
            <ac:picMk id="7" creationId="{A3F4D848-811C-4142-EF49-D037DC18F982}"/>
          </ac:picMkLst>
        </pc:picChg>
      </pc:sldChg>
    </pc:docChg>
  </pc:docChgLst>
  <pc:docChgLst>
    <pc:chgData name="edoleh@udel.edu" userId="S::urn:spo:guest#edoleh@udel.edu::" providerId="AD" clId="Web-{A4E73B37-21B0-A1D2-7AED-4E0DE991B379}"/>
    <pc:docChg chg="addSld modSld">
      <pc:chgData name="edoleh@udel.edu" userId="S::urn:spo:guest#edoleh@udel.edu::" providerId="AD" clId="Web-{A4E73B37-21B0-A1D2-7AED-4E0DE991B379}" dt="2023-08-18T20:44:56.749" v="79" actId="1076"/>
      <pc:docMkLst>
        <pc:docMk/>
      </pc:docMkLst>
      <pc:sldChg chg="modSp">
        <pc:chgData name="edoleh@udel.edu" userId="S::urn:spo:guest#edoleh@udel.edu::" providerId="AD" clId="Web-{A4E73B37-21B0-A1D2-7AED-4E0DE991B379}" dt="2023-08-18T20:41:37.665" v="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A4E73B37-21B0-A1D2-7AED-4E0DE991B379}" dt="2023-08-18T20:41:37.665" v="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add replId">
        <pc:chgData name="edoleh@udel.edu" userId="S::urn:spo:guest#edoleh@udel.edu::" providerId="AD" clId="Web-{A4E73B37-21B0-A1D2-7AED-4E0DE991B379}" dt="2023-08-18T20:44:56.749" v="79" actId="1076"/>
        <pc:sldMkLst>
          <pc:docMk/>
          <pc:sldMk cId="451795029" sldId="3587"/>
        </pc:sldMkLst>
        <pc:spChg chg="del">
          <ac:chgData name="edoleh@udel.edu" userId="S::urn:spo:guest#edoleh@udel.edu::" providerId="AD" clId="Web-{A4E73B37-21B0-A1D2-7AED-4E0DE991B379}" dt="2023-08-18T20:42:50.230" v="58"/>
          <ac:spMkLst>
            <pc:docMk/>
            <pc:sldMk cId="451795029" sldId="3587"/>
            <ac:spMk id="3" creationId="{0A6928AA-AF0E-05B6-88FB-999B5D567BDE}"/>
          </ac:spMkLst>
        </pc:spChg>
        <pc:spChg chg="mod">
          <ac:chgData name="edoleh@udel.edu" userId="S::urn:spo:guest#edoleh@udel.edu::" providerId="AD" clId="Web-{A4E73B37-21B0-A1D2-7AED-4E0DE991B379}" dt="2023-08-18T20:42:47.745" v="57" actId="20577"/>
          <ac:spMkLst>
            <pc:docMk/>
            <pc:sldMk cId="451795029" sldId="3587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A4E73B37-21B0-A1D2-7AED-4E0DE991B379}" dt="2023-08-18T20:43:00.245" v="60"/>
          <ac:spMkLst>
            <pc:docMk/>
            <pc:sldMk cId="451795029" sldId="3587"/>
            <ac:spMk id="6" creationId="{73D74445-9A06-BCA4-3054-96D6426655E0}"/>
          </ac:spMkLst>
        </pc:spChg>
        <pc:graphicFrameChg chg="del">
          <ac:chgData name="edoleh@udel.edu" userId="S::urn:spo:guest#edoleh@udel.edu::" providerId="AD" clId="Web-{A4E73B37-21B0-A1D2-7AED-4E0DE991B379}" dt="2023-08-18T20:42:51.776" v="59"/>
          <ac:graphicFrameMkLst>
            <pc:docMk/>
            <pc:sldMk cId="451795029" sldId="3587"/>
            <ac:graphicFrameMk id="2" creationId="{F012FDCD-0270-B30D-EBFC-2030CC5CB67B}"/>
          </ac:graphicFrameMkLst>
        </pc:graphicFrameChg>
        <pc:picChg chg="add mod ord">
          <ac:chgData name="edoleh@udel.edu" userId="S::urn:spo:guest#edoleh@udel.edu::" providerId="AD" clId="Web-{A4E73B37-21B0-A1D2-7AED-4E0DE991B379}" dt="2023-08-18T20:44:56.749" v="79" actId="1076"/>
          <ac:picMkLst>
            <pc:docMk/>
            <pc:sldMk cId="451795029" sldId="3587"/>
            <ac:picMk id="7" creationId="{8247BA57-AD28-A57C-4074-7F5777037129}"/>
          </ac:picMkLst>
        </pc:picChg>
        <pc:picChg chg="add del mod">
          <ac:chgData name="edoleh@udel.edu" userId="S::urn:spo:guest#edoleh@udel.edu::" providerId="AD" clId="Web-{A4E73B37-21B0-A1D2-7AED-4E0DE991B379}" dt="2023-08-18T20:44:38.701" v="76"/>
          <ac:picMkLst>
            <pc:docMk/>
            <pc:sldMk cId="451795029" sldId="3587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A4E73B37-21B0-A1D2-7AED-4E0DE991B379}" dt="2023-08-18T20:44:34.389" v="75" actId="1076"/>
        <pc:sldMkLst>
          <pc:docMk/>
          <pc:sldMk cId="2767852888" sldId="3588"/>
        </pc:sldMkLst>
        <pc:spChg chg="add del mod">
          <ac:chgData name="edoleh@udel.edu" userId="S::urn:spo:guest#edoleh@udel.edu::" providerId="AD" clId="Web-{A4E73B37-21B0-A1D2-7AED-4E0DE991B379}" dt="2023-08-18T20:44:16.357" v="72"/>
          <ac:spMkLst>
            <pc:docMk/>
            <pc:sldMk cId="2767852888" sldId="3588"/>
            <ac:spMk id="3" creationId="{CB7392D9-F463-336A-551E-C16FAD3AE2CD}"/>
          </ac:spMkLst>
        </pc:spChg>
        <pc:picChg chg="del">
          <ac:chgData name="edoleh@udel.edu" userId="S::urn:spo:guest#edoleh@udel.edu::" providerId="AD" clId="Web-{A4E73B37-21B0-A1D2-7AED-4E0DE991B379}" dt="2023-08-18T20:44:12.138" v="69"/>
          <ac:picMkLst>
            <pc:docMk/>
            <pc:sldMk cId="2767852888" sldId="3588"/>
            <ac:picMk id="7" creationId="{8247BA57-AD28-A57C-4074-7F5777037129}"/>
          </ac:picMkLst>
        </pc:picChg>
        <pc:picChg chg="mod">
          <ac:chgData name="edoleh@udel.edu" userId="S::urn:spo:guest#edoleh@udel.edu::" providerId="AD" clId="Web-{A4E73B37-21B0-A1D2-7AED-4E0DE991B379}" dt="2023-08-18T20:44:34.389" v="75" actId="1076"/>
          <ac:picMkLst>
            <pc:docMk/>
            <pc:sldMk cId="2767852888" sldId="3588"/>
            <ac:picMk id="8" creationId="{5330C182-84E4-2D7C-A9CC-BD3D5EF5CD38}"/>
          </ac:picMkLst>
        </pc:picChg>
      </pc:sldChg>
    </pc:docChg>
  </pc:docChgLst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Fu, Qiang" userId="cd39a8ac-ebbf-45f8-b949-2694965de25d" providerId="ADAL" clId="{C6CD549F-63F6-5742-A97E-1F34508A6404}"/>
    <pc:docChg chg="undo custSel addSld delSld modSld">
      <pc:chgData name="Fu, Qiang" userId="cd39a8ac-ebbf-45f8-b949-2694965de25d" providerId="ADAL" clId="{C6CD549F-63F6-5742-A97E-1F34508A6404}" dt="2023-05-17T01:31:22.126" v="453" actId="164"/>
      <pc:docMkLst>
        <pc:docMk/>
      </pc:docMkLst>
      <pc:sldChg chg="modSp mod">
        <pc:chgData name="Fu, Qiang" userId="cd39a8ac-ebbf-45f8-b949-2694965de25d" providerId="ADAL" clId="{C6CD549F-63F6-5742-A97E-1F34508A6404}" dt="2023-05-12T01:20:03.693" v="56" actId="20577"/>
        <pc:sldMkLst>
          <pc:docMk/>
          <pc:sldMk cId="3510028182" sldId="267"/>
        </pc:sldMkLst>
        <pc:spChg chg="mod">
          <ac:chgData name="Fu, Qiang" userId="cd39a8ac-ebbf-45f8-b949-2694965de25d" providerId="ADAL" clId="{C6CD549F-63F6-5742-A97E-1F34508A6404}" dt="2023-05-12T01:20:03.693" v="56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del">
        <pc:chgData name="Fu, Qiang" userId="cd39a8ac-ebbf-45f8-b949-2694965de25d" providerId="ADAL" clId="{C6CD549F-63F6-5742-A97E-1F34508A6404}" dt="2023-05-13T17:33:13.950" v="97" actId="2696"/>
        <pc:sldMkLst>
          <pc:docMk/>
          <pc:sldMk cId="3918171718" sldId="324"/>
        </pc:sldMkLst>
      </pc:sldChg>
      <pc:sldChg chg="modSp mod">
        <pc:chgData name="Fu, Qiang" userId="cd39a8ac-ebbf-45f8-b949-2694965de25d" providerId="ADAL" clId="{C6CD549F-63F6-5742-A97E-1F34508A6404}" dt="2023-05-15T14:52:27.163" v="450" actId="20577"/>
        <pc:sldMkLst>
          <pc:docMk/>
          <pc:sldMk cId="2049175137" sldId="3477"/>
        </pc:sldMkLst>
        <pc:spChg chg="mod">
          <ac:chgData name="Fu, Qiang" userId="cd39a8ac-ebbf-45f8-b949-2694965de25d" providerId="ADAL" clId="{C6CD549F-63F6-5742-A97E-1F34508A6404}" dt="2023-05-15T14:52:27.163" v="4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C6CD549F-63F6-5742-A97E-1F34508A6404}" dt="2023-05-12T01:42:17.094" v="96" actId="2696"/>
        <pc:sldMkLst>
          <pc:docMk/>
          <pc:sldMk cId="1053068888" sldId="3484"/>
        </pc:sldMkLst>
      </pc:sldChg>
      <pc:sldChg chg="del">
        <pc:chgData name="Fu, Qiang" userId="cd39a8ac-ebbf-45f8-b949-2694965de25d" providerId="ADAL" clId="{C6CD549F-63F6-5742-A97E-1F34508A6404}" dt="2023-05-12T01:42:10.340" v="91" actId="2696"/>
        <pc:sldMkLst>
          <pc:docMk/>
          <pc:sldMk cId="302820340" sldId="3485"/>
        </pc:sldMkLst>
      </pc:sldChg>
      <pc:sldChg chg="del">
        <pc:chgData name="Fu, Qiang" userId="cd39a8ac-ebbf-45f8-b949-2694965de25d" providerId="ADAL" clId="{C6CD549F-63F6-5742-A97E-1F34508A6404}" dt="2023-05-12T01:42:09.816" v="90" actId="2696"/>
        <pc:sldMkLst>
          <pc:docMk/>
          <pc:sldMk cId="2646963421" sldId="3486"/>
        </pc:sldMkLst>
      </pc:sldChg>
      <pc:sldChg chg="del">
        <pc:chgData name="Fu, Qiang" userId="cd39a8ac-ebbf-45f8-b949-2694965de25d" providerId="ADAL" clId="{C6CD549F-63F6-5742-A97E-1F34508A6404}" dt="2023-05-12T01:42:11.302" v="92" actId="2696"/>
        <pc:sldMkLst>
          <pc:docMk/>
          <pc:sldMk cId="3136739540" sldId="3487"/>
        </pc:sldMkLst>
      </pc:sldChg>
      <pc:sldChg chg="del">
        <pc:chgData name="Fu, Qiang" userId="cd39a8ac-ebbf-45f8-b949-2694965de25d" providerId="ADAL" clId="{C6CD549F-63F6-5742-A97E-1F34508A6404}" dt="2023-05-12T01:42:11.769" v="93" actId="2696"/>
        <pc:sldMkLst>
          <pc:docMk/>
          <pc:sldMk cId="3798691741" sldId="3488"/>
        </pc:sldMkLst>
      </pc:sldChg>
      <pc:sldChg chg="del">
        <pc:chgData name="Fu, Qiang" userId="cd39a8ac-ebbf-45f8-b949-2694965de25d" providerId="ADAL" clId="{C6CD549F-63F6-5742-A97E-1F34508A6404}" dt="2023-05-12T01:42:12.755" v="95" actId="2696"/>
        <pc:sldMkLst>
          <pc:docMk/>
          <pc:sldMk cId="2485969279" sldId="3489"/>
        </pc:sldMkLst>
      </pc:sldChg>
      <pc:sldChg chg="del">
        <pc:chgData name="Fu, Qiang" userId="cd39a8ac-ebbf-45f8-b949-2694965de25d" providerId="ADAL" clId="{C6CD549F-63F6-5742-A97E-1F34508A6404}" dt="2023-05-12T01:37:32.128" v="89" actId="2696"/>
        <pc:sldMkLst>
          <pc:docMk/>
          <pc:sldMk cId="2984071510" sldId="3495"/>
        </pc:sldMkLst>
      </pc:sldChg>
      <pc:sldChg chg="del">
        <pc:chgData name="Fu, Qiang" userId="cd39a8ac-ebbf-45f8-b949-2694965de25d" providerId="ADAL" clId="{C6CD549F-63F6-5742-A97E-1F34508A6404}" dt="2023-05-12T01:42:12.275" v="94" actId="2696"/>
        <pc:sldMkLst>
          <pc:docMk/>
          <pc:sldMk cId="1828605693" sldId="3496"/>
        </pc:sldMkLst>
      </pc:sldChg>
      <pc:sldChg chg="addSp delSp modSp add del mod">
        <pc:chgData name="Fu, Qiang" userId="cd39a8ac-ebbf-45f8-b949-2694965de25d" providerId="ADAL" clId="{C6CD549F-63F6-5742-A97E-1F34508A6404}" dt="2023-05-13T17:41:11.447" v="110" actId="2696"/>
        <pc:sldMkLst>
          <pc:docMk/>
          <pc:sldMk cId="2445275278" sldId="3502"/>
        </pc:sldMkLst>
        <pc:spChg chg="mod">
          <ac:chgData name="Fu, Qiang" userId="cd39a8ac-ebbf-45f8-b949-2694965de25d" providerId="ADAL" clId="{C6CD549F-63F6-5742-A97E-1F34508A6404}" dt="2023-05-12T01:37:06.922" v="86" actId="20577"/>
          <ac:spMkLst>
            <pc:docMk/>
            <pc:sldMk cId="2445275278" sldId="3502"/>
            <ac:spMk id="3" creationId="{43B7B902-90D7-DFB8-655B-8D41C52041F4}"/>
          </ac:spMkLst>
        </pc:spChg>
        <pc:spChg chg="add del mod">
          <ac:chgData name="Fu, Qiang" userId="cd39a8ac-ebbf-45f8-b949-2694965de25d" providerId="ADAL" clId="{C6CD549F-63F6-5742-A97E-1F34508A6404}" dt="2023-05-12T01:37:11.373" v="88" actId="478"/>
          <ac:spMkLst>
            <pc:docMk/>
            <pc:sldMk cId="2445275278" sldId="3502"/>
            <ac:spMk id="7" creationId="{EF9CE7A1-DEA6-D995-1255-06DF627DE097}"/>
          </ac:spMkLst>
        </pc:spChg>
        <pc:spChg chg="del mod">
          <ac:chgData name="Fu, Qiang" userId="cd39a8ac-ebbf-45f8-b949-2694965de25d" providerId="ADAL" clId="{C6CD549F-63F6-5742-A97E-1F34508A6404}" dt="2023-05-12T01:37:09.808" v="87" actId="478"/>
          <ac:spMkLst>
            <pc:docMk/>
            <pc:sldMk cId="2445275278" sldId="3502"/>
            <ac:spMk id="20" creationId="{F396DB41-4FD1-EA89-F045-0EBADF4432E7}"/>
          </ac:spMkLst>
        </pc:spChg>
      </pc:sldChg>
      <pc:sldChg chg="modSp add del mod">
        <pc:chgData name="Fu, Qiang" userId="cd39a8ac-ebbf-45f8-b949-2694965de25d" providerId="ADAL" clId="{C6CD549F-63F6-5742-A97E-1F34508A6404}" dt="2023-05-13T17:42:24.644" v="145" actId="2696"/>
        <pc:sldMkLst>
          <pc:docMk/>
          <pc:sldMk cId="1851239778" sldId="3507"/>
        </pc:sldMkLst>
        <pc:spChg chg="mod">
          <ac:chgData name="Fu, Qiang" userId="cd39a8ac-ebbf-45f8-b949-2694965de25d" providerId="ADAL" clId="{C6CD549F-63F6-5742-A97E-1F34508A6404}" dt="2023-05-13T17:38:46.547" v="99" actId="27636"/>
          <ac:spMkLst>
            <pc:docMk/>
            <pc:sldMk cId="1851239778" sldId="3507"/>
            <ac:spMk id="20" creationId="{F396DB41-4FD1-EA89-F045-0EBADF4432E7}"/>
          </ac:spMkLst>
        </pc:spChg>
        <pc:graphicFrameChg chg="mod">
          <ac:chgData name="Fu, Qiang" userId="cd39a8ac-ebbf-45f8-b949-2694965de25d" providerId="ADAL" clId="{C6CD549F-63F6-5742-A97E-1F34508A6404}" dt="2023-05-13T17:38:46.483" v="98"/>
          <ac:graphicFrameMkLst>
            <pc:docMk/>
            <pc:sldMk cId="1851239778" sldId="3507"/>
            <ac:graphicFrameMk id="17" creationId="{DADE4DBB-8C7C-DF5F-2E3D-DCCB6537635A}"/>
          </ac:graphicFrameMkLst>
        </pc:graphicFrameChg>
      </pc:sldChg>
      <pc:sldChg chg="addSp delSp modSp new mod">
        <pc:chgData name="Fu, Qiang" userId="cd39a8ac-ebbf-45f8-b949-2694965de25d" providerId="ADAL" clId="{C6CD549F-63F6-5742-A97E-1F34508A6404}" dt="2023-05-17T01:31:22.126" v="453" actId="164"/>
        <pc:sldMkLst>
          <pc:docMk/>
          <pc:sldMk cId="2244575436" sldId="3508"/>
        </pc:sldMkLst>
        <pc:spChg chg="mod">
          <ac:chgData name="Fu, Qiang" userId="cd39a8ac-ebbf-45f8-b949-2694965de25d" providerId="ADAL" clId="{C6CD549F-63F6-5742-A97E-1F34508A6404}" dt="2023-05-13T17:41:05.025" v="109" actId="1076"/>
          <ac:spMkLst>
            <pc:docMk/>
            <pc:sldMk cId="2244575436" sldId="3508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0:40.090" v="104" actId="478"/>
          <ac:spMkLst>
            <pc:docMk/>
            <pc:sldMk cId="2244575436" sldId="3508"/>
            <ac:spMk id="3" creationId="{2762E401-EF12-7341-3B51-2FE2F65EF53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8" creationId="{2731581E-8F9B-0B32-B8A1-9C2EE592CD7B}"/>
          </ac:spMkLst>
        </pc:spChg>
        <pc:spChg chg="add del mod">
          <ac:chgData name="Fu, Qiang" userId="cd39a8ac-ebbf-45f8-b949-2694965de25d" providerId="ADAL" clId="{C6CD549F-63F6-5742-A97E-1F34508A6404}" dt="2023-05-13T17:41:00.676" v="108" actId="478"/>
          <ac:spMkLst>
            <pc:docMk/>
            <pc:sldMk cId="2244575436" sldId="3508"/>
            <ac:spMk id="9" creationId="{53980CFD-5594-9065-4D76-9830912ECA88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10" creationId="{08135E29-AAF9-8B9F-30C3-6966B3E16203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4" creationId="{06B3D404-9D28-BF1B-CAB5-B02B7BE9F99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7" creationId="{C91562F9-3ADD-4234-FB41-CA7F171C542D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1" creationId="{67AC7396-22CF-667A-835C-18D9C5C32C0C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5" creationId="{362E95FB-7A97-75CC-9A94-CF2F1F9E766A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7" creationId="{65AD22C8-040E-E0DA-6523-61139B09A87C}"/>
          </ac:spMkLst>
        </pc:spChg>
        <pc:spChg chg="add del mod">
          <ac:chgData name="Fu, Qiang" userId="cd39a8ac-ebbf-45f8-b949-2694965de25d" providerId="ADAL" clId="{C6CD549F-63F6-5742-A97E-1F34508A6404}" dt="2023-05-13T17:40:57.635" v="107" actId="478"/>
          <ac:spMkLst>
            <pc:docMk/>
            <pc:sldMk cId="2244575436" sldId="3508"/>
            <ac:spMk id="28" creationId="{029FBF06-0A26-69C1-3007-9E18B3992C20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9" creationId="{CE39BF1A-F762-5694-2D6E-0AABC2DA8489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2" creationId="{E7501EF0-66D6-485A-4486-C43429E4719E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4" creationId="{D7384B31-9468-A6FD-43C3-1DF9D4DB93BD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6" creationId="{C494B0A6-8045-21AB-315C-9BA17180DBA7}"/>
          </ac:spMkLst>
        </pc:s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" creationId="{02FE0A6D-A52F-09DB-658F-26ECB944F3E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9" creationId="{0930B939-B853-96D3-7228-C4BBEA07D1D6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2" creationId="{B8028402-6280-CD98-E339-296FAEAADA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5" creationId="{04CC60D6-1C3F-D1EF-25C2-5BA225E3B1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9" creationId="{FCE56C78-31B2-2C1F-1ABB-7A56D50C426C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28" creationId="{5C524394-E2FC-1DE9-7F0F-52E1AC90D0FD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7" creationId="{1A051103-DC9A-6E0A-E0CF-EC063BE7BE10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8" creationId="{EF71B3CC-B067-BB0F-6247-410535BBCA97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9" creationId="{B12068F3-4F72-DA0E-910F-C764B450F1F4}"/>
          </ac:grpSpMkLst>
        </pc:grp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4" creationId="{479497E5-F1DA-AB5C-376C-4715A2E2B2C2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5" creationId="{6C46A9EF-3B68-C945-8746-34717A7EB5C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7" creationId="{BCFE6EE5-1771-4EB0-358E-FD927A4D2D8A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11" creationId="{16F29660-092C-E3EB-63B8-DE51E3CFCA9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3" creationId="{93487F1D-7088-7F0D-F643-5D0D69F4F446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6" creationId="{37AEC205-9357-C63C-9BD8-B1E321E76835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0" creationId="{BC0DD242-853F-2894-699B-5F8616D7B429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4" creationId="{5362CA24-2624-6ED4-2991-3690F78933D2}"/>
          </ac:picMkLst>
        </pc:pic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18" creationId="{9938D0FA-AD33-B760-D316-00D28C58DF14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2" creationId="{F4915669-54C5-8138-8A78-13D6A499915D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6" creationId="{261D9FF6-C02E-CD77-72B0-4E41ADCD8362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0" creationId="{A677AEF4-234B-E9F1-2C59-5837CF0B8F2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1" creationId="{1F2E58BA-975F-36C5-5E69-B4A967838A7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3" creationId="{28CB42BE-7F15-F608-7A3C-5154751611F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5" creationId="{BC4852AA-BAA8-AEEC-F2E3-ADD04DCB9498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42:23.062" v="144"/>
        <pc:sldMkLst>
          <pc:docMk/>
          <pc:sldMk cId="3109453596" sldId="3509"/>
        </pc:sldMkLst>
        <pc:spChg chg="mod">
          <ac:chgData name="Fu, Qiang" userId="cd39a8ac-ebbf-45f8-b949-2694965de25d" providerId="ADAL" clId="{C6CD549F-63F6-5742-A97E-1F34508A6404}" dt="2023-05-13T17:41:59.226" v="120" actId="1076"/>
          <ac:spMkLst>
            <pc:docMk/>
            <pc:sldMk cId="3109453596" sldId="3509"/>
            <ac:spMk id="2" creationId="{E4D872BB-75EB-B2BB-47D6-BABD8425633D}"/>
          </ac:spMkLst>
        </pc:spChg>
        <pc:spChg chg="del">
          <ac:chgData name="Fu, Qiang" userId="cd39a8ac-ebbf-45f8-b949-2694965de25d" providerId="ADAL" clId="{C6CD549F-63F6-5742-A97E-1F34508A6404}" dt="2023-05-13T17:42:09.265" v="121" actId="478"/>
          <ac:spMkLst>
            <pc:docMk/>
            <pc:sldMk cId="3109453596" sldId="3509"/>
            <ac:spMk id="3" creationId="{C9BFA207-4FAD-9B08-A665-3384B658AF7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4" creationId="{1A0795E3-83F2-4CFB-7255-F345D50F727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8" creationId="{8835367A-8869-C234-5D79-8533859A76D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9" creationId="{4CB18709-1C42-2FBC-E00B-EDA81F67D7F9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4" creationId="{E6BD5CA4-9014-E01F-3286-400544F7D56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5" creationId="{0458BC8A-8772-DBED-C104-6EEF0D80C8C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6" creationId="{3FE418F4-CDE6-5B9B-6117-95BFF21636D3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7" creationId="{263ACF4B-B682-E5A3-C8B5-3E29A29CC4A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8" creationId="{CA5DCC28-20B1-39FF-D0E0-B5A6A54F423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9" creationId="{F3A19044-E413-8B31-0EA6-A3DA64C1112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0" creationId="{BB27F661-6A63-D29D-A489-A4A45667E49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1" creationId="{AD238E8E-8FC3-1902-548A-0B12A75AB8E1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2" creationId="{26DCC7B5-1D13-6951-AA2C-5EA595C4595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3" creationId="{9287C42C-3F6F-DA5E-079D-176073F4677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4" creationId="{F73A97B9-C080-5DA5-C11A-9B0372EBB84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5" creationId="{942E0DC3-6AB5-8388-EC13-D24283A1DC2F}"/>
          </ac:spMkLst>
        </pc:spChg>
        <pc:graphicFrameChg chg="add mod">
          <ac:chgData name="Fu, Qiang" userId="cd39a8ac-ebbf-45f8-b949-2694965de25d" providerId="ADAL" clId="{C6CD549F-63F6-5742-A97E-1F34508A6404}" dt="2023-05-13T17:42:14.051" v="143" actId="1037"/>
          <ac:graphicFrameMkLst>
            <pc:docMk/>
            <pc:sldMk cId="3109453596" sldId="3509"/>
            <ac:graphicFrameMk id="7" creationId="{E1E8F3F0-2987-CAA9-5820-FDDCBFDCF54E}"/>
          </ac:graphicFrameMkLst>
        </pc:graphicFrame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5" creationId="{141EBE0E-36E0-CBC8-6C6E-EB7CE8E880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6" creationId="{0A23C6FA-07DC-BF84-82BD-3630ADE695B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0" creationId="{00A60B5C-0A72-4178-1827-4125467065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1" creationId="{26A3F9B4-5A04-4252-2C14-3EE5A0635384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2" creationId="{D8B9FE0E-3ADF-BF9F-1BC2-A0CBE3A0DE9F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3" creationId="{DB8E25BF-E9B1-C06B-0366-F6DE7584C4F0}"/>
          </ac:picMkLst>
        </pc:picChg>
      </pc:sldChg>
      <pc:sldChg chg="delSp add del mod">
        <pc:chgData name="Fu, Qiang" userId="cd39a8ac-ebbf-45f8-b949-2694965de25d" providerId="ADAL" clId="{C6CD549F-63F6-5742-A97E-1F34508A6404}" dt="2023-05-13T17:47:14.821" v="195" actId="2696"/>
        <pc:sldMkLst>
          <pc:docMk/>
          <pc:sldMk cId="73205872" sldId="3538"/>
        </pc:sldMkLst>
        <pc:spChg chg="del">
          <ac:chgData name="Fu, Qiang" userId="cd39a8ac-ebbf-45f8-b949-2694965de25d" providerId="ADAL" clId="{C6CD549F-63F6-5742-A97E-1F34508A6404}" dt="2023-05-13T17:47:08.355" v="194" actId="478"/>
          <ac:spMkLst>
            <pc:docMk/>
            <pc:sldMk cId="73205872" sldId="3538"/>
            <ac:spMk id="41" creationId="{EDC8621D-669E-C1BD-59AA-BFCAC37074C5}"/>
          </ac:spMkLst>
        </pc:spChg>
      </pc:sldChg>
      <pc:sldChg chg="addSp delSp modSp add del mod">
        <pc:chgData name="Fu, Qiang" userId="cd39a8ac-ebbf-45f8-b949-2694965de25d" providerId="ADAL" clId="{C6CD549F-63F6-5742-A97E-1F34508A6404}" dt="2023-05-13T17:50:02.482" v="217" actId="2696"/>
        <pc:sldMkLst>
          <pc:docMk/>
          <pc:sldMk cId="3725743012" sldId="3539"/>
        </pc:sldMkLst>
        <pc:spChg chg="add mod">
          <ac:chgData name="Fu, Qiang" userId="cd39a8ac-ebbf-45f8-b949-2694965de25d" providerId="ADAL" clId="{C6CD549F-63F6-5742-A97E-1F34508A6404}" dt="2023-05-13T17:47:39.534" v="198" actId="1076"/>
          <ac:spMkLst>
            <pc:docMk/>
            <pc:sldMk cId="3725743012" sldId="3539"/>
            <ac:spMk id="10" creationId="{4AF54FC3-A0AA-6C7B-3221-90E1436EA814}"/>
          </ac:spMkLst>
        </pc:spChg>
        <pc:picChg chg="del">
          <ac:chgData name="Fu, Qiang" userId="cd39a8ac-ebbf-45f8-b949-2694965de25d" providerId="ADAL" clId="{C6CD549F-63F6-5742-A97E-1F34508A6404}" dt="2023-05-13T17:47:46.897" v="199" actId="478"/>
          <ac:picMkLst>
            <pc:docMk/>
            <pc:sldMk cId="3725743012" sldId="3539"/>
            <ac:picMk id="5" creationId="{C339EB17-18E5-44F6-9141-B8C2A1C92D69}"/>
          </ac:picMkLst>
        </pc:picChg>
        <pc:picChg chg="add mod">
          <ac:chgData name="Fu, Qiang" userId="cd39a8ac-ebbf-45f8-b949-2694965de25d" providerId="ADAL" clId="{C6CD549F-63F6-5742-A97E-1F34508A6404}" dt="2023-05-13T17:47:47.763" v="200"/>
          <ac:picMkLst>
            <pc:docMk/>
            <pc:sldMk cId="3725743012" sldId="3539"/>
            <ac:picMk id="11" creationId="{46380463-E861-C677-F29C-FB21CA202952}"/>
          </ac:picMkLst>
        </pc:picChg>
      </pc:sldChg>
      <pc:sldChg chg="addSp delSp modSp add del mod">
        <pc:chgData name="Fu, Qiang" userId="cd39a8ac-ebbf-45f8-b949-2694965de25d" providerId="ADAL" clId="{C6CD549F-63F6-5742-A97E-1F34508A6404}" dt="2023-05-13T17:55:55.137" v="261" actId="2696"/>
        <pc:sldMkLst>
          <pc:docMk/>
          <pc:sldMk cId="530366687" sldId="3540"/>
        </pc:sldMkLst>
        <pc:spChg chg="del mod">
          <ac:chgData name="Fu, Qiang" userId="cd39a8ac-ebbf-45f8-b949-2694965de25d" providerId="ADAL" clId="{C6CD549F-63F6-5742-A97E-1F34508A6404}" dt="2023-05-13T17:46:10.759" v="185" actId="478"/>
          <ac:spMkLst>
            <pc:docMk/>
            <pc:sldMk cId="530366687" sldId="3540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7" creationId="{65AD22C8-040E-E0DA-6523-61139B09A87C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9" creationId="{CE39BF1A-F762-5694-2D6E-0AABC2DA8489}"/>
          </ac:spMkLst>
        </pc:spChg>
        <pc:spChg chg="del">
          <ac:chgData name="Fu, Qiang" userId="cd39a8ac-ebbf-45f8-b949-2694965de25d" providerId="ADAL" clId="{C6CD549F-63F6-5742-A97E-1F34508A6404}" dt="2023-05-13T17:45:40.971" v="159" actId="478"/>
          <ac:spMkLst>
            <pc:docMk/>
            <pc:sldMk cId="530366687" sldId="3540"/>
            <ac:spMk id="32" creationId="{E7501EF0-66D6-485A-4486-C43429E4719E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4" creationId="{D7384B31-9468-A6FD-43C3-1DF9D4DB93BD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6" creationId="{C494B0A6-8045-21AB-315C-9BA17180DBA7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37" creationId="{CC986E6D-8A7B-5D06-55A4-7F4C6A3AB003}"/>
          </ac:spMkLst>
        </pc:spChg>
        <pc:spChg chg="add del mod">
          <ac:chgData name="Fu, Qiang" userId="cd39a8ac-ebbf-45f8-b949-2694965de25d" providerId="ADAL" clId="{C6CD549F-63F6-5742-A97E-1F34508A6404}" dt="2023-05-13T17:46:21.586" v="187" actId="478"/>
          <ac:spMkLst>
            <pc:docMk/>
            <pc:sldMk cId="530366687" sldId="3540"/>
            <ac:spMk id="38" creationId="{55DB8D8C-5546-9E72-C264-91284F1DF09C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39" creationId="{610B4E84-1F7A-9D67-2F0D-52F24B3F8033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3" creationId="{13029B38-48C6-B4AD-1DAB-16A513EFE4BE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6" creationId="{7AE90410-E44E-EBE7-B66F-A34AD9041E0C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0" creationId="{B9BDE403-3F12-0F8A-6DCC-2016121420C8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4" creationId="{2FF4A802-56A3-443A-36A0-A5CF8B106FBB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6" creationId="{CAF885DD-CF01-F776-7959-684919285FCE}"/>
          </ac:spMkLst>
        </pc:spChg>
        <pc:spChg chg="add del mod">
          <ac:chgData name="Fu, Qiang" userId="cd39a8ac-ebbf-45f8-b949-2694965de25d" providerId="ADAL" clId="{C6CD549F-63F6-5742-A97E-1F34508A6404}" dt="2023-05-13T17:45:59.488" v="184" actId="478"/>
          <ac:spMkLst>
            <pc:docMk/>
            <pc:sldMk cId="530366687" sldId="3540"/>
            <ac:spMk id="57" creationId="{6C2DFBA2-D0AC-BB02-86BB-8610AF571141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8" creationId="{4C3054A6-6932-FE74-CC3B-D8181EDA1E45}"/>
          </ac:spMkLst>
        </pc:spChg>
        <pc:spChg chg="add del mod">
          <ac:chgData name="Fu, Qiang" userId="cd39a8ac-ebbf-45f8-b949-2694965de25d" providerId="ADAL" clId="{C6CD549F-63F6-5742-A97E-1F34508A6404}" dt="2023-05-13T17:46:25.423" v="188" actId="478"/>
          <ac:spMkLst>
            <pc:docMk/>
            <pc:sldMk cId="530366687" sldId="3540"/>
            <ac:spMk id="62" creationId="{3BDD3F79-6767-5F15-43FF-971098D5990A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7" creationId="{E0E6439B-A29F-6A1A-311D-F1499CB1EFD5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8" creationId="{5E25E139-408D-A67A-9674-4FE35C179F0D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69" creationId="{F4A76D95-0359-0109-4CDE-A3187E60DF13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70" creationId="{90C2D2ED-D7E2-F085-4C36-CB201F873704}"/>
          </ac:spMkLst>
        </pc:spChg>
        <pc:spChg chg="add del mod">
          <ac:chgData name="Fu, Qiang" userId="cd39a8ac-ebbf-45f8-b949-2694965de25d" providerId="ADAL" clId="{C6CD549F-63F6-5742-A97E-1F34508A6404}" dt="2023-05-13T17:47:18.878" v="196" actId="478"/>
          <ac:spMkLst>
            <pc:docMk/>
            <pc:sldMk cId="530366687" sldId="3540"/>
            <ac:spMk id="71" creationId="{3AD9485B-FCEB-3EAC-CB30-D2B19CC2A1D2}"/>
          </ac:spMkLst>
        </pc:spChg>
        <pc:spChg chg="add del mod">
          <ac:chgData name="Fu, Qiang" userId="cd39a8ac-ebbf-45f8-b949-2694965de25d" providerId="ADAL" clId="{C6CD549F-63F6-5742-A97E-1F34508A6404}" dt="2023-05-13T17:46:17.849" v="186" actId="478"/>
          <ac:spMkLst>
            <pc:docMk/>
            <pc:sldMk cId="530366687" sldId="3540"/>
            <ac:spMk id="73" creationId="{9D336081-A1E0-75A7-00C3-F46ED9B335B5}"/>
          </ac:spMkLst>
        </pc:spChg>
        <pc:spChg chg="add mod">
          <ac:chgData name="Fu, Qiang" userId="cd39a8ac-ebbf-45f8-b949-2694965de25d" providerId="ADAL" clId="{C6CD549F-63F6-5742-A97E-1F34508A6404}" dt="2023-05-13T17:48:30.354" v="208" actId="2711"/>
          <ac:spMkLst>
            <pc:docMk/>
            <pc:sldMk cId="530366687" sldId="3540"/>
            <ac:spMk id="74" creationId="{CF9F16FC-B3D1-E22C-8FA1-0F3AF95F39C0}"/>
          </ac:spMkLst>
        </pc:s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9" creationId="{9975F98C-253F-EA0E-4CBB-A98CB2D9D73E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2" creationId="{B8028402-6280-CD98-E339-296FAEAADA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5" creationId="{04CC60D6-1C3F-D1EF-25C2-5BA225E3B1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9" creationId="{FCE56C78-31B2-2C1F-1ABB-7A56D50C426C}"/>
          </ac:grpSpMkLst>
        </pc:grpChg>
        <pc:grpChg chg="del">
          <ac:chgData name="Fu, Qiang" userId="cd39a8ac-ebbf-45f8-b949-2694965de25d" providerId="ADAL" clId="{C6CD549F-63F6-5742-A97E-1F34508A6404}" dt="2023-05-13T17:45:42.194" v="160" actId="478"/>
          <ac:grpSpMkLst>
            <pc:docMk/>
            <pc:sldMk cId="530366687" sldId="3540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1" creationId="{312130B7-266E-D211-0C00-AB827621023D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4" creationId="{E7F7716C-02DD-2EFD-DCA6-2DB7AC23B876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8" creationId="{4CDDDBE6-23FD-D9AB-B945-27DEFE14848B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52" creationId="{18264B36-84FF-EA2A-864B-B246F835BB3A}"/>
          </ac:grpSpMkLst>
        </pc:grpChg>
        <pc:grpChg chg="add del mod">
          <ac:chgData name="Fu, Qiang" userId="cd39a8ac-ebbf-45f8-b949-2694965de25d" providerId="ADAL" clId="{C6CD549F-63F6-5742-A97E-1F34508A6404}" dt="2023-05-13T17:45:55.202" v="183" actId="478"/>
          <ac:grpSpMkLst>
            <pc:docMk/>
            <pc:sldMk cId="530366687" sldId="3540"/>
            <ac:grpSpMk id="63" creationId="{9455ADD9-8B35-D568-02CF-8032484047F1}"/>
          </ac:grpSpMkLst>
        </pc:grpChg>
        <pc:grpChg chg="mod">
          <ac:chgData name="Fu, Qiang" userId="cd39a8ac-ebbf-45f8-b949-2694965de25d" providerId="ADAL" clId="{C6CD549F-63F6-5742-A97E-1F34508A6404}" dt="2023-05-13T17:45:43.378" v="161"/>
          <ac:grpSpMkLst>
            <pc:docMk/>
            <pc:sldMk cId="530366687" sldId="3540"/>
            <ac:grpSpMk id="65" creationId="{6FA6667A-70F6-BA0B-41F7-2995EB847884}"/>
          </ac:grpSpMkLst>
        </pc:grp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3" creationId="{D99BDF3E-615C-8F4D-819B-5B79EFEBA538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4" creationId="{479497E5-F1DA-AB5C-376C-4715A2E2B2C2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5" creationId="{6C46A9EF-3B68-C945-8746-34717A7EB5CC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11" creationId="{16F29660-092C-E3EB-63B8-DE51E3CFCA9C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28" creationId="{ED77E6A1-645E-2D6C-BFAD-FE87D3D552CF}"/>
          </ac:picMkLst>
        </pc:pic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40" creationId="{906BBE7D-7013-B9ED-C0C7-14096379C8AE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2" creationId="{33BD6F25-0065-AB5B-D619-65FF2640626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5" creationId="{E1194BDE-220E-359D-D58B-F1340246F24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9" creationId="{C59C7340-C3BA-ED77-6307-53F043B2910F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53" creationId="{72AD0331-EEC3-C733-3CEC-A8FBEC2783B3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4" creationId="{48713DBF-347F-B01B-EFA5-1E57C5762A56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6" creationId="{70A0036B-2887-00F3-F316-8293A9AF8EB4}"/>
          </ac:picMkLst>
        </pc:pic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18" creationId="{9938D0FA-AD33-B760-D316-00D28C58DF14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2" creationId="{F4915669-54C5-8138-8A78-13D6A499915D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6" creationId="{261D9FF6-C02E-CD77-72B0-4E41ADCD8362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0" creationId="{A677AEF4-234B-E9F1-2C59-5837CF0B8F2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1" creationId="{1F2E58BA-975F-36C5-5E69-B4A967838A7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3" creationId="{28CB42BE-7F15-F608-7A3C-5154751611F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5" creationId="{BC4852AA-BAA8-AEEC-F2E3-ADD04DCB9498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47" creationId="{10FFA164-4B68-CC08-CC9F-6EB9D55229FC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1" creationId="{5701064A-1E5C-1319-A19D-8BAB0A24138F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5" creationId="{2CD22892-6E5E-3310-239A-ED90B496610E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9" creationId="{586FB514-9BBD-72EA-AE12-5AC85156080B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0" creationId="{D0F75953-51E0-2E73-F707-C62DF3D0EE0D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1" creationId="{E45EF2D1-FA64-7755-3661-311102419D4B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57:04.961" v="291" actId="20577"/>
        <pc:sldMkLst>
          <pc:docMk/>
          <pc:sldMk cId="1861415967" sldId="3541"/>
        </pc:sldMkLst>
        <pc:spChg chg="mod">
          <ac:chgData name="Fu, Qiang" userId="cd39a8ac-ebbf-45f8-b949-2694965de25d" providerId="ADAL" clId="{C6CD549F-63F6-5742-A97E-1F34508A6404}" dt="2023-05-13T17:49:13.154" v="211" actId="1076"/>
          <ac:spMkLst>
            <pc:docMk/>
            <pc:sldMk cId="1861415967" sldId="3541"/>
            <ac:spMk id="2" creationId="{654BCAC3-8D85-342B-3C17-0079963A8A59}"/>
          </ac:spMkLst>
        </pc:spChg>
        <pc:spChg chg="del">
          <ac:chgData name="Fu, Qiang" userId="cd39a8ac-ebbf-45f8-b949-2694965de25d" providerId="ADAL" clId="{C6CD549F-63F6-5742-A97E-1F34508A6404}" dt="2023-05-13T17:49:08.222" v="209" actId="478"/>
          <ac:spMkLst>
            <pc:docMk/>
            <pc:sldMk cId="1861415967" sldId="3541"/>
            <ac:spMk id="3" creationId="{CCC1FC8A-9E97-415A-4B53-EE455CC5B7E7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5" creationId="{3748AEDA-8550-D3C1-37D7-B2CD8FD5A305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7" creationId="{5074D89F-9892-F04E-DA82-B1B2A830B109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9" creationId="{041F27A9-7657-18F5-0A2F-406D6C6617C8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10" creationId="{D96AE761-5E1D-5B48-31D4-10D7D2D8A4B8}"/>
          </ac:spMkLst>
        </pc:spChg>
        <pc:spChg chg="add mod">
          <ac:chgData name="Fu, Qiang" userId="cd39a8ac-ebbf-45f8-b949-2694965de25d" providerId="ADAL" clId="{C6CD549F-63F6-5742-A97E-1F34508A6404}" dt="2023-05-13T17:50:13.071" v="228" actId="20577"/>
          <ac:spMkLst>
            <pc:docMk/>
            <pc:sldMk cId="1861415967" sldId="3541"/>
            <ac:spMk id="11" creationId="{A43410F8-4818-F319-F50E-9D63E4E5E8DD}"/>
          </ac:spMkLst>
        </pc:spChg>
        <pc:spChg chg="add mod">
          <ac:chgData name="Fu, Qiang" userId="cd39a8ac-ebbf-45f8-b949-2694965de25d" providerId="ADAL" clId="{C6CD549F-63F6-5742-A97E-1F34508A6404}" dt="2023-05-13T17:56:34.510" v="262"/>
          <ac:spMkLst>
            <pc:docMk/>
            <pc:sldMk cId="1861415967" sldId="3541"/>
            <ac:spMk id="12" creationId="{B051B41A-99DF-C473-1D34-F29322D43D7E}"/>
          </ac:spMkLst>
        </pc:sp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4" creationId="{F7A9CD44-FC6B-1595-27A3-2DF2D22C7847}"/>
          </ac:picMkLst>
        </pc:picChg>
        <pc:picChg chg="add mod">
          <ac:chgData name="Fu, Qiang" userId="cd39a8ac-ebbf-45f8-b949-2694965de25d" providerId="ADAL" clId="{C6CD549F-63F6-5742-A97E-1F34508A6404}" dt="2023-05-13T17:49:49.118" v="215" actId="1076"/>
          <ac:picMkLst>
            <pc:docMk/>
            <pc:sldMk cId="1861415967" sldId="3541"/>
            <ac:picMk id="6" creationId="{D4959415-C155-34CB-CC04-737D9B3171BF}"/>
          </ac:picMkLst>
        </pc:pic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8" creationId="{21E54ACF-63F7-8678-FB5D-4F40425E4038}"/>
          </ac:picMkLst>
        </pc:picChg>
      </pc:sldChg>
      <pc:sldChg chg="addSp delSp modSp new mod">
        <pc:chgData name="Fu, Qiang" userId="cd39a8ac-ebbf-45f8-b949-2694965de25d" providerId="ADAL" clId="{C6CD549F-63F6-5742-A97E-1F34508A6404}" dt="2023-05-13T18:02:27.139" v="332" actId="120"/>
        <pc:sldMkLst>
          <pc:docMk/>
          <pc:sldMk cId="956557353" sldId="3542"/>
        </pc:sldMkLst>
        <pc:spChg chg="mod">
          <ac:chgData name="Fu, Qiang" userId="cd39a8ac-ebbf-45f8-b949-2694965de25d" providerId="ADAL" clId="{C6CD549F-63F6-5742-A97E-1F34508A6404}" dt="2023-05-13T18:02:27.139" v="332" actId="120"/>
          <ac:spMkLst>
            <pc:docMk/>
            <pc:sldMk cId="956557353" sldId="3542"/>
            <ac:spMk id="2" creationId="{02D6866E-7F3C-646A-805D-AE89710FA632}"/>
          </ac:spMkLst>
        </pc:spChg>
        <pc:spChg chg="del">
          <ac:chgData name="Fu, Qiang" userId="cd39a8ac-ebbf-45f8-b949-2694965de25d" providerId="ADAL" clId="{C6CD549F-63F6-5742-A97E-1F34508A6404}" dt="2023-05-13T17:50:55.137" v="233" actId="478"/>
          <ac:spMkLst>
            <pc:docMk/>
            <pc:sldMk cId="956557353" sldId="3542"/>
            <ac:spMk id="3" creationId="{72037F94-1460-5823-FFA1-31743381C47A}"/>
          </ac:spMkLst>
        </pc:spChg>
        <pc:spChg chg="add del mod">
          <ac:chgData name="Fu, Qiang" userId="cd39a8ac-ebbf-45f8-b949-2694965de25d" providerId="ADAL" clId="{C6CD549F-63F6-5742-A97E-1F34508A6404}" dt="2023-05-13T17:51:02.779" v="237" actId="478"/>
          <ac:spMkLst>
            <pc:docMk/>
            <pc:sldMk cId="956557353" sldId="3542"/>
            <ac:spMk id="4" creationId="{3C6C002E-3CF9-1C73-71F3-52AEAE59868C}"/>
          </ac:spMkLst>
        </pc:spChg>
        <pc:spChg chg="add del mod">
          <ac:chgData name="Fu, Qiang" userId="cd39a8ac-ebbf-45f8-b949-2694965de25d" providerId="ADAL" clId="{C6CD549F-63F6-5742-A97E-1F34508A6404}" dt="2023-05-13T17:51:22.074" v="239" actId="20577"/>
          <ac:spMkLst>
            <pc:docMk/>
            <pc:sldMk cId="956557353" sldId="3542"/>
            <ac:spMk id="12" creationId="{0386E2FA-674A-50FC-1EC5-AB9793AF97DF}"/>
          </ac:spMkLst>
        </pc:spChg>
        <pc:graphicFrameChg chg="add del mod">
          <ac:chgData name="Fu, Qiang" userId="cd39a8ac-ebbf-45f8-b949-2694965de25d" providerId="ADAL" clId="{C6CD549F-63F6-5742-A97E-1F34508A6404}" dt="2023-05-13T17:51:00.249" v="236" actId="478"/>
          <ac:graphicFrameMkLst>
            <pc:docMk/>
            <pc:sldMk cId="956557353" sldId="3542"/>
            <ac:graphicFrameMk id="6" creationId="{EDA93CBB-6D45-BEA7-BBA1-1B5448DE354E}"/>
          </ac:graphicFrameMkLst>
        </pc:graphicFrame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5" creationId="{46873F75-7728-CD0F-01E9-6C1BDC100CA8}"/>
          </ac:picMkLst>
        </pc:pic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7" creationId="{23D18DAB-8D6E-777C-39EE-0C839C6FE5CD}"/>
          </ac:picMkLst>
        </pc:pic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8" creationId="{6EE8EDFF-9FA0-E34F-50D9-53C621110FBE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9" creationId="{CF9B4CA7-CDC4-FF24-9799-2E98FE3439E8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0" creationId="{0E9A71FB-747E-7E68-609E-1F6CCB59CD71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1" creationId="{A1F00DB4-004D-966D-F4FF-A2B36F04C0B0}"/>
          </ac:cxnSpMkLst>
        </pc:cxnChg>
      </pc:sldChg>
      <pc:sldChg chg="addSp delSp modSp new mod">
        <pc:chgData name="Fu, Qiang" userId="cd39a8ac-ebbf-45f8-b949-2694965de25d" providerId="ADAL" clId="{C6CD549F-63F6-5742-A97E-1F34508A6404}" dt="2023-05-13T18:18:44.306" v="437" actId="1076"/>
        <pc:sldMkLst>
          <pc:docMk/>
          <pc:sldMk cId="517873558" sldId="3543"/>
        </pc:sldMkLst>
        <pc:spChg chg="mod">
          <ac:chgData name="Fu, Qiang" userId="cd39a8ac-ebbf-45f8-b949-2694965de25d" providerId="ADAL" clId="{C6CD549F-63F6-5742-A97E-1F34508A6404}" dt="2023-05-13T17:51:57.416" v="253" actId="20577"/>
          <ac:spMkLst>
            <pc:docMk/>
            <pc:sldMk cId="517873558" sldId="3543"/>
            <ac:spMk id="2" creationId="{B09D2EBC-FD0B-328C-9AE4-447A5160BF10}"/>
          </ac:spMkLst>
        </pc:spChg>
        <pc:spChg chg="del">
          <ac:chgData name="Fu, Qiang" userId="cd39a8ac-ebbf-45f8-b949-2694965de25d" providerId="ADAL" clId="{C6CD549F-63F6-5742-A97E-1F34508A6404}" dt="2023-05-13T17:51:59.998" v="254" actId="478"/>
          <ac:spMkLst>
            <pc:docMk/>
            <pc:sldMk cId="517873558" sldId="3543"/>
            <ac:spMk id="3" creationId="{EFB94761-6A53-43E2-496D-BF91E738FE86}"/>
          </ac:spMkLst>
        </pc:spChg>
        <pc:graphicFrameChg chg="add mod modGraphic">
          <ac:chgData name="Fu, Qiang" userId="cd39a8ac-ebbf-45f8-b949-2694965de25d" providerId="ADAL" clId="{C6CD549F-63F6-5742-A97E-1F34508A6404}" dt="2023-05-13T18:00:03.797" v="315" actId="20577"/>
          <ac:graphicFrameMkLst>
            <pc:docMk/>
            <pc:sldMk cId="517873558" sldId="3543"/>
            <ac:graphicFrameMk id="5" creationId="{64838061-BE71-ABEE-C2AC-5650ED89AF88}"/>
          </ac:graphicFrameMkLst>
        </pc:graphicFrameChg>
        <pc:picChg chg="add mod modCrop">
          <ac:chgData name="Fu, Qiang" userId="cd39a8ac-ebbf-45f8-b949-2694965de25d" providerId="ADAL" clId="{C6CD549F-63F6-5742-A97E-1F34508A6404}" dt="2023-05-13T18:00:19.331" v="318" actId="1076"/>
          <ac:picMkLst>
            <pc:docMk/>
            <pc:sldMk cId="517873558" sldId="3543"/>
            <ac:picMk id="4" creationId="{98B49153-4CB6-0C40-FDFC-4B471159A651}"/>
          </ac:picMkLst>
        </pc:picChg>
        <pc:picChg chg="add del mod">
          <ac:chgData name="Fu, Qiang" userId="cd39a8ac-ebbf-45f8-b949-2694965de25d" providerId="ADAL" clId="{C6CD549F-63F6-5742-A97E-1F34508A6404}" dt="2023-05-13T18:00:46.493" v="321" actId="478"/>
          <ac:picMkLst>
            <pc:docMk/>
            <pc:sldMk cId="517873558" sldId="3543"/>
            <ac:picMk id="6" creationId="{7BAC622D-AFF3-B736-1FB5-5E8D0665243B}"/>
          </ac:picMkLst>
        </pc:picChg>
        <pc:picChg chg="add mod">
          <ac:chgData name="Fu, Qiang" userId="cd39a8ac-ebbf-45f8-b949-2694965de25d" providerId="ADAL" clId="{C6CD549F-63F6-5742-A97E-1F34508A6404}" dt="2023-05-13T18:01:44.005" v="328" actId="14100"/>
          <ac:picMkLst>
            <pc:docMk/>
            <pc:sldMk cId="517873558" sldId="3543"/>
            <ac:picMk id="1026" creationId="{CF9B0EB6-B05E-F3FA-FFCE-63555FDBABC4}"/>
          </ac:picMkLst>
        </pc:picChg>
        <pc:cxnChg chg="add mod">
          <ac:chgData name="Fu, Qiang" userId="cd39a8ac-ebbf-45f8-b949-2694965de25d" providerId="ADAL" clId="{C6CD549F-63F6-5742-A97E-1F34508A6404}" dt="2023-05-13T18:18:44.306" v="437" actId="1076"/>
          <ac:cxnSpMkLst>
            <pc:docMk/>
            <pc:sldMk cId="517873558" sldId="3543"/>
            <ac:cxnSpMk id="7" creationId="{B118FEB8-B3EE-039D-E50D-10FF04CB9035}"/>
          </ac:cxnSpMkLst>
        </pc:cxnChg>
      </pc:sldChg>
      <pc:sldChg chg="add del">
        <pc:chgData name="Fu, Qiang" userId="cd39a8ac-ebbf-45f8-b949-2694965de25d" providerId="ADAL" clId="{C6CD549F-63F6-5742-A97E-1F34508A6404}" dt="2023-05-13T17:55:17.453" v="256" actId="2696"/>
        <pc:sldMkLst>
          <pc:docMk/>
          <pc:sldMk cId="1918619893" sldId="3544"/>
        </pc:sldMkLst>
      </pc:sldChg>
      <pc:sldChg chg="addSp delSp modSp add mod">
        <pc:chgData name="Fu, Qiang" userId="cd39a8ac-ebbf-45f8-b949-2694965de25d" providerId="ADAL" clId="{C6CD549F-63F6-5742-A97E-1F34508A6404}" dt="2023-05-13T17:55:47.934" v="260" actId="478"/>
        <pc:sldMkLst>
          <pc:docMk/>
          <pc:sldMk cId="3120947540" sldId="3544"/>
        </pc:sldMkLst>
        <pc:spChg chg="add mod">
          <ac:chgData name="Fu, Qiang" userId="cd39a8ac-ebbf-45f8-b949-2694965de25d" providerId="ADAL" clId="{C6CD549F-63F6-5742-A97E-1F34508A6404}" dt="2023-05-13T17:55:46.566" v="259" actId="1076"/>
          <ac:spMkLst>
            <pc:docMk/>
            <pc:sldMk cId="3120947540" sldId="3544"/>
            <ac:spMk id="3" creationId="{7A05E0D7-3608-9326-87F6-65DCA8C62C6D}"/>
          </ac:spMkLst>
        </pc:spChg>
        <pc:spChg chg="del">
          <ac:chgData name="Fu, Qiang" userId="cd39a8ac-ebbf-45f8-b949-2694965de25d" providerId="ADAL" clId="{C6CD549F-63F6-5742-A97E-1F34508A6404}" dt="2023-05-13T17:55:47.934" v="260" actId="478"/>
          <ac:spMkLst>
            <pc:docMk/>
            <pc:sldMk cId="3120947540" sldId="3544"/>
            <ac:spMk id="36" creationId="{C494B0A6-8045-21AB-315C-9BA17180DBA7}"/>
          </ac:spMkLst>
        </pc:spChg>
      </pc:sldChg>
      <pc:sldChg chg="addSp delSp modSp new mod modNotesTx">
        <pc:chgData name="Fu, Qiang" userId="cd39a8ac-ebbf-45f8-b949-2694965de25d" providerId="ADAL" clId="{C6CD549F-63F6-5742-A97E-1F34508A6404}" dt="2023-05-13T18:18:04.085" v="435" actId="20577"/>
        <pc:sldMkLst>
          <pc:docMk/>
          <pc:sldMk cId="264885424" sldId="3545"/>
        </pc:sldMkLst>
        <pc:spChg chg="mod">
          <ac:chgData name="Fu, Qiang" userId="cd39a8ac-ebbf-45f8-b949-2694965de25d" providerId="ADAL" clId="{C6CD549F-63F6-5742-A97E-1F34508A6404}" dt="2023-05-13T18:05:46.183" v="418" actId="27636"/>
          <ac:spMkLst>
            <pc:docMk/>
            <pc:sldMk cId="264885424" sldId="3545"/>
            <ac:spMk id="2" creationId="{CC558052-A01E-E4E9-7A41-08F5E028D971}"/>
          </ac:spMkLst>
        </pc:spChg>
        <pc:spChg chg="del">
          <ac:chgData name="Fu, Qiang" userId="cd39a8ac-ebbf-45f8-b949-2694965de25d" providerId="ADAL" clId="{C6CD549F-63F6-5742-A97E-1F34508A6404}" dt="2023-05-13T18:05:54.112" v="419" actId="478"/>
          <ac:spMkLst>
            <pc:docMk/>
            <pc:sldMk cId="264885424" sldId="3545"/>
            <ac:spMk id="3" creationId="{24F54790-F76C-6B25-69A1-469DA2993EC9}"/>
          </ac:spMkLst>
        </pc:spChg>
        <pc:spChg chg="mod">
          <ac:chgData name="Fu, Qiang" userId="cd39a8ac-ebbf-45f8-b949-2694965de25d" providerId="ADAL" clId="{C6CD549F-63F6-5742-A97E-1F34508A6404}" dt="2023-05-13T18:06:37.816" v="429" actId="113"/>
          <ac:spMkLst>
            <pc:docMk/>
            <pc:sldMk cId="264885424" sldId="3545"/>
            <ac:spMk id="6" creationId="{FAC3CB3C-D544-23A8-29D3-BFAD4CC0DBE0}"/>
          </ac:spMkLst>
        </pc:spChg>
        <pc:spChg chg="add mod">
          <ac:chgData name="Fu, Qiang" userId="cd39a8ac-ebbf-45f8-b949-2694965de25d" providerId="ADAL" clId="{C6CD549F-63F6-5742-A97E-1F34508A6404}" dt="2023-05-13T18:06:25.057" v="427" actId="113"/>
          <ac:spMkLst>
            <pc:docMk/>
            <pc:sldMk cId="264885424" sldId="3545"/>
            <ac:spMk id="7" creationId="{9920FE70-1A0D-7EA0-8308-7E40ABF440DA}"/>
          </ac:spMkLst>
        </pc:spChg>
        <pc:spChg chg="add mod">
          <ac:chgData name="Fu, Qiang" userId="cd39a8ac-ebbf-45f8-b949-2694965de25d" providerId="ADAL" clId="{C6CD549F-63F6-5742-A97E-1F34508A6404}" dt="2023-05-13T18:06:16.899" v="424" actId="1076"/>
          <ac:spMkLst>
            <pc:docMk/>
            <pc:sldMk cId="264885424" sldId="3545"/>
            <ac:spMk id="10" creationId="{42C65C02-DFBA-959D-E0D5-A4C09C65E9E8}"/>
          </ac:spMkLst>
        </pc:spChg>
        <pc:spChg chg="add mod">
          <ac:chgData name="Fu, Qiang" userId="cd39a8ac-ebbf-45f8-b949-2694965de25d" providerId="ADAL" clId="{C6CD549F-63F6-5742-A97E-1F34508A6404}" dt="2023-05-13T18:07:20.071" v="432" actId="208"/>
          <ac:spMkLst>
            <pc:docMk/>
            <pc:sldMk cId="264885424" sldId="3545"/>
            <ac:spMk id="12" creationId="{10A598B2-EB81-37E5-3A2F-B6F001C354AA}"/>
          </ac:spMkLst>
        </pc:spChg>
        <pc:grpChg chg="add mod">
          <ac:chgData name="Fu, Qiang" userId="cd39a8ac-ebbf-45f8-b949-2694965de25d" providerId="ADAL" clId="{C6CD549F-63F6-5742-A97E-1F34508A6404}" dt="2023-05-13T18:06:06.326" v="422" actId="1076"/>
          <ac:grpSpMkLst>
            <pc:docMk/>
            <pc:sldMk cId="264885424" sldId="3545"/>
            <ac:grpSpMk id="4" creationId="{A665D9D4-58C8-E0DD-325F-8B93E40BBD51}"/>
          </ac:grpSpMkLst>
        </pc:grpChg>
        <pc:picChg chg="mod">
          <ac:chgData name="Fu, Qiang" userId="cd39a8ac-ebbf-45f8-b949-2694965de25d" providerId="ADAL" clId="{C6CD549F-63F6-5742-A97E-1F34508A6404}" dt="2023-05-13T18:05:55.063" v="420"/>
          <ac:picMkLst>
            <pc:docMk/>
            <pc:sldMk cId="264885424" sldId="3545"/>
            <ac:picMk id="5" creationId="{F744ED9A-C490-3DDC-5D59-CDACDAA323AC}"/>
          </ac:picMkLst>
        </pc:picChg>
        <pc:picChg chg="add mod">
          <ac:chgData name="Fu, Qiang" userId="cd39a8ac-ebbf-45f8-b949-2694965de25d" providerId="ADAL" clId="{C6CD549F-63F6-5742-A97E-1F34508A6404}" dt="2023-05-13T18:06:16.899" v="424" actId="1076"/>
          <ac:picMkLst>
            <pc:docMk/>
            <pc:sldMk cId="264885424" sldId="3545"/>
            <ac:picMk id="9" creationId="{708C33B8-4E21-8B06-714D-0F0CE6B2B63B}"/>
          </ac:picMkLst>
        </pc:picChg>
        <pc:cxnChg chg="add mod">
          <ac:chgData name="Fu, Qiang" userId="cd39a8ac-ebbf-45f8-b949-2694965de25d" providerId="ADAL" clId="{C6CD549F-63F6-5742-A97E-1F34508A6404}" dt="2023-05-13T18:06:10.356" v="423" actId="1076"/>
          <ac:cxnSpMkLst>
            <pc:docMk/>
            <pc:sldMk cId="264885424" sldId="3545"/>
            <ac:cxnSpMk id="8" creationId="{49A8C109-5190-FED3-42A8-855729D0FBC5}"/>
          </ac:cxnSpMkLst>
        </pc:cxnChg>
        <pc:cxnChg chg="add mod">
          <ac:chgData name="Fu, Qiang" userId="cd39a8ac-ebbf-45f8-b949-2694965de25d" providerId="ADAL" clId="{C6CD549F-63F6-5742-A97E-1F34508A6404}" dt="2023-05-13T18:06:19.126" v="425" actId="1076"/>
          <ac:cxnSpMkLst>
            <pc:docMk/>
            <pc:sldMk cId="264885424" sldId="3545"/>
            <ac:cxnSpMk id="11" creationId="{6C6CBFA5-9DAA-16B7-2755-06B857AB502E}"/>
          </ac:cxnSpMkLst>
        </pc:cxnChg>
      </pc:sldChg>
      <pc:sldMasterChg chg="delSldLayout">
        <pc:chgData name="Fu, Qiang" userId="cd39a8ac-ebbf-45f8-b949-2694965de25d" providerId="ADAL" clId="{C6CD549F-63F6-5742-A97E-1F34508A6404}" dt="2023-05-13T17:50:02.482" v="217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C6CD549F-63F6-5742-A97E-1F34508A6404}" dt="2023-05-13T17:50:02.482" v="217" actId="2696"/>
          <pc:sldLayoutMkLst>
            <pc:docMk/>
            <pc:sldMasterMk cId="1964003841" sldId="2147483672"/>
            <pc:sldLayoutMk cId="1613107677" sldId="2147483684"/>
          </pc:sldLayoutMkLst>
        </pc:sldLayoutChg>
        <pc:sldLayoutChg chg="del">
          <pc:chgData name="Fu, Qiang" userId="cd39a8ac-ebbf-45f8-b949-2694965de25d" providerId="ADAL" clId="{C6CD549F-63F6-5742-A97E-1F34508A6404}" dt="2023-05-13T17:42:24.644" v="145" actId="2696"/>
          <pc:sldLayoutMkLst>
            <pc:docMk/>
            <pc:sldMasterMk cId="1964003841" sldId="2147483672"/>
            <pc:sldLayoutMk cId="1865548360" sldId="2147483684"/>
          </pc:sldLayoutMkLst>
        </pc:sldLayoutChg>
      </pc:sldMasterChg>
    </pc:docChg>
  </pc:docChgLst>
  <pc:docChgLst>
    <pc:chgData name="edoleh@udel.edu" userId="S::urn:spo:guest#edoleh@udel.edu::" providerId="AD" clId="Web-{DA9F8E09-53C4-FBB3-B38C-002C89773BB9}"/>
    <pc:docChg chg="addSld delSld modSld">
      <pc:chgData name="edoleh@udel.edu" userId="S::urn:spo:guest#edoleh@udel.edu::" providerId="AD" clId="Web-{DA9F8E09-53C4-FBB3-B38C-002C89773BB9}" dt="2023-10-16T14:36:38.040" v="151" actId="20577"/>
      <pc:docMkLst>
        <pc:docMk/>
      </pc:docMkLst>
      <pc:sldChg chg="modSp">
        <pc:chgData name="edoleh@udel.edu" userId="S::urn:spo:guest#edoleh@udel.edu::" providerId="AD" clId="Web-{DA9F8E09-53C4-FBB3-B38C-002C89773BB9}" dt="2023-10-13T15:10:16.872" v="1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DA9F8E09-53C4-FBB3-B38C-002C89773BB9}" dt="2023-10-13T15:10:16.872" v="1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DA9F8E09-53C4-FBB3-B38C-002C89773BB9}" dt="2023-10-16T14:24:13.710" v="1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DA9F8E09-53C4-FBB3-B38C-002C89773BB9}" dt="2023-10-16T14:24:13.710" v="1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DA9F8E09-53C4-FBB3-B38C-002C89773BB9}" dt="2023-10-13T15:10:10.231" v="8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DA9F8E09-53C4-FBB3-B38C-002C89773BB9}" dt="2023-10-13T15:10:10.231" v="8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DA9F8E09-53C4-FBB3-B38C-002C89773BB9}" dt="2023-10-16T14:36:38.040" v="151" actId="20577"/>
        <pc:sldMkLst>
          <pc:docMk/>
          <pc:sldMk cId="660118124" sldId="3491"/>
        </pc:sldMkLst>
        <pc:spChg chg="mod">
          <ac:chgData name="edoleh@udel.edu" userId="S::urn:spo:guest#edoleh@udel.edu::" providerId="AD" clId="Web-{DA9F8E09-53C4-FBB3-B38C-002C89773BB9}" dt="2023-10-16T14:36:38.040" v="151" actId="20577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DA9F8E09-53C4-FBB3-B38C-002C89773BB9}" dt="2023-10-13T15:12:08.032" v="12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addSp modSp">
        <pc:chgData name="edoleh@udel.edu" userId="S::urn:spo:guest#edoleh@udel.edu::" providerId="AD" clId="Web-{DA9F8E09-53C4-FBB3-B38C-002C89773BB9}" dt="2023-10-13T15:14:59.397" v="71"/>
        <pc:sldMkLst>
          <pc:docMk/>
          <pc:sldMk cId="2926311217" sldId="3589"/>
        </pc:sldMkLst>
        <pc:spChg chg="add mod">
          <ac:chgData name="edoleh@udel.edu" userId="S::urn:spo:guest#edoleh@udel.edu::" providerId="AD" clId="Web-{DA9F8E09-53C4-FBB3-B38C-002C89773BB9}" dt="2023-10-13T15:14:59.397" v="71"/>
          <ac:spMkLst>
            <pc:docMk/>
            <pc:sldMk cId="2926311217" sldId="3589"/>
            <ac:spMk id="2" creationId="{9C3E2324-8A34-2261-8E56-43206D14A49B}"/>
          </ac:spMkLst>
        </pc:spChg>
      </pc:sldChg>
      <pc:sldChg chg="addSp modSp">
        <pc:chgData name="edoleh@udel.edu" userId="S::urn:spo:guest#edoleh@udel.edu::" providerId="AD" clId="Web-{DA9F8E09-53C4-FBB3-B38C-002C89773BB9}" dt="2023-10-13T15:13:45.957" v="50" actId="1076"/>
        <pc:sldMkLst>
          <pc:docMk/>
          <pc:sldMk cId="152708635" sldId="3590"/>
        </pc:sldMkLst>
        <pc:spChg chg="add mod">
          <ac:chgData name="edoleh@udel.edu" userId="S::urn:spo:guest#edoleh@udel.edu::" providerId="AD" clId="Web-{DA9F8E09-53C4-FBB3-B38C-002C89773BB9}" dt="2023-10-13T15:13:45.957" v="50" actId="1076"/>
          <ac:spMkLst>
            <pc:docMk/>
            <pc:sldMk cId="152708635" sldId="3590"/>
            <ac:spMk id="3" creationId="{D5860F98-9BC5-B285-4CD1-9A0AD8CD294C}"/>
          </ac:spMkLst>
        </pc:spChg>
        <pc:picChg chg="mod">
          <ac:chgData name="edoleh@udel.edu" userId="S::urn:spo:guest#edoleh@udel.edu::" providerId="AD" clId="Web-{DA9F8E09-53C4-FBB3-B38C-002C89773BB9}" dt="2023-10-13T15:13:29.316" v="47" actId="1076"/>
          <ac:picMkLst>
            <pc:docMk/>
            <pc:sldMk cId="152708635" sldId="3590"/>
            <ac:picMk id="2" creationId="{88C9432A-1676-904D-81F6-C12C9870C58D}"/>
          </ac:picMkLst>
        </pc:picChg>
      </pc:sldChg>
      <pc:sldChg chg="delSp modSp add del replId">
        <pc:chgData name="edoleh@udel.edu" userId="S::urn:spo:guest#edoleh@udel.edu::" providerId="AD" clId="Web-{DA9F8E09-53C4-FBB3-B38C-002C89773BB9}" dt="2023-10-13T15:20:07.704" v="85"/>
        <pc:sldMkLst>
          <pc:docMk/>
          <pc:sldMk cId="1325253949" sldId="3602"/>
        </pc:sldMkLst>
        <pc:spChg chg="del">
          <ac:chgData name="edoleh@udel.edu" userId="S::urn:spo:guest#edoleh@udel.edu::" providerId="AD" clId="Web-{DA9F8E09-53C4-FBB3-B38C-002C89773BB9}" dt="2023-10-13T15:15:43.289" v="75"/>
          <ac:spMkLst>
            <pc:docMk/>
            <pc:sldMk cId="1325253949" sldId="3602"/>
            <ac:spMk id="3" creationId="{D5860F98-9BC5-B285-4CD1-9A0AD8CD294C}"/>
          </ac:spMkLst>
        </pc:spChg>
        <pc:picChg chg="del mod modCrop">
          <ac:chgData name="edoleh@udel.edu" userId="S::urn:spo:guest#edoleh@udel.edu::" providerId="AD" clId="Web-{DA9F8E09-53C4-FBB3-B38C-002C89773BB9}" dt="2023-10-13T15:20:05.016" v="84"/>
          <ac:picMkLst>
            <pc:docMk/>
            <pc:sldMk cId="1325253949" sldId="3602"/>
            <ac:picMk id="2" creationId="{88C9432A-1676-904D-81F6-C12C9870C58D}"/>
          </ac:picMkLst>
        </pc:picChg>
      </pc:sldChg>
      <pc:sldChg chg="new del">
        <pc:chgData name="edoleh@udel.edu" userId="S::urn:spo:guest#edoleh@udel.edu::" providerId="AD" clId="Web-{DA9F8E09-53C4-FBB3-B38C-002C89773BB9}" dt="2023-10-13T15:15:36.445" v="73"/>
        <pc:sldMkLst>
          <pc:docMk/>
          <pc:sldMk cId="2315062923" sldId="3602"/>
        </pc:sldMkLst>
      </pc:sld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72325-FB35-453F-B422-D606AB4C3E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E205-3C3E-4A3F-8539-178C65EE622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1 </a:t>
          </a:r>
        </a:p>
        <a:p>
          <a:r>
            <a:rPr lang="en-US"/>
            <a:t>Replication cassettes integration</a:t>
          </a:r>
        </a:p>
      </dgm:t>
    </dgm:pt>
    <dgm:pt modelId="{6EFC852A-91F4-4383-A7D5-C01426FDEB4E}" type="parTrans" cxnId="{CD34313D-9CC2-475B-BEAE-1970FBCFC2C3}">
      <dgm:prSet/>
      <dgm:spPr/>
      <dgm:t>
        <a:bodyPr/>
        <a:lstStyle/>
        <a:p>
          <a:endParaRPr lang="en-US"/>
        </a:p>
      </dgm:t>
    </dgm:pt>
    <dgm:pt modelId="{D9400C5E-E212-4963-B8AA-1D9FB5B0ACBE}" type="sibTrans" cxnId="{CD34313D-9CC2-475B-BEAE-1970FBCFC2C3}">
      <dgm:prSet/>
      <dgm:spPr/>
      <dgm:t>
        <a:bodyPr/>
        <a:lstStyle/>
        <a:p>
          <a:endParaRPr lang="en-US"/>
        </a:p>
      </dgm:t>
    </dgm:pt>
    <dgm:pt modelId="{C67617B8-A70D-4759-958A-D38ABF40DA3F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Transfection to </a:t>
          </a:r>
          <a:r>
            <a:rPr lang="en-US" sz="1200" b="1"/>
            <a:t>AAVS1</a:t>
          </a:r>
        </a:p>
      </dgm:t>
    </dgm:pt>
    <dgm:pt modelId="{2DCEE3CB-5017-43F4-A43B-91D9697C577C}" type="parTrans" cxnId="{4D22D967-2075-4E1E-9C1A-47C9B5E3C383}">
      <dgm:prSet/>
      <dgm:spPr/>
      <dgm:t>
        <a:bodyPr/>
        <a:lstStyle/>
        <a:p>
          <a:endParaRPr lang="en-US"/>
        </a:p>
      </dgm:t>
    </dgm:pt>
    <dgm:pt modelId="{D50D883B-2D60-47AE-94B2-E164D5F850FD}" type="sibTrans" cxnId="{4D22D967-2075-4E1E-9C1A-47C9B5E3C383}">
      <dgm:prSet/>
      <dgm:spPr/>
      <dgm:t>
        <a:bodyPr/>
        <a:lstStyle/>
        <a:p>
          <a:endParaRPr lang="en-US"/>
        </a:p>
      </dgm:t>
    </dgm:pt>
    <dgm:pt modelId="{E8B84608-1F1A-4149-9ABF-E610EF9C3A56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2 </a:t>
          </a:r>
        </a:p>
        <a:p>
          <a:r>
            <a:rPr lang="en-US"/>
            <a:t>Assembly cassettes integration</a:t>
          </a:r>
        </a:p>
      </dgm:t>
    </dgm:pt>
    <dgm:pt modelId="{673AC806-8E7D-404F-BD71-77DBB507B4A0}" type="parTrans" cxnId="{5047E26C-B7E3-408E-BEC6-2B4994631EA0}">
      <dgm:prSet/>
      <dgm:spPr/>
      <dgm:t>
        <a:bodyPr/>
        <a:lstStyle/>
        <a:p>
          <a:endParaRPr lang="en-US"/>
        </a:p>
      </dgm:t>
    </dgm:pt>
    <dgm:pt modelId="{7E897C11-EE9A-419C-B8ED-96CE31AFFC80}" type="sibTrans" cxnId="{5047E26C-B7E3-408E-BEC6-2B4994631EA0}">
      <dgm:prSet/>
      <dgm:spPr/>
      <dgm:t>
        <a:bodyPr/>
        <a:lstStyle/>
        <a:p>
          <a:endParaRPr lang="en-US"/>
        </a:p>
      </dgm:t>
    </dgm:pt>
    <dgm:pt modelId="{CCF71C9F-AC19-4652-ADDC-CC8CFD33B2EF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/>
            <a:t>Round 3 </a:t>
          </a:r>
        </a:p>
        <a:p>
          <a:r>
            <a:rPr lang="en-US"/>
            <a:t>Transgene cassettes integration</a:t>
          </a:r>
        </a:p>
      </dgm:t>
    </dgm:pt>
    <dgm:pt modelId="{B208F824-8A18-4216-8A48-EA6574D2FF4F}" type="parTrans" cxnId="{16560144-90A7-4068-B9EC-BB010C34199B}">
      <dgm:prSet/>
      <dgm:spPr/>
      <dgm:t>
        <a:bodyPr/>
        <a:lstStyle/>
        <a:p>
          <a:endParaRPr lang="en-US"/>
        </a:p>
      </dgm:t>
    </dgm:pt>
    <dgm:pt modelId="{93A642BE-F941-474E-A21C-CFB00B86D7FF}" type="sibTrans" cxnId="{16560144-90A7-4068-B9EC-BB010C34199B}">
      <dgm:prSet/>
      <dgm:spPr/>
      <dgm:t>
        <a:bodyPr/>
        <a:lstStyle/>
        <a:p>
          <a:endParaRPr lang="en-US"/>
        </a:p>
      </dgm:t>
    </dgm:pt>
    <dgm:pt modelId="{5BF61C0A-1DEB-4B4F-86DF-225FCE962D60}">
      <dgm:prSet phldrT="[Text]" custT="1"/>
      <dgm:spPr/>
      <dgm:t>
        <a:bodyPr/>
        <a:lstStyle/>
        <a:p>
          <a:r>
            <a:rPr lang="en-US" sz="1000"/>
            <a:t>Transfection to </a:t>
          </a:r>
          <a:r>
            <a:rPr lang="en-US" sz="1000" b="1"/>
            <a:t>CCR5</a:t>
          </a:r>
        </a:p>
      </dgm:t>
    </dgm:pt>
    <dgm:pt modelId="{9812E459-20A7-402F-8E40-113E28F302F9}" type="parTrans" cxnId="{A13BC49A-9066-4A9E-BCDB-C0F7775636FE}">
      <dgm:prSet/>
      <dgm:spPr/>
      <dgm:t>
        <a:bodyPr/>
        <a:lstStyle/>
        <a:p>
          <a:endParaRPr lang="en-US"/>
        </a:p>
      </dgm:t>
    </dgm:pt>
    <dgm:pt modelId="{B1412DE0-7397-4635-929C-501186788B98}" type="sibTrans" cxnId="{A13BC49A-9066-4A9E-BCDB-C0F7775636FE}">
      <dgm:prSet/>
      <dgm:spPr/>
      <dgm:t>
        <a:bodyPr/>
        <a:lstStyle/>
        <a:p>
          <a:endParaRPr lang="en-US"/>
        </a:p>
      </dgm:t>
    </dgm:pt>
    <dgm:pt modelId="{BA830C39-FC1E-4601-84B0-4C5946080B2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/>
            <a:t>G418</a:t>
          </a:r>
          <a:r>
            <a:rPr lang="en-US" sz="1200"/>
            <a:t> selection </a:t>
          </a:r>
        </a:p>
      </dgm:t>
    </dgm:pt>
    <dgm:pt modelId="{F828C8D2-0BF6-47E6-817D-BFB51CDDD29C}" type="parTrans" cxnId="{FAC4D59A-2E8C-4F0D-9D5E-8B33E04545B6}">
      <dgm:prSet/>
      <dgm:spPr/>
      <dgm:t>
        <a:bodyPr/>
        <a:lstStyle/>
        <a:p>
          <a:endParaRPr lang="en-US"/>
        </a:p>
      </dgm:t>
    </dgm:pt>
    <dgm:pt modelId="{AA17549F-639C-4121-AA7D-4A37BDD026BC}" type="sibTrans" cxnId="{FAC4D59A-2E8C-4F0D-9D5E-8B33E04545B6}">
      <dgm:prSet/>
      <dgm:spPr/>
      <dgm:t>
        <a:bodyPr/>
        <a:lstStyle/>
        <a:p>
          <a:endParaRPr lang="en-US"/>
        </a:p>
      </dgm:t>
    </dgm:pt>
    <dgm:pt modelId="{9575653E-3F6B-4380-B3F2-01366F86280B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Transfection to </a:t>
          </a:r>
          <a:r>
            <a:rPr lang="en-US" sz="1200" b="1"/>
            <a:t>ROSA26</a:t>
          </a:r>
        </a:p>
      </dgm:t>
    </dgm:pt>
    <dgm:pt modelId="{77EC064D-FEF3-4BBA-B057-DFAAF35744B8}" type="parTrans" cxnId="{CD6B6651-F18E-4FA8-A052-7F96A68D136D}">
      <dgm:prSet/>
      <dgm:spPr/>
      <dgm:t>
        <a:bodyPr/>
        <a:lstStyle/>
        <a:p>
          <a:endParaRPr lang="en-US"/>
        </a:p>
      </dgm:t>
    </dgm:pt>
    <dgm:pt modelId="{CB46E4B4-DB7E-48C7-8D87-352A05679AC6}" type="sibTrans" cxnId="{CD6B6651-F18E-4FA8-A052-7F96A68D136D}">
      <dgm:prSet/>
      <dgm:spPr/>
      <dgm:t>
        <a:bodyPr/>
        <a:lstStyle/>
        <a:p>
          <a:endParaRPr lang="en-US"/>
        </a:p>
      </dgm:t>
    </dgm:pt>
    <dgm:pt modelId="{6F856EE9-352C-7449-BFEF-737573AF086E}">
      <dgm:prSet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 err="1"/>
            <a:t>Blasticidin</a:t>
          </a:r>
          <a:r>
            <a:rPr lang="en-US" sz="1200"/>
            <a:t> selection </a:t>
          </a:r>
        </a:p>
      </dgm:t>
    </dgm:pt>
    <dgm:pt modelId="{F21480B5-ABC3-414E-BE54-6F9B717D626F}" type="parTrans" cxnId="{198881ED-6F78-9E46-A887-0F91D2319A9C}">
      <dgm:prSet/>
      <dgm:spPr/>
      <dgm:t>
        <a:bodyPr/>
        <a:lstStyle/>
        <a:p>
          <a:endParaRPr lang="en-US"/>
        </a:p>
      </dgm:t>
    </dgm:pt>
    <dgm:pt modelId="{905D0035-736E-5F4F-8790-434C61EB81A2}" type="sibTrans" cxnId="{198881ED-6F78-9E46-A887-0F91D2319A9C}">
      <dgm:prSet/>
      <dgm:spPr/>
      <dgm:t>
        <a:bodyPr/>
        <a:lstStyle/>
        <a:p>
          <a:endParaRPr lang="en-US"/>
        </a:p>
      </dgm:t>
    </dgm:pt>
    <dgm:pt modelId="{FBE8DA24-87B6-5B41-8054-7DCA7698FF2C}">
      <dgm:prSet custT="1"/>
      <dgm:spPr/>
      <dgm:t>
        <a:bodyPr/>
        <a:lstStyle/>
        <a:p>
          <a:r>
            <a:rPr lang="en-US" sz="1000" b="1"/>
            <a:t>Puromycin</a:t>
          </a:r>
          <a:r>
            <a:rPr lang="en-US" sz="1000"/>
            <a:t> selection </a:t>
          </a:r>
        </a:p>
      </dgm:t>
    </dgm:pt>
    <dgm:pt modelId="{8B4C4798-0E36-4F4E-99AD-10B1DDAFC1DC}" type="parTrans" cxnId="{ACE417E4-3EC1-594F-9C9B-6382723631F7}">
      <dgm:prSet/>
      <dgm:spPr/>
      <dgm:t>
        <a:bodyPr/>
        <a:lstStyle/>
        <a:p>
          <a:endParaRPr lang="en-US"/>
        </a:p>
      </dgm:t>
    </dgm:pt>
    <dgm:pt modelId="{42008336-76FE-CE47-B9B6-D19BE986A367}" type="sibTrans" cxnId="{ACE417E4-3EC1-594F-9C9B-6382723631F7}">
      <dgm:prSet/>
      <dgm:spPr/>
      <dgm:t>
        <a:bodyPr/>
        <a:lstStyle/>
        <a:p>
          <a:endParaRPr lang="en-US"/>
        </a:p>
      </dgm:t>
    </dgm:pt>
    <dgm:pt modelId="{626EFDFC-2B7E-E245-A40E-E26103F5E22F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Donor plasmids Prep</a:t>
          </a:r>
        </a:p>
      </dgm:t>
    </dgm:pt>
    <dgm:pt modelId="{C00109E0-1A6C-A442-BC15-E9E6A00A1B4D}" type="parTrans" cxnId="{0B58645C-AF24-D04A-B7DD-F9302B1DF946}">
      <dgm:prSet/>
      <dgm:spPr/>
      <dgm:t>
        <a:bodyPr/>
        <a:lstStyle/>
        <a:p>
          <a:endParaRPr lang="en-US"/>
        </a:p>
      </dgm:t>
    </dgm:pt>
    <dgm:pt modelId="{945A8C86-3948-D649-A007-3D0F12F56456}" type="sibTrans" cxnId="{0B58645C-AF24-D04A-B7DD-F9302B1DF946}">
      <dgm:prSet/>
      <dgm:spPr/>
      <dgm:t>
        <a:bodyPr/>
        <a:lstStyle/>
        <a:p>
          <a:endParaRPr lang="en-US"/>
        </a:p>
      </dgm:t>
    </dgm:pt>
    <dgm:pt modelId="{5F61B92C-8E67-7E48-94A4-9692D6ACED51}">
      <dgm:prSet phldrT="[Tex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000"/>
            <a:t>Donor plasmid prep</a:t>
          </a:r>
        </a:p>
      </dgm:t>
    </dgm:pt>
    <dgm:pt modelId="{805992EF-64F1-7946-9116-F86084C986FD}" type="parTrans" cxnId="{EC16C9F7-6E52-5C46-ADFB-32F5771F33FF}">
      <dgm:prSet/>
      <dgm:spPr/>
      <dgm:t>
        <a:bodyPr/>
        <a:lstStyle/>
        <a:p>
          <a:endParaRPr lang="en-US"/>
        </a:p>
      </dgm:t>
    </dgm:pt>
    <dgm:pt modelId="{590EF129-95A5-CF42-AD0E-007BF3FDA86E}" type="sibTrans" cxnId="{EC16C9F7-6E52-5C46-ADFB-32F5771F33FF}">
      <dgm:prSet/>
      <dgm:spPr/>
      <dgm:t>
        <a:bodyPr/>
        <a:lstStyle/>
        <a:p>
          <a:endParaRPr lang="en-US"/>
        </a:p>
      </dgm:t>
    </dgm:pt>
    <dgm:pt modelId="{EF0D5B61-1615-6249-BB7B-5607811AEF19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Donor plasmids Prep</a:t>
          </a:r>
        </a:p>
      </dgm:t>
    </dgm:pt>
    <dgm:pt modelId="{CD5A1902-CB00-864B-85AD-C7965C3C904E}" type="parTrans" cxnId="{887599BD-4B89-FE4F-A3F0-2EA3EEE4F731}">
      <dgm:prSet/>
      <dgm:spPr/>
      <dgm:t>
        <a:bodyPr/>
        <a:lstStyle/>
        <a:p>
          <a:endParaRPr lang="en-US"/>
        </a:p>
      </dgm:t>
    </dgm:pt>
    <dgm:pt modelId="{CF5A105E-23E8-2E4B-8C45-56F77E8EBE85}" type="sibTrans" cxnId="{887599BD-4B89-FE4F-A3F0-2EA3EEE4F731}">
      <dgm:prSet/>
      <dgm:spPr/>
      <dgm:t>
        <a:bodyPr/>
        <a:lstStyle/>
        <a:p>
          <a:endParaRPr lang="en-US"/>
        </a:p>
      </dgm:t>
    </dgm:pt>
    <dgm:pt modelId="{48DD3725-BFC6-4F1C-8E5F-96138E3958A9}" type="pres">
      <dgm:prSet presAssocID="{4B872325-FB35-453F-B422-D606AB4C3E0E}" presName="rootnode" presStyleCnt="0">
        <dgm:presLayoutVars>
          <dgm:chMax/>
          <dgm:chPref/>
          <dgm:dir/>
          <dgm:animLvl val="lvl"/>
        </dgm:presLayoutVars>
      </dgm:prSet>
      <dgm:spPr/>
    </dgm:pt>
    <dgm:pt modelId="{71A1CB72-07E0-497A-980D-34140FBFBFC3}" type="pres">
      <dgm:prSet presAssocID="{02C0E205-3C3E-4A3F-8539-178C65EE622F}" presName="composite" presStyleCnt="0"/>
      <dgm:spPr/>
    </dgm:pt>
    <dgm:pt modelId="{01DBD158-6CEA-45D7-BCA1-E93CC552A4CC}" type="pres">
      <dgm:prSet presAssocID="{02C0E205-3C3E-4A3F-8539-178C65EE622F}" presName="bentUpArrow1" presStyleLbl="alignImgPlace1" presStyleIdx="0" presStyleCnt="2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408EEE74-B766-4400-8E05-5D89B1139431}" type="pres">
      <dgm:prSet presAssocID="{02C0E205-3C3E-4A3F-8539-178C65EE622F}" presName="ParentText" presStyleLbl="node1" presStyleIdx="0" presStyleCnt="3" custScaleX="86672">
        <dgm:presLayoutVars>
          <dgm:chMax val="1"/>
          <dgm:chPref val="1"/>
          <dgm:bulletEnabled val="1"/>
        </dgm:presLayoutVars>
      </dgm:prSet>
      <dgm:spPr/>
    </dgm:pt>
    <dgm:pt modelId="{4E1D9468-72F0-4184-89FF-8B7F2948C06E}" type="pres">
      <dgm:prSet presAssocID="{02C0E205-3C3E-4A3F-8539-178C65EE622F}" presName="ChildText" presStyleLbl="revTx" presStyleIdx="0" presStyleCnt="3" custScaleX="149743" custLinFactNeighborX="19128" custLinFactNeighborY="27">
        <dgm:presLayoutVars>
          <dgm:chMax val="0"/>
          <dgm:chPref val="0"/>
          <dgm:bulletEnabled val="1"/>
        </dgm:presLayoutVars>
      </dgm:prSet>
      <dgm:spPr/>
    </dgm:pt>
    <dgm:pt modelId="{6FD40F31-65FF-485F-89CC-0F1433465AE0}" type="pres">
      <dgm:prSet presAssocID="{D9400C5E-E212-4963-B8AA-1D9FB5B0ACBE}" presName="sibTrans" presStyleCnt="0"/>
      <dgm:spPr/>
    </dgm:pt>
    <dgm:pt modelId="{7F7F2D07-C9AF-4B11-A786-BEF38938B14B}" type="pres">
      <dgm:prSet presAssocID="{E8B84608-1F1A-4149-9ABF-E610EF9C3A56}" presName="composite" presStyleCnt="0"/>
      <dgm:spPr/>
    </dgm:pt>
    <dgm:pt modelId="{B40A5911-50FC-448F-8AF3-5795B166F391}" type="pres">
      <dgm:prSet presAssocID="{E8B84608-1F1A-4149-9ABF-E610EF9C3A56}" presName="bentUpArrow1" presStyleLbl="alignImgPlace1" presStyleIdx="1" presStyleCnt="2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F70577C0-BEC7-42FD-B127-53B213050B86}" type="pres">
      <dgm:prSet presAssocID="{E8B84608-1F1A-4149-9ABF-E610EF9C3A56}" presName="ParentText" presStyleLbl="node1" presStyleIdx="1" presStyleCnt="3" custLinFactNeighborX="-12816">
        <dgm:presLayoutVars>
          <dgm:chMax val="1"/>
          <dgm:chPref val="1"/>
          <dgm:bulletEnabled val="1"/>
        </dgm:presLayoutVars>
      </dgm:prSet>
      <dgm:spPr/>
    </dgm:pt>
    <dgm:pt modelId="{A9F39E93-BCE2-43E5-955C-13BDA9CC7EB6}" type="pres">
      <dgm:prSet presAssocID="{E8B84608-1F1A-4149-9ABF-E610EF9C3A56}" presName="ChildText" presStyleLbl="revTx" presStyleIdx="1" presStyleCnt="3" custScaleX="147388" custScaleY="144977" custLinFactNeighborX="11353" custLinFactNeighborY="63">
        <dgm:presLayoutVars>
          <dgm:chMax val="0"/>
          <dgm:chPref val="0"/>
          <dgm:bulletEnabled val="1"/>
        </dgm:presLayoutVars>
      </dgm:prSet>
      <dgm:spPr/>
    </dgm:pt>
    <dgm:pt modelId="{822A1E64-45CB-402E-8A7C-2408A83A8C65}" type="pres">
      <dgm:prSet presAssocID="{7E897C11-EE9A-419C-B8ED-96CE31AFFC80}" presName="sibTrans" presStyleCnt="0"/>
      <dgm:spPr/>
    </dgm:pt>
    <dgm:pt modelId="{E82693C6-6565-42C6-B6D0-A3468B04ADF6}" type="pres">
      <dgm:prSet presAssocID="{CCF71C9F-AC19-4652-ADDC-CC8CFD33B2EF}" presName="composite" presStyleCnt="0"/>
      <dgm:spPr/>
    </dgm:pt>
    <dgm:pt modelId="{BCD592FA-5B6A-4835-9972-4CAD31C93085}" type="pres">
      <dgm:prSet presAssocID="{CCF71C9F-AC19-4652-ADDC-CC8CFD33B2EF}" presName="ParentText" presStyleLbl="node1" presStyleIdx="2" presStyleCnt="3" custScaleX="96218" custLinFactNeighborX="-7476">
        <dgm:presLayoutVars>
          <dgm:chMax val="1"/>
          <dgm:chPref val="1"/>
          <dgm:bulletEnabled val="1"/>
        </dgm:presLayoutVars>
      </dgm:prSet>
      <dgm:spPr/>
    </dgm:pt>
    <dgm:pt modelId="{D4E8F8C6-A223-4076-B76B-9E58DA52F5D3}" type="pres">
      <dgm:prSet presAssocID="{CCF71C9F-AC19-4652-ADDC-CC8CFD33B2EF}" presName="FinalChildText" presStyleLbl="revTx" presStyleIdx="2" presStyleCnt="3" custScaleX="124868" custLinFactNeighborX="15700" custLinFactNeighborY="3785">
        <dgm:presLayoutVars>
          <dgm:chMax val="0"/>
          <dgm:chPref val="0"/>
          <dgm:bulletEnabled val="1"/>
        </dgm:presLayoutVars>
      </dgm:prSet>
      <dgm:spPr/>
    </dgm:pt>
  </dgm:ptLst>
  <dgm:cxnLst>
    <dgm:cxn modelId="{987D8819-C1B4-4AB6-87B0-743915C9F409}" type="presOf" srcId="{C67617B8-A70D-4759-958A-D38ABF40DA3F}" destId="{4E1D9468-72F0-4184-89FF-8B7F2948C06E}" srcOrd="0" destOrd="1" presId="urn:microsoft.com/office/officeart/2005/8/layout/StepDownProcess"/>
    <dgm:cxn modelId="{5C7E841C-5F03-4523-A06E-3E6884FCEAD3}" type="presOf" srcId="{4B872325-FB35-453F-B422-D606AB4C3E0E}" destId="{48DD3725-BFC6-4F1C-8E5F-96138E3958A9}" srcOrd="0" destOrd="0" presId="urn:microsoft.com/office/officeart/2005/8/layout/StepDownProcess"/>
    <dgm:cxn modelId="{B497E62C-B377-5C4F-AD3B-5E965051384D}" type="presOf" srcId="{5F61B92C-8E67-7E48-94A4-9692D6ACED51}" destId="{D4E8F8C6-A223-4076-B76B-9E58DA52F5D3}" srcOrd="0" destOrd="0" presId="urn:microsoft.com/office/officeart/2005/8/layout/StepDownProcess"/>
    <dgm:cxn modelId="{CD34313D-9CC2-475B-BEAE-1970FBCFC2C3}" srcId="{4B872325-FB35-453F-B422-D606AB4C3E0E}" destId="{02C0E205-3C3E-4A3F-8539-178C65EE622F}" srcOrd="0" destOrd="0" parTransId="{6EFC852A-91F4-4383-A7D5-C01426FDEB4E}" sibTransId="{D9400C5E-E212-4963-B8AA-1D9FB5B0ACBE}"/>
    <dgm:cxn modelId="{0B58645C-AF24-D04A-B7DD-F9302B1DF946}" srcId="{E8B84608-1F1A-4149-9ABF-E610EF9C3A56}" destId="{626EFDFC-2B7E-E245-A40E-E26103F5E22F}" srcOrd="0" destOrd="0" parTransId="{C00109E0-1A6C-A442-BC15-E9E6A00A1B4D}" sibTransId="{945A8C86-3948-D649-A007-3D0F12F56456}"/>
    <dgm:cxn modelId="{16560144-90A7-4068-B9EC-BB010C34199B}" srcId="{4B872325-FB35-453F-B422-D606AB4C3E0E}" destId="{CCF71C9F-AC19-4652-ADDC-CC8CFD33B2EF}" srcOrd="2" destOrd="0" parTransId="{B208F824-8A18-4216-8A48-EA6574D2FF4F}" sibTransId="{93A642BE-F941-474E-A21C-CFB00B86D7FF}"/>
    <dgm:cxn modelId="{1737F564-49F4-084F-B4F9-5394DC8FC35F}" type="presOf" srcId="{626EFDFC-2B7E-E245-A40E-E26103F5E22F}" destId="{A9F39E93-BCE2-43E5-955C-13BDA9CC7EB6}" srcOrd="0" destOrd="0" presId="urn:microsoft.com/office/officeart/2005/8/layout/StepDownProcess"/>
    <dgm:cxn modelId="{4D22D967-2075-4E1E-9C1A-47C9B5E3C383}" srcId="{02C0E205-3C3E-4A3F-8539-178C65EE622F}" destId="{C67617B8-A70D-4759-958A-D38ABF40DA3F}" srcOrd="1" destOrd="0" parTransId="{2DCEE3CB-5017-43F4-A43B-91D9697C577C}" sibTransId="{D50D883B-2D60-47AE-94B2-E164D5F850FD}"/>
    <dgm:cxn modelId="{5047E26C-B7E3-408E-BEC6-2B4994631EA0}" srcId="{4B872325-FB35-453F-B422-D606AB4C3E0E}" destId="{E8B84608-1F1A-4149-9ABF-E610EF9C3A56}" srcOrd="1" destOrd="0" parTransId="{673AC806-8E7D-404F-BD71-77DBB507B4A0}" sibTransId="{7E897C11-EE9A-419C-B8ED-96CE31AFFC80}"/>
    <dgm:cxn modelId="{CD6B6651-F18E-4FA8-A052-7F96A68D136D}" srcId="{E8B84608-1F1A-4149-9ABF-E610EF9C3A56}" destId="{9575653E-3F6B-4380-B3F2-01366F86280B}" srcOrd="1" destOrd="0" parTransId="{77EC064D-FEF3-4BBA-B057-DFAAF35744B8}" sibTransId="{CB46E4B4-DB7E-48C7-8D87-352A05679AC6}"/>
    <dgm:cxn modelId="{558C077E-2179-484F-9113-8B08918DE64F}" type="presOf" srcId="{5BF61C0A-1DEB-4B4F-86DF-225FCE962D60}" destId="{D4E8F8C6-A223-4076-B76B-9E58DA52F5D3}" srcOrd="0" destOrd="1" presId="urn:microsoft.com/office/officeart/2005/8/layout/StepDownProcess"/>
    <dgm:cxn modelId="{063A5586-B4D4-4A49-A5D0-179C2A28F588}" type="presOf" srcId="{9575653E-3F6B-4380-B3F2-01366F86280B}" destId="{A9F39E93-BCE2-43E5-955C-13BDA9CC7EB6}" srcOrd="0" destOrd="1" presId="urn:microsoft.com/office/officeart/2005/8/layout/StepDownProcess"/>
    <dgm:cxn modelId="{B2D18D95-4252-431F-9AC9-2FE8BEA2E1AA}" type="presOf" srcId="{E8B84608-1F1A-4149-9ABF-E610EF9C3A56}" destId="{F70577C0-BEC7-42FD-B127-53B213050B86}" srcOrd="0" destOrd="0" presId="urn:microsoft.com/office/officeart/2005/8/layout/StepDownProcess"/>
    <dgm:cxn modelId="{A13BC49A-9066-4A9E-BCDB-C0F7775636FE}" srcId="{CCF71C9F-AC19-4652-ADDC-CC8CFD33B2EF}" destId="{5BF61C0A-1DEB-4B4F-86DF-225FCE962D60}" srcOrd="1" destOrd="0" parTransId="{9812E459-20A7-402F-8E40-113E28F302F9}" sibTransId="{B1412DE0-7397-4635-929C-501186788B98}"/>
    <dgm:cxn modelId="{FAC4D59A-2E8C-4F0D-9D5E-8B33E04545B6}" srcId="{02C0E205-3C3E-4A3F-8539-178C65EE622F}" destId="{BA830C39-FC1E-4601-84B0-4C5946080B2E}" srcOrd="2" destOrd="0" parTransId="{F828C8D2-0BF6-47E6-817D-BFB51CDDD29C}" sibTransId="{AA17549F-639C-4121-AA7D-4A37BDD026BC}"/>
    <dgm:cxn modelId="{2333EE9E-897E-A341-A9F2-27E2D29D2A57}" type="presOf" srcId="{FBE8DA24-87B6-5B41-8054-7DCA7698FF2C}" destId="{D4E8F8C6-A223-4076-B76B-9E58DA52F5D3}" srcOrd="0" destOrd="2" presId="urn:microsoft.com/office/officeart/2005/8/layout/StepDownProcess"/>
    <dgm:cxn modelId="{887599BD-4B89-FE4F-A3F0-2EA3EEE4F731}" srcId="{02C0E205-3C3E-4A3F-8539-178C65EE622F}" destId="{EF0D5B61-1615-6249-BB7B-5607811AEF19}" srcOrd="0" destOrd="0" parTransId="{CD5A1902-CB00-864B-85AD-C7965C3C904E}" sibTransId="{CF5A105E-23E8-2E4B-8C45-56F77E8EBE85}"/>
    <dgm:cxn modelId="{0CB48CC8-DC28-403E-8FF8-27751D22F5CB}" type="presOf" srcId="{02C0E205-3C3E-4A3F-8539-178C65EE622F}" destId="{408EEE74-B766-4400-8E05-5D89B1139431}" srcOrd="0" destOrd="0" presId="urn:microsoft.com/office/officeart/2005/8/layout/StepDownProcess"/>
    <dgm:cxn modelId="{25E46CCD-E696-7241-86F2-3F8B0ECDF2FC}" type="presOf" srcId="{EF0D5B61-1615-6249-BB7B-5607811AEF19}" destId="{4E1D9468-72F0-4184-89FF-8B7F2948C06E}" srcOrd="0" destOrd="0" presId="urn:microsoft.com/office/officeart/2005/8/layout/StepDownProcess"/>
    <dgm:cxn modelId="{ACE417E4-3EC1-594F-9C9B-6382723631F7}" srcId="{CCF71C9F-AC19-4652-ADDC-CC8CFD33B2EF}" destId="{FBE8DA24-87B6-5B41-8054-7DCA7698FF2C}" srcOrd="2" destOrd="0" parTransId="{8B4C4798-0E36-4F4E-99AD-10B1DDAFC1DC}" sibTransId="{42008336-76FE-CE47-B9B6-D19BE986A367}"/>
    <dgm:cxn modelId="{DC18B5E9-3BD9-4DD4-8474-861CC52A623C}" type="presOf" srcId="{BA830C39-FC1E-4601-84B0-4C5946080B2E}" destId="{4E1D9468-72F0-4184-89FF-8B7F2948C06E}" srcOrd="0" destOrd="2" presId="urn:microsoft.com/office/officeart/2005/8/layout/StepDownProcess"/>
    <dgm:cxn modelId="{FCB98BEA-0763-FE4B-886E-AE9F17FDC895}" type="presOf" srcId="{6F856EE9-352C-7449-BFEF-737573AF086E}" destId="{A9F39E93-BCE2-43E5-955C-13BDA9CC7EB6}" srcOrd="0" destOrd="2" presId="urn:microsoft.com/office/officeart/2005/8/layout/StepDownProcess"/>
    <dgm:cxn modelId="{198881ED-6F78-9E46-A887-0F91D2319A9C}" srcId="{E8B84608-1F1A-4149-9ABF-E610EF9C3A56}" destId="{6F856EE9-352C-7449-BFEF-737573AF086E}" srcOrd="2" destOrd="0" parTransId="{F21480B5-ABC3-414E-BE54-6F9B717D626F}" sibTransId="{905D0035-736E-5F4F-8790-434C61EB81A2}"/>
    <dgm:cxn modelId="{EC16C9F7-6E52-5C46-ADFB-32F5771F33FF}" srcId="{CCF71C9F-AC19-4652-ADDC-CC8CFD33B2EF}" destId="{5F61B92C-8E67-7E48-94A4-9692D6ACED51}" srcOrd="0" destOrd="0" parTransId="{805992EF-64F1-7946-9116-F86084C986FD}" sibTransId="{590EF129-95A5-CF42-AD0E-007BF3FDA86E}"/>
    <dgm:cxn modelId="{7A8288F9-0609-4426-AA97-A9A08B3E6E27}" type="presOf" srcId="{CCF71C9F-AC19-4652-ADDC-CC8CFD33B2EF}" destId="{BCD592FA-5B6A-4835-9972-4CAD31C93085}" srcOrd="0" destOrd="0" presId="urn:microsoft.com/office/officeart/2005/8/layout/StepDownProcess"/>
    <dgm:cxn modelId="{398DFAE5-8B87-4B3F-A606-D9223E8D4448}" type="presParOf" srcId="{48DD3725-BFC6-4F1C-8E5F-96138E3958A9}" destId="{71A1CB72-07E0-497A-980D-34140FBFBFC3}" srcOrd="0" destOrd="0" presId="urn:microsoft.com/office/officeart/2005/8/layout/StepDownProcess"/>
    <dgm:cxn modelId="{0C76D699-F043-4898-B6CA-44B1C6F2DFB3}" type="presParOf" srcId="{71A1CB72-07E0-497A-980D-34140FBFBFC3}" destId="{01DBD158-6CEA-45D7-BCA1-E93CC552A4CC}" srcOrd="0" destOrd="0" presId="urn:microsoft.com/office/officeart/2005/8/layout/StepDownProcess"/>
    <dgm:cxn modelId="{F88468FA-C95A-465A-93C3-40ECB32077F5}" type="presParOf" srcId="{71A1CB72-07E0-497A-980D-34140FBFBFC3}" destId="{408EEE74-B766-4400-8E05-5D89B1139431}" srcOrd="1" destOrd="0" presId="urn:microsoft.com/office/officeart/2005/8/layout/StepDownProcess"/>
    <dgm:cxn modelId="{4872E788-6643-4B84-81F9-5A8006C90A04}" type="presParOf" srcId="{71A1CB72-07E0-497A-980D-34140FBFBFC3}" destId="{4E1D9468-72F0-4184-89FF-8B7F2948C06E}" srcOrd="2" destOrd="0" presId="urn:microsoft.com/office/officeart/2005/8/layout/StepDownProcess"/>
    <dgm:cxn modelId="{6CF22B04-3116-4CB1-BB45-0D8D1D8443B9}" type="presParOf" srcId="{48DD3725-BFC6-4F1C-8E5F-96138E3958A9}" destId="{6FD40F31-65FF-485F-89CC-0F1433465AE0}" srcOrd="1" destOrd="0" presId="urn:microsoft.com/office/officeart/2005/8/layout/StepDownProcess"/>
    <dgm:cxn modelId="{90045A3D-045E-4EE9-8F53-1E6BE1D56EED}" type="presParOf" srcId="{48DD3725-BFC6-4F1C-8E5F-96138E3958A9}" destId="{7F7F2D07-C9AF-4B11-A786-BEF38938B14B}" srcOrd="2" destOrd="0" presId="urn:microsoft.com/office/officeart/2005/8/layout/StepDownProcess"/>
    <dgm:cxn modelId="{FB318EA5-C203-4D16-991A-CB5F668A3638}" type="presParOf" srcId="{7F7F2D07-C9AF-4B11-A786-BEF38938B14B}" destId="{B40A5911-50FC-448F-8AF3-5795B166F391}" srcOrd="0" destOrd="0" presId="urn:microsoft.com/office/officeart/2005/8/layout/StepDownProcess"/>
    <dgm:cxn modelId="{A84373EC-825E-476E-97A2-6EAA818CBCD9}" type="presParOf" srcId="{7F7F2D07-C9AF-4B11-A786-BEF38938B14B}" destId="{F70577C0-BEC7-42FD-B127-53B213050B86}" srcOrd="1" destOrd="0" presId="urn:microsoft.com/office/officeart/2005/8/layout/StepDownProcess"/>
    <dgm:cxn modelId="{59A837A9-3032-4FF8-8BA3-26387506E525}" type="presParOf" srcId="{7F7F2D07-C9AF-4B11-A786-BEF38938B14B}" destId="{A9F39E93-BCE2-43E5-955C-13BDA9CC7EB6}" srcOrd="2" destOrd="0" presId="urn:microsoft.com/office/officeart/2005/8/layout/StepDownProcess"/>
    <dgm:cxn modelId="{60FE1D8D-4BE0-441A-B74A-5A17344B3192}" type="presParOf" srcId="{48DD3725-BFC6-4F1C-8E5F-96138E3958A9}" destId="{822A1E64-45CB-402E-8A7C-2408A83A8C65}" srcOrd="3" destOrd="0" presId="urn:microsoft.com/office/officeart/2005/8/layout/StepDownProcess"/>
    <dgm:cxn modelId="{E60FA002-A4BA-46BB-A3E7-07C35279FDC3}" type="presParOf" srcId="{48DD3725-BFC6-4F1C-8E5F-96138E3958A9}" destId="{E82693C6-6565-42C6-B6D0-A3468B04ADF6}" srcOrd="4" destOrd="0" presId="urn:microsoft.com/office/officeart/2005/8/layout/StepDownProcess"/>
    <dgm:cxn modelId="{876E7D73-D427-4EBF-BABD-AAEA0220F406}" type="presParOf" srcId="{E82693C6-6565-42C6-B6D0-A3468B04ADF6}" destId="{BCD592FA-5B6A-4835-9972-4CAD31C93085}" srcOrd="0" destOrd="0" presId="urn:microsoft.com/office/officeart/2005/8/layout/StepDownProcess"/>
    <dgm:cxn modelId="{9A9A4897-CF2F-45B4-B14C-FE7CC12BEB3D}" type="presParOf" srcId="{E82693C6-6565-42C6-B6D0-A3468B04ADF6}" destId="{D4E8F8C6-A223-4076-B76B-9E58DA52F5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Q4 2023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r>
            <a:rPr lang="en-US" sz="1400">
              <a:highlight>
                <a:srgbClr val="00FF00"/>
              </a:highlight>
            </a:rPr>
            <a:t>Tet off/on switch for the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AAV cassette via Golden gate, 3, transfer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r>
            <a:rPr lang="en-US" sz="1400"/>
            <a:t>Site-specific integration of the 2</a:t>
          </a:r>
          <a:r>
            <a:rPr lang="en-US" sz="1400" baseline="30000"/>
            <a:t>nd</a:t>
          </a:r>
          <a:r>
            <a:rPr lang="en-US" sz="1400"/>
            <a:t> and 3</a:t>
          </a:r>
          <a:r>
            <a:rPr lang="en-US" sz="1400" baseline="30000"/>
            <a:t>rd</a:t>
          </a:r>
          <a:r>
            <a:rPr lang="en-US" sz="1400"/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/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replication cassette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99CD934-D4FF-4845-863B-70C37106CB36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>
            <a:solidFill>
              <a:schemeClr val="tx1"/>
            </a:solidFill>
          </a:endParaRPr>
        </a:p>
      </dgm:t>
    </dgm:pt>
    <dgm:pt modelId="{C3E46489-AA02-2349-9AE1-9FC3020B2205}" type="parTrans" cxnId="{034DF0EE-F599-344E-A2BD-5A931FB01F94}">
      <dgm:prSet/>
      <dgm:spPr/>
      <dgm:t>
        <a:bodyPr/>
        <a:lstStyle/>
        <a:p>
          <a:endParaRPr lang="en-US"/>
        </a:p>
      </dgm:t>
    </dgm:pt>
    <dgm:pt modelId="{F40B80BA-051A-9546-A9F5-AD6389D60DB8}" type="sibTrans" cxnId="{034DF0EE-F599-344E-A2BD-5A931FB01F94}">
      <dgm:prSet/>
      <dgm:spPr/>
      <dgm:t>
        <a:bodyPr/>
        <a:lstStyle/>
        <a:p>
          <a:endParaRPr lang="en-US"/>
        </a:p>
      </dgm:t>
    </dgm:pt>
    <dgm:pt modelId="{345C46D1-0FF9-3642-B552-437C676800CF}">
      <dgm:prSet phldrT="[Text]" custT="1"/>
      <dgm:spPr/>
      <dgm:t>
        <a:bodyPr/>
        <a:lstStyle/>
        <a:p>
          <a:r>
            <a:rPr lang="en-US" sz="1400" kern="1200"/>
            <a:t>Evaluate optimized plasmids via transient(UML/UD) </a:t>
          </a:r>
        </a:p>
      </dgm:t>
    </dgm:pt>
    <dgm:pt modelId="{A3906C3D-1D8B-8D4C-B62D-5204F4646745}" type="parTrans" cxnId="{7AF9C479-A258-114E-8025-3A4708D36B78}">
      <dgm:prSet/>
      <dgm:spPr/>
      <dgm:t>
        <a:bodyPr/>
        <a:lstStyle/>
        <a:p>
          <a:endParaRPr lang="en-US"/>
        </a:p>
      </dgm:t>
    </dgm:pt>
    <dgm:pt modelId="{42F0F713-28A0-104E-A0E5-6AB1144AD981}" type="sibTrans" cxnId="{7AF9C479-A258-114E-8025-3A4708D36B78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866D4F50-FFEF-3943-A129-8BE8D6B2E165}">
      <dgm:prSet phldrT="[Text]" custT="1"/>
      <dgm:spPr/>
      <dgm:t>
        <a:bodyPr/>
        <a:lstStyle/>
        <a:p>
          <a:r>
            <a:rPr lang="en-US" sz="1400" kern="1200"/>
            <a:t>Other investigations (UML/UD)</a:t>
          </a:r>
        </a:p>
      </dgm:t>
    </dgm:pt>
    <dgm:pt modelId="{1EA75FFC-1E89-6A48-85DA-E9353C098380}" type="parTrans" cxnId="{7989F042-6359-2642-9B73-34EE3B7FB408}">
      <dgm:prSet/>
      <dgm:spPr/>
      <dgm:t>
        <a:bodyPr/>
        <a:lstStyle/>
        <a:p>
          <a:endParaRPr lang="en-US"/>
        </a:p>
      </dgm:t>
    </dgm:pt>
    <dgm:pt modelId="{1CEE2B5A-771E-9A45-A46A-465287329758}" type="sibTrans" cxnId="{7989F042-6359-2642-9B73-34EE3B7FB408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68664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139838" custLinFactNeighborX="-855" custLinFactNeighborY="18663">
        <dgm:presLayoutVars>
          <dgm:bulletEnabled val="1"/>
        </dgm:presLayoutVars>
      </dgm:prSet>
      <dgm:spPr/>
    </dgm:pt>
  </dgm:ptLst>
  <dgm:cxnLst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B6E7E62C-F615-6145-B112-50C2C1341A3B}" type="presOf" srcId="{B99CD934-D4FF-4845-863B-70C37106CB36}" destId="{397133BD-8AF8-4DC0-8674-274724F30F08}" srcOrd="0" destOrd="2" presId="urn:microsoft.com/office/officeart/2005/8/layout/chevron2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7989F042-6359-2642-9B73-34EE3B7FB408}" srcId="{8D20ABCF-4F97-4F25-9760-9F0837CBDFB3}" destId="{866D4F50-FFEF-3943-A129-8BE8D6B2E165}" srcOrd="2" destOrd="0" parTransId="{1EA75FFC-1E89-6A48-85DA-E9353C098380}" sibTransId="{1CEE2B5A-771E-9A45-A46A-465287329758}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5CF09D63-A5DB-41AA-96E2-DEDE546620D0}" srcId="{ADF3667A-3063-4D4C-9B4E-8ECF85DED5B7}" destId="{DEBE3050-CC65-4825-BD6F-CABE68E674CB}" srcOrd="0" destOrd="0" parTransId="{0DA05C13-3514-420E-8CD2-11C866CBA08D}" sibTransId="{315A152B-DA4F-4663-A074-3E5D14A3FF78}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AF9C479-A258-114E-8025-3A4708D36B78}" srcId="{ADF3667A-3063-4D4C-9B4E-8ECF85DED5B7}" destId="{345C46D1-0FF9-3642-B552-437C676800CF}" srcOrd="1" destOrd="0" parTransId="{A3906C3D-1D8B-8D4C-B62D-5204F4646745}" sibTransId="{42F0F713-28A0-104E-A0E5-6AB1144AD981}"/>
    <dgm:cxn modelId="{7641ED7B-AE73-4E81-839E-759D0C89DC1C}" type="presOf" srcId="{DEBE3050-CC65-4825-BD6F-CABE68E674CB}" destId="{AC0DDFD0-1052-444A-8839-7EFC004038AF}" srcOrd="0" destOrd="0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F2E4C0A7-E3D5-1E4F-967B-483DD84FFDB8}" type="presOf" srcId="{345C46D1-0FF9-3642-B552-437C676800CF}" destId="{AC0DDFD0-1052-444A-8839-7EFC004038AF}" srcOrd="0" destOrd="1" presId="urn:microsoft.com/office/officeart/2005/8/layout/chevron2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7F2755E4-3A1C-914C-82B4-DEF11BC796E7}" type="presOf" srcId="{866D4F50-FFEF-3943-A129-8BE8D6B2E165}" destId="{16ED7C31-3EC1-4C6E-8C30-DF161F02F247}" srcOrd="0" destOrd="2" presId="urn:microsoft.com/office/officeart/2005/8/layout/chevron2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034DF0EE-F599-344E-A2BD-5A931FB01F94}" srcId="{0EB559BC-3496-4DF8-BF70-E1D45A1BB499}" destId="{B99CD934-D4FF-4845-863B-70C37106CB36}" srcOrd="2" destOrd="0" parTransId="{C3E46489-AA02-2349-9AE1-9FC3020B2205}" sibTransId="{F40B80BA-051A-9546-A9F5-AD6389D60DB8}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D158-6CEA-45D7-BCA1-E93CC552A4CC}">
      <dsp:nvSpPr>
        <dsp:cNvPr id="0" name=""/>
        <dsp:cNvSpPr/>
      </dsp:nvSpPr>
      <dsp:spPr>
        <a:xfrm rot="5400000">
          <a:off x="136813" y="1062791"/>
          <a:ext cx="877628" cy="9991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EE74-B766-4400-8E05-5D89B1139431}">
      <dsp:nvSpPr>
        <dsp:cNvPr id="0" name=""/>
        <dsp:cNvSpPr/>
      </dsp:nvSpPr>
      <dsp:spPr>
        <a:xfrm>
          <a:off x="2750" y="89922"/>
          <a:ext cx="1280500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1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Replication cassettes integration</a:t>
          </a:r>
        </a:p>
      </dsp:txBody>
      <dsp:txXfrm>
        <a:off x="53242" y="140414"/>
        <a:ext cx="1179516" cy="933154"/>
      </dsp:txXfrm>
    </dsp:sp>
    <dsp:sp modelId="{4E1D9468-72F0-4184-89FF-8B7F2948C06E}">
      <dsp:nvSpPr>
        <dsp:cNvPr id="0" name=""/>
        <dsp:cNvSpPr/>
      </dsp:nvSpPr>
      <dsp:spPr>
        <a:xfrm>
          <a:off x="1319989" y="188777"/>
          <a:ext cx="1609029" cy="8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Transfection to </a:t>
          </a:r>
          <a:r>
            <a:rPr lang="en-US" sz="1200" b="1" kern="1200"/>
            <a:t>AAVS1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/>
            <a:t>G418</a:t>
          </a:r>
          <a:r>
            <a:rPr lang="en-US" sz="1200" kern="1200"/>
            <a:t> selection </a:t>
          </a:r>
        </a:p>
      </dsp:txBody>
      <dsp:txXfrm>
        <a:off x="1319989" y="188777"/>
        <a:ext cx="1609029" cy="835836"/>
      </dsp:txXfrm>
    </dsp:sp>
    <dsp:sp modelId="{B40A5911-50FC-448F-8AF3-5795B166F391}">
      <dsp:nvSpPr>
        <dsp:cNvPr id="0" name=""/>
        <dsp:cNvSpPr/>
      </dsp:nvSpPr>
      <dsp:spPr>
        <a:xfrm rot="5400000">
          <a:off x="1541220" y="2313809"/>
          <a:ext cx="877628" cy="9991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7C0-BEC7-42FD-B127-53B213050B86}">
      <dsp:nvSpPr>
        <dsp:cNvPr id="0" name=""/>
        <dsp:cNvSpPr/>
      </dsp:nvSpPr>
      <dsp:spPr>
        <a:xfrm>
          <a:off x="1119357" y="1340940"/>
          <a:ext cx="1477409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2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Assembly cassettes integration</a:t>
          </a:r>
        </a:p>
      </dsp:txBody>
      <dsp:txXfrm>
        <a:off x="1169849" y="1391432"/>
        <a:ext cx="1376425" cy="933154"/>
      </dsp:txXfrm>
    </dsp:sp>
    <dsp:sp modelId="{A9F39E93-BCE2-43E5-955C-13BDA9CC7EB6}">
      <dsp:nvSpPr>
        <dsp:cNvPr id="0" name=""/>
        <dsp:cNvSpPr/>
      </dsp:nvSpPr>
      <dsp:spPr>
        <a:xfrm>
          <a:off x="2653504" y="1252128"/>
          <a:ext cx="1583723" cy="121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Transfection to </a:t>
          </a:r>
          <a:r>
            <a:rPr lang="en-US" sz="1200" b="1" kern="1200"/>
            <a:t>ROSA26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err="1"/>
            <a:t>Blasticidin</a:t>
          </a:r>
          <a:r>
            <a:rPr lang="en-US" sz="1200" kern="1200"/>
            <a:t> selection </a:t>
          </a:r>
        </a:p>
      </dsp:txBody>
      <dsp:txXfrm>
        <a:off x="2653504" y="1252128"/>
        <a:ext cx="1583723" cy="1211770"/>
      </dsp:txXfrm>
    </dsp:sp>
    <dsp:sp modelId="{BCD592FA-5B6A-4835-9972-4CAD31C93085}">
      <dsp:nvSpPr>
        <dsp:cNvPr id="0" name=""/>
        <dsp:cNvSpPr/>
      </dsp:nvSpPr>
      <dsp:spPr>
        <a:xfrm>
          <a:off x="2504202" y="2502619"/>
          <a:ext cx="1421534" cy="1034138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3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Transgene cassettes integration</a:t>
          </a:r>
        </a:p>
      </dsp:txBody>
      <dsp:txXfrm>
        <a:off x="2554694" y="2553111"/>
        <a:ext cx="1320550" cy="933154"/>
      </dsp:txXfrm>
    </dsp:sp>
    <dsp:sp modelId="{D4E8F8C6-A223-4076-B76B-9E58DA52F5D3}">
      <dsp:nvSpPr>
        <dsp:cNvPr id="0" name=""/>
        <dsp:cNvSpPr/>
      </dsp:nvSpPr>
      <dsp:spPr>
        <a:xfrm>
          <a:off x="3933269" y="2632884"/>
          <a:ext cx="1341740" cy="8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Ø"/>
          </a:pPr>
          <a:r>
            <a:rPr lang="en-US" sz="1000" kern="1200"/>
            <a:t>Donor plasmid prep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Transfection to </a:t>
          </a:r>
          <a:r>
            <a:rPr lang="en-US" sz="1000" b="1" kern="1200"/>
            <a:t>CCR5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Puromycin</a:t>
          </a:r>
          <a:r>
            <a:rPr lang="en-US" sz="1000" kern="1200"/>
            <a:t> selection </a:t>
          </a:r>
        </a:p>
      </dsp:txBody>
      <dsp:txXfrm>
        <a:off x="3933269" y="2632884"/>
        <a:ext cx="1341740" cy="835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4372" y="215918"/>
          <a:ext cx="994427" cy="7056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1" y="424386"/>
        <a:ext cx="705682" cy="288745"/>
      </dsp:txXfrm>
    </dsp:sp>
    <dsp:sp modelId="{E5F1C718-AF53-4AC8-9B0B-A73C32FAA7AB}">
      <dsp:nvSpPr>
        <dsp:cNvPr id="0" name=""/>
        <dsp:cNvSpPr/>
      </dsp:nvSpPr>
      <dsp:spPr>
        <a:xfrm rot="5400000">
          <a:off x="4009557" y="-3239174"/>
          <a:ext cx="655276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05682" y="96689"/>
        <a:ext cx="7231038" cy="591300"/>
      </dsp:txXfrm>
    </dsp:sp>
    <dsp:sp modelId="{394EBD4D-1115-4EB0-88A4-DDFC1BB4A72A}">
      <dsp:nvSpPr>
        <dsp:cNvPr id="0" name=""/>
        <dsp:cNvSpPr/>
      </dsp:nvSpPr>
      <dsp:spPr>
        <a:xfrm rot="5400000">
          <a:off x="-151217" y="1225977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427600"/>
        <a:ext cx="705682" cy="302435"/>
      </dsp:txXfrm>
    </dsp:sp>
    <dsp:sp modelId="{7B074A67-81DA-4268-8906-3C958BF1E04B}">
      <dsp:nvSpPr>
        <dsp:cNvPr id="0" name=""/>
        <dsp:cNvSpPr/>
      </dsp:nvSpPr>
      <dsp:spPr>
        <a:xfrm rot="5400000">
          <a:off x="3897554" y="-2229115"/>
          <a:ext cx="879282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replication cassette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Testing inducible plasmids via transient (UML/UD) </a:t>
          </a:r>
        </a:p>
      </dsp:txBody>
      <dsp:txXfrm rot="-5400000">
        <a:off x="705683" y="1005679"/>
        <a:ext cx="7220103" cy="793436"/>
      </dsp:txXfrm>
    </dsp:sp>
    <dsp:sp modelId="{16F6634F-0085-4289-9159-68BA7D31254C}">
      <dsp:nvSpPr>
        <dsp:cNvPr id="0" name=""/>
        <dsp:cNvSpPr/>
      </dsp:nvSpPr>
      <dsp:spPr>
        <a:xfrm rot="5400000">
          <a:off x="-151217" y="221713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 2023</a:t>
          </a:r>
        </a:p>
      </dsp:txBody>
      <dsp:txXfrm rot="-5400000">
        <a:off x="1" y="2418761"/>
        <a:ext cx="705682" cy="302435"/>
      </dsp:txXfrm>
    </dsp:sp>
    <dsp:sp modelId="{397133BD-8AF8-4DC0-8674-274724F30F08}">
      <dsp:nvSpPr>
        <dsp:cNvPr id="0" name=""/>
        <dsp:cNvSpPr/>
      </dsp:nvSpPr>
      <dsp:spPr>
        <a:xfrm rot="5400000">
          <a:off x="3923296" y="-1237954"/>
          <a:ext cx="827797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ighlight>
                <a:srgbClr val="00FF00"/>
              </a:highlight>
            </a:rPr>
            <a:t>Tet off/on switch for the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AAV cassette via Golden gate, 3, transfer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Site-specific integration of the 2</a:t>
          </a:r>
          <a:r>
            <a:rPr lang="en-US" sz="1400" kern="1200" baseline="30000"/>
            <a:t>nd</a:t>
          </a:r>
          <a:r>
            <a:rPr lang="en-US" sz="1400" kern="1200"/>
            <a:t> and 3</a:t>
          </a:r>
          <a:r>
            <a:rPr lang="en-US" sz="1400" kern="1200" baseline="30000"/>
            <a:t>rd</a:t>
          </a:r>
          <a:r>
            <a:rPr lang="en-US" sz="1400" kern="1200"/>
            <a:t> cassette and develop the baseline of stable cells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>
            <a:solidFill>
              <a:schemeClr val="tx1"/>
            </a:solidFill>
          </a:endParaRPr>
        </a:p>
      </dsp:txBody>
      <dsp:txXfrm rot="-5400000">
        <a:off x="705682" y="2020070"/>
        <a:ext cx="7222616" cy="746977"/>
      </dsp:txXfrm>
    </dsp:sp>
    <dsp:sp modelId="{0695F176-636C-493C-8498-C348C1B727B2}">
      <dsp:nvSpPr>
        <dsp:cNvPr id="0" name=""/>
        <dsp:cNvSpPr/>
      </dsp:nvSpPr>
      <dsp:spPr>
        <a:xfrm rot="5400000">
          <a:off x="-151217" y="327491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Q4 2023</a:t>
          </a:r>
        </a:p>
      </dsp:txBody>
      <dsp:txXfrm rot="-5400000">
        <a:off x="1" y="3476541"/>
        <a:ext cx="705682" cy="302435"/>
      </dsp:txXfrm>
    </dsp:sp>
    <dsp:sp modelId="{AC0DDFD0-1052-444A-8839-7EFC004038AF}">
      <dsp:nvSpPr>
        <dsp:cNvPr id="0" name=""/>
        <dsp:cNvSpPr/>
      </dsp:nvSpPr>
      <dsp:spPr>
        <a:xfrm rot="5400000">
          <a:off x="3784587" y="-155643"/>
          <a:ext cx="110521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sp:txBody>
      <dsp:txXfrm rot="-5400000">
        <a:off x="705682" y="2977214"/>
        <a:ext cx="7209074" cy="997311"/>
      </dsp:txXfrm>
    </dsp:sp>
    <dsp:sp modelId="{B56A3F27-8561-47A5-A6AB-D45E4D70F5D7}">
      <dsp:nvSpPr>
        <dsp:cNvPr id="0" name=""/>
        <dsp:cNvSpPr/>
      </dsp:nvSpPr>
      <dsp:spPr>
        <a:xfrm rot="5400000">
          <a:off x="-151217" y="4357312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2024</a:t>
          </a:r>
        </a:p>
      </dsp:txBody>
      <dsp:txXfrm rot="-5400000">
        <a:off x="1" y="4558935"/>
        <a:ext cx="705682" cy="302435"/>
      </dsp:txXfrm>
    </dsp:sp>
    <dsp:sp modelId="{16ED7C31-3EC1-4C6E-8C30-DF161F02F247}">
      <dsp:nvSpPr>
        <dsp:cNvPr id="0" name=""/>
        <dsp:cNvSpPr/>
      </dsp:nvSpPr>
      <dsp:spPr>
        <a:xfrm rot="5400000">
          <a:off x="3816934" y="1049635"/>
          <a:ext cx="91632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AAV production bottlenecks investigation(UD/UML)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Other investigations (UML/UD)</a:t>
          </a:r>
        </a:p>
      </dsp:txBody>
      <dsp:txXfrm rot="-5400000">
        <a:off x="643584" y="4267717"/>
        <a:ext cx="7218295" cy="82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0:57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21 24575,'-6'-11'0,"-1"4"0,3 4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4:3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24575,'19'0'0,"-2"0"0,15 0 0,-8 0 0,20 0 0,-18 0 0,12 4 0,-16 5 0,1 1 0,4 13 0,-12-9 0,7 13 0,-9-9 0,5 8 0,-4-3 0,-1 4 0,-4 1 0,0-1 0,0 0 0,0 1 0,0-6 0,0 5 0,0-5 0,-4 6 0,-1-6 0,-4 4 0,0-3 0,0 0 0,0 3 0,0-4 0,0 6 0,-8-1 0,-8 2 0,-14 0 0,-2 1 0,-10 2 0,7-6 0,-13 3 0,16-14 0,-2 2 0,22-9 0,0-3 0,11-2 0,11-3 0,8 0 0,15 0 0,7 5 0,26 10 0,-8 2 0,25 17 0,-38-12 0,1 5 0,-20-9 0,-12-5 0,2 3 0,-8-7 0,0 2 0,-1-3 0,-2 4 0,-2 0 0,-3 5 0,0-1 0,0 6 0,0 1 0,0 4 0,0 0 0,0 1 0,-8-1 0,2 0 0,-12 1 0,4-1 0,0 0 0,-9 2 0,8-6 0,-13 5 0,5-9 0,-13 11 0,7-10 0,-17 5 0,10-10 0,-10 5 0,6-9 0,0 3 0,5-4 0,2-5 0,11-1 0,4-4 0,2 0 0,8 0 0,-1 0 0,6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56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24575,'28'0'0,"4"0"0,7 0 0,1 0 0,6 0 0,2 0 0,-1 0 0,38 0 0,-41 0 0,46 0 0,-39 0 0,18 0 0,-6 0 0,-3 0 0,-6 0 0,-6 0 0,-2 0 0,-6 0 0,-6 0 0,-1 0 0,-11 0 0,5 0 0,-5 0 0,1 0 0,3 0 0,-8 0 0,3 0 0,-4 0 0,-5 0 0,4 0 0,-3 0 0,-1 0 0,0 0 0,-1 0 0,5 0 0,-2 0 0,5 0 0,-11 0 0,8 0 0,-8 0 0,8 0 0,-3 0 0,3 0 0,1 0 0,0 0 0,4 0 0,-3 0 0,8 0 0,-8 0 0,3 0 0,-4 0 0,0 0 0,7 0 0,-6 0 0,6 0 0,-7 0 0,0 0 0,-5 0 0,4 0 0,-8 0 0,8 0 0,-7 0 0,6 0 0,-6 0 0,2 0 0,1 0 0,-4 0 0,4 0 0,0 0 0,-4 0 0,4 0 0,-5 0 0,1 0 0,-1 0 0,1 0 0,-1 0 0,0 0 0,0 0 0,0 0 0,1 0 0,8 0 0,-2 0 0,7 0 0,1 0 0,0 0 0,6 0 0,-6 0 0,0 0 0,-6 0 0,-3 0 0,-2 0 0,-3 0 0,-1 0 0,-2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58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24575,'0'16'0,"0"3"0,0 20 0,0 3 0,0 5 0,0 6 0,0-18 0,0 5 0,0-13 0,0-9 0,0 3 0,0-13 0,0 4 0,0-8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9:06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24575,'11'0'0,"14"0"0,5 0 0,1 0 0,6 0 0,-13 0 0,9 0 0,0 0 0,-9 0 0,13 5 0,-13-4 0,9 7 0,-5-3 0,-6 4 0,0 0 0,-6-1 0,6 1 0,-4-1 0,3 1 0,-4-1 0,4-3 0,-3 2 0,3-6 0,1 7 0,-4-3 0,3 3 0,-4-3 0,4 3 0,-3-4 0,8 5 0,-8-4 0,8 3 0,-8-3 0,8 4 0,-8-1 0,8 1 0,-3 0 0,4 0 0,0 0 0,1 1 0,-1-1 0,1 0 0,-1 0 0,18 4 0,-8-2 0,10 3 0,-9-5 0,-9 1 0,9-1 0,-9 1 0,9 0 0,-9-5 0,4 3 0,0-7 0,-4 7 0,4-3 0,-6 0 0,0 4 0,1-8 0,-1 7 0,1-3 0,-6 0 0,4 3 0,-8-3 0,8 0 0,4 6 0,-5-9 0,4 9 0,-13-10 0,1 7 0,4-7 0,-3 2 0,4 1 0,-6-3 0,1 3 0,0-1 0,-5-2 0,4 3 0,-4 0 0,5-3 0,-4 2 0,2 1 0,-2-3 0,4 3 0,-1-1 0,1-2 0,-1 7 0,1-7 0,0 2 0,-1 1 0,1-3 0,4 7 0,-3-7 0,8 7 0,-8-7 0,9 7 0,-5-7 0,5 7 0,1-3 0,5 5 0,-4-1 0,3-4 0,1 4 0,-4-4 0,27 9 0,-23-4 0,23 5 0,-27-6 0,4 0 0,0 1 0,-4-1 0,4 1 0,-6-1 0,0 0 0,1 0 0,-6 0 0,0-1 0,-6 1 0,1-1 0,0 0 0,-5 0 0,0 0 0,-1 0 0,-3-1 0,3 1 0,-3-4 0,-1 3 0,1-3 0,-1 3 0,1 1 0,-1-4 0,1 3 0,-1-3 0,1 3 0,-1 1 0,1 0 0,-1-1 0,1 1 0,-1-1 0,1 5 0,0 0 0,4 1 0,-2 3 0,2-3 0,-4 4 0,0-1 0,4 1 0,-3 0 0,4 4 0,-1-3 0,-2 8 0,6-8 0,-7 3 0,4 1 0,-1-5 0,-3 5 0,3-5 0,-3-1 0,-1 1 0,1 4 0,-1-3 0,1 4 0,-1-6 0,1 1 0,-1-5 0,0 4 0,0-3 0,0-1 0,0 4 0,4 4 0,-3-2 0,3 6 0,-4-7 0,5 4 0,-4-3 0,4 4 0,0-1 0,-4-3 0,8 3 0,-8-4 0,3 0 0,0-1 0,-2 6 0,2-4 0,0 3 0,-3-4 0,3-1 0,4 8 0,-6-5 0,6 5 0,-8-7 0,1-1 0,-1 1 0,0 0 0,1-1 0,-1-3 0,0 2 0,0-2 0,0 0 0,0-2 0,-4 1 0,3-4 0,-7 4 0,7-1 0,-6-2 0,6 3 0,-6-5 0,6 1 0,-6-1 0,6 5 0,-6-4 0,9 11 0,-8-9 0,9 9 0,-6-7 0,-1 5 0,4 0 0,-4-1 0,1-3 0,2 2 0,-2-2 0,0 0 0,2 2 0,-2-2 0,3-1 0,-4 4 0,3-3 0,-2 3 0,3 1 0,0 7 0,1-5 0,-1 1 0,0-5 0,0-2 0,0 3 0,1 1 0,-1 0 0,-4-1 0,4-3 0,-4 3 0,4-4 0,0 1 0,0 2 0,-4-6 0,4 3 0,-4-1 0,0-2 0,3 6 0,-2-7 0,2 3 0,-3 0 0,3-2 0,-6 3 0,2-5 0,1 1 0,-4-1 0,7 5 0,-6-4 0,7 8 0,-7-8 0,6 8 0,-6-3 0,6 3 0,-6 1 0,7 4 0,-7-3 0,3 8 0,0 4 0,-3-5 0,2 4 0,1-8 0,-2-3 0,2 8 0,-4-8 0,0 3 0,0 1 0,0-4 0,0 3 0,0-4 0,0-1 0,0 1 0,0 0 0,0-1 0,0-3 0,0-2 0,0-3 0,0 0 0,0-1 0,0 1 0,0-1 0,0 0 0,0 4 0,0 2 0,0 8 0,0-3 0,0 8 0,0-3 0,0 4 0,4 0 0,-3-4 0,3 3 0,-4-8 0,0 3 0,0-4 0,0 0 0,0-1 0,0 1 0,0 0 0,0-1 0,0 1 0,3 0 0,-2-5 0,3 4 0,-4-8 0,0 8 0,0-7 0,0 6 0,0-2 0,0 4 0,0-1 0,0-3 0,0 2 0,0-6 0,3 6 0,-2-7 0,3 3 0,-4-4 0,3-2 0,-3 1 0,3-2 0,1 7 0,-3 2 0,6 3 0,-6 1 0,3-4 0,-4-2 0,3-3 0,-2-1 0,3 1 0,-4-1 0,0-8 0,-5-10 0,4 2 0,-3-3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0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24575,'0'7'0,"0"0"0,0 18 0,0-7 0,0 3 0,0 1 0,0-5 0,0 5 0,0-1 0,0-3 0,0 4 0,0-1 0,0 2 0,0-1 0,0 4 0,0-8 0,0 4 0,0-10 0,3 0 0,-2-5 0,2 1 0,-3-1 0,0 1 0,0-1 0,0 1 0,0 4 0,0 0 0,0 10 0,0 0 0,0 1 0,0 3 0,0-8 0,0 3 0,0 1 0,0-5 0,0 10 0,0-5 0,0 6 0,0-6 0,0 4 0,0-3 0,0 0 0,0-2 0,0 8 0,0-10 0,0 10 0,0-12 0,0 0 0,0-1 0,0 6 0,0-4 0,0 3 0,0 0 0,0 2 0,0 4 0,0-4 0,0 3 0,0-3 0,0-1 0,0 5 0,0-10 0,4 17 0,-3-14 0,8 13 0,-8-10 0,3-1 0,-1 0 0,-2-1 0,3-3 0,0 3 0,-3-4 0,2 0 0,1-1 0,-3 1 0,3-4 0,-4 2 0,3-2 0,-2 0 0,3 2 0,-4-6 0,0 2 0,0-3 0,0-1 0,0 1 0,0-1 0,0 0 0,0 0 0,0 5 0,0 5 0,0 5 0,0 1 0,0 3 0,0-8 0,0-1 0,0-1 0,0-8 0,0 4 0,0-4 0,0-1 0,0 1 0,0-1 0,0 9 0,0-2 0,0 8 0,0-10 0,0 4 0,0-8 0,0 4 0,0-4 0,0-1 0,0 0 0,0 0 0,0 5 0,0 0 0,0 4 0,0-3 0,0 5 0,0-8 0,0 4 0,0-7 0,0-3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0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4154 0 24575,'-19'0'0,"-47"0"0,6 0 0,-35 0 0,43 0 0,1 0 0,-32 0 0,27 0 0,-1 0 0,-41 0 0,1 6-387,44 0 0,2 1 387,-30 6 0,29 3 0,2-1 0,-10-5 0,-23 23 0,27-19 0,-14 14 0,1 0 0,6-4 0,2 3 0,7 0 0,7-5 191,-20 23-191,15-20 0,-5 20 0,12-23 0,8 7 0,2-8 0,-7 10 0,13-12 0,-11 7 583,10-3-583,-9-2 0,2 9 0,-3-9 0,3 9 0,-3-4 0,3 6 0,-7 0 0,7-1 0,-38 28 0,30-16 0,7-11 0,-1 1 0,-11 11 0,11-6 0,-16 7 0,16-8 0,-17 9 0,11-7 0,-5 4 0,7-9 0,0 3 0,7-11 0,-6 4 0,13-10 0,-12 11 0,11-11 0,-5 9 0,7-9 0,-2 8 0,7-9 0,-5 10 0,4-5 0,-5 0 0,4 4 0,-1-9 0,6 8 0,-7-3 0,2 5 0,0-1 0,2 1 0,-1-1 0,4 0 0,-3 1 0,4-2 0,1 0 0,0 1 0,-1 5 0,0-5 0,-6 12 0,5-11 0,-5 11 0,6-11 0,-1 9 0,1-3 0,-1 5 0,1-6 0,-1 4 0,1-4 0,3 6 0,-3 6 0,3-4 0,-1 10 0,-2-11 0,7 12 0,-2-6 0,2 14 0,-3-5 0,7 11 0,-6-11 0,7 12 0,-4-13 0,0 6 0,5 0 0,-4-6 0,5 0 0,-1-3 0,-3-4 0,7 5 0,-7 1 0,8 0 0,-4 0 0,0 0 0,4-7 0,-9 6 0,9-12 0,-8 5 0,7-12 0,-2 5 0,0-11 0,3 11 0,-3-10 0,-1 27 0,4-23 0,-3 29 0,4-26 0,0 16 0,0-10 0,0 10 0,0-4 0,0 5 0,0 12 0,0 3 0,0 12-249,0-12 0,0-1 249,0 0 0,5-4 0,1 6 0,6 1 0,4-1 0,-3 1 0,4-8 0,-6-1 0,-1-13 0,0-2 498,0-7-498,0-4 0,-1-2 0,0-11 0,0 4 0,0-8 0,-1 4 0,1-6 0,-1 1 0,0-4 0,0 2 0,0-6 0,0 6 0,0-6 0,-1 2 0,1-3 0,-1 0 0,1-1 0,-4 1 0,3-1 0,-3 1 0,4-1 0,-1-3 0,-3 3 0,3-6 0,-3 2 0,3-3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0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24575,'0'20'0,"0"8"0,0 2 0,0 4 0,0 6 0,0-4 0,4 5 0,2-3 0,3-9 0,1 9 0,-1-9 0,1 10 0,3-11 0,2 11 0,4-10 0,0 9 0,0-9 0,0 9 0,0-9 0,0 4 0,-1-6 0,0 0 0,0 1 0,0-6 0,0 5 0,-4-5 0,2 1 0,-2 3 0,3-8 0,-3 3 0,2 1 0,-3-4 0,4 3 0,1 0 0,-1-3 0,0 4 0,0-6 0,-1 1 0,6 0 0,-4 5 0,9-3 0,-3 9 0,16-1 0,-7 4 0,6-3 0,-10-5 0,-1 0 0,0-3 0,0 3 0,1 1 0,-6-5 0,4 4 0,-4-6 0,-1 1 0,0-1 0,-1-3 0,-3 1 0,3-1 0,-4-1 0,4 3 0,-3-3 0,4 1 0,-6 2 0,1-7 0,7 14 0,-1-12 0,7 13 0,-2-9 0,-1 3 0,0 0 0,1 0 0,-1 1 0,2 4 0,4-3 0,-3 4 0,10 1 0,-11-5 0,11 5 0,-10-1 0,8-3 0,-1 8 0,-2-8 0,-1 3 0,-7-5 0,19 8 0,-14-2 0,14 4 0,-18-10 0,1 3 0,-2-6 0,7 8 0,-5-6 0,11 8 0,-11-7 0,6 6 0,-8-7 0,7 7 0,-5-6 0,6 6 0,-8-11 0,0 3 0,1-2 0,-1-1 0,6 4 0,14 5 0,-10-6 0,13 10 0,-15-12 0,5 5 0,-1-5 0,-4 3 0,3-3 0,-4 0 0,1 3 0,3-7 0,-9 6 0,4-6 0,-6 6 0,0-7 0,1 3 0,-1-4 0,-4 0 0,6 4 0,-11-4 0,6 3 0,-7-4 0,4 1 0,2-4 0,-1 2 0,5-2 0,-5 4 0,11 1 0,-9-5 0,8 3 0,-10-3 0,6 4 0,-1-4 0,0 4 0,1-4 0,-6 3 0,5-3 0,-5 3 0,1-3 0,3 0 0,-8 2 0,3-6 0,-1 3 0,-2-4 0,-2 0 0,-1 0 0,-6 0 0,2 0 0,-3 0 0,0 0 0,3 0 0,-2 0 0,2 0 0,-3 0 0,-1 0 0,1 0 0,-1 0 0,1 0 0,-1 0 0,0 0 0,1 0 0,-1 0 0,0 0 0,1 0 0,-1-4 0,5 4 0,1-4 0,3 1 0,1 2 0,-5-7 0,4 4 0,-3-1 0,-1 2 0,0-1 0,-5 3 0,1-5 0,-1 5 0,1-3 0,-4 1 0,3 2 0,-3-2 0,-1 0 0,3 2 0,-1-2 0,2 3 0,0 0 0,-3-6 0,-1 1 0,-3-9 0,3 5 0,1-3 0,0 5 0,3-1 0,-6 0 0,6 1 0,-7-1 0,4 1 0,-4-4 0,0 3 0,0-11 0,0 1 0,0-15 0,0-2 0,-5-11 0,4-26 0,-9 19 0,9-24 0,-8 36 0,8-12 0,-8 12 0,4-5 0,-5 11 0,5-3 0,-4 9 0,4-4 0,-4 6 0,4-1 0,-3 5 0,3-3 0,-4 8 0,0-8 0,5 8 0,-5-8 0,4-3 0,0 0 0,-4-9 0,3 9 0,-3-9 0,3 9 0,-2-4 0,3 10 0,0 1 0,-3 6 0,7-1 0,-2 0 0,-1 0 0,3 1 0,-6-1 0,6 0 0,-3 4 0,0-2 0,3 6 0,-3-3 0,4 1 0,0 2 0,-3-3 0,2-3 0,-2 2 0,-1-4 0,4 2 0,-4 2 0,0-4 0,3 0 0,-2 1 0,3-1 0,-4 0 0,3-4 0,-3 3 0,4-9 0,0 9 0,0-8 0,0 8 0,-4-8 0,3 8 0,-3-4 0,4 1 0,0-5 0,0 7 0,0-4 0,0 14 0,0-2 0,-3 3 0,-4 4 0,2 1 0,-1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36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2122 117 24575,'15'0'0,"17"0"0,-6 0 0,19 0 0,-9 0 0,-6 0 0,3 0 0,-15 0 0,4 0 0,-6 0 0,6 0 0,-4 0 0,8 0 0,-8 0 0,8 0 0,-8 0 0,3 0 0,0 0 0,-3 0 0,4 0 0,-1 0 0,-3 0 0,3 0 0,1 0 0,0 0 0,6 0 0,-1 0 0,0 0 0,1 0 0,-1 0 0,1 0 0,-1 0 0,0 0 0,13 0 0,-14 0 0,12 0 0,-20 0 0,8 0 0,-8 0 0,8 0 0,-4 0 0,1 0 0,3 0 0,-3 0 0,4 0 0,1-4 0,-1 3 0,0-4 0,-4 5 0,3 0 0,-3-4 0,4 3 0,-4-3 0,3 0 0,-8 3 0,8-7 0,-3 7 0,-1-3 0,4 0 0,-3 3 0,4-8 0,1 8 0,-1-3 0,-4 1 0,3 2 0,-4-7 0,6 7 0,-1-3 0,-4 0 0,3 3 0,-3-3 0,-1 0 0,4 3 0,-8-2 0,8 3 0,-3-4 0,0 3 0,-2-4 0,0 5 0,-3-3 0,4 2 0,-6-3 0,-3 4 0,3-4 0,-8 3 0,4-2 0,-5 3 0,0 0 0,0 0 0,5 0 0,5 4 0,5 1 0,30 8 0,-23-7 0,16 2 0,-32-8 0,-1 0 0,-5 3 0,1-2 0,-4 6 0,-1-4 0,-3 4 0,0 0 0,0 0 0,0 0 0,0 0 0,0 0 0,0 0 0,0 1 0,0-1 0,0 0 0,0 1 0,0-1 0,0 1 0,0 3 0,0 7 0,0 0 0,0 8 0,0-8 0,0 3 0,0-4 0,0-1 0,0-3 0,0-1 0,0-5 0,0 1 0,0-1 0,0 0 0,0 1 0,0-1 0,0 0 0,0 4 0,0 7 0,0 0 0,-4 3 0,3-4 0,-6 4 0,2-3 0,0 8 0,-3-8 0,4 3 0,-1-4 0,-3 0 0,4-1 0,-1 1 0,-3 0 0,3 4 0,-3-3 0,-1 3 0,0 1 0,1-4 0,-1 3 0,0 0 0,1-3 0,-1 8 0,0-3 0,-5 4 0,4 1 0,-3-6 0,4 4 0,0-3 0,0 4 0,0 1 0,-1-1 0,-2-4 0,2 3 0,-3-3 0,4-1 0,1 0 0,-1-1 0,0-3 0,0 8 0,1-1 0,-1-1 0,0 4 0,0-10 0,4 8 0,-2-8 0,2 4 0,-4-1 0,5-3 0,-4 3 0,3-4 0,0 4 0,-2-3 0,2 8 0,-4-8 0,0 8 0,4 3 0,-3-1 0,3 5 0,-5 0 0,-3 8 0,2-5 0,-2 4 0,4-13 0,-5 0 0,4 6 0,-8-4 0,3 9 0,1-9 0,-4 4 0,3 0 0,-4-4 0,-6 10 0,5-9 0,-6 10 0,2-5 0,2 5 0,-9 3 0,10-3 0,-4 2 0,5-8 0,0 4 0,-12 10 0,9-10 0,-10 8 0,14-13 0,1-4 0,-2 4 0,2-6 0,4 1 0,-3-6 0,3 5 0,1-10 0,-4 10 0,7-10 0,-7 5 0,8-1 0,-7-3 0,6 3 0,-2 1 0,-1-4 0,0 3 0,-8 8 0,3-9 0,-3 8 0,5-11 0,-1 0 0,0-1 0,0 6 0,-5-4 0,3 4 0,-2-5 0,-1 1 0,4-1 0,-8 1 0,7 3 0,-7-2 0,2 4 0,-3-5 0,-1 0 0,-12 14 0,3-10 0,-5 10 0,4-13 0,2 6 0,-5-4 0,0 5 0,1-7 0,0 1 0,0 0 0,0-4 0,0 2 0,0-2 0,1 4 0,-8 0 0,6-4 0,-5 3 0,0-2 0,4 3 0,-10 1 0,10-1 0,-10 1 0,4-5 0,-6 5 0,-17 0 0,12 1 0,-6-1 0,12-5 0,12-6 0,-5 0 0,11 4 0,-3-4 0,9 4 0,-10-4 0,11-1 0,-11 1 0,10-1 0,-9 1 0,9-1 0,-4 0 0,5 0 0,-5 1 0,4-5 0,-4 4 0,-6-4 0,8 0 0,-9-1 0,13-4 0,-1 0 0,1 4 0,-6-3 0,4 3 0,-9 0 0,9-3 0,-4 4 0,0-1 0,4-3 0,-10 4 0,10-1 0,-4-3 0,6 3 0,-6 0 0,-3-3 0,1 8 0,0-8 0,12 7 0,-3-7 0,3 6 0,0-6 0,-3 7 0,8-7 0,-3 7 0,4-7 0,0 7 0,0-8 0,1 8 0,3-7 0,-3 2 0,7-3 0,-6 0 0,6 0 0,-3 0 0,1 0 0,3 0 0,-3 0 0,3 0 0,4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40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24575,'0'4'0,"0"14"0,0 7 0,0 10 0,0-2 0,0 7 0,0 14 0,0-5 0,0-3 0,0-7 0,0-11 0,0 0 0,0-1 0,0-10 0,4 5 0,-4-6 0,4-3 0,-4 3 0,0-4 0,4 5 0,-3 4 0,2-3 0,-3 8 0,0-3 0,0 0 0,0 3 0,0-8 0,0 3 0,0-4 0,0-1 0,0-3 0,0 3 0,0-4 0,0 1 0,0 2 0,0-2 0,0 4 0,0-1 0,0 6 0,0-4 0,0 8 0,0-8 0,0 15 0,0-8 0,0 5 0,0-4 0,0-4 0,0 1 0,5 3 0,-4-8 0,3 8 0,-4-8 0,3 3 0,-2-4 0,3 0 0,-4-1 0,4 1 0,-3 0 0,2-1 0,-3 6 0,4 3 0,-3 3 0,6-3 0,-6-3 0,3-6 0,0 1 0,-3 0 0,2-1 0,-3 1 0,4 0 0,-3-1 0,3 1 0,-4-4 0,3 2 0,-2-6 0,3 6 0,-4-6 0,0 2 0,0-3 0,0-1 0,0 0 0,0 1 0,0-1 0,0 4 0,0 2 0,0 3 0,0 6 0,0-4 0,0 8 0,0-8 0,0 3 0,0-4 0,0-5 0,0 0 0,0-5 0,0 1 0,0-1 0,0-2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1:50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24575,'0'16'0,"0"2"0,0 15 0,0 8 0,0 6 0,0 7 0,0 0 0,0-6 0,0-2 0,0-6 0,0-1 0,0-4 0,0-7 0,0-2 0,0-8 0,0 8 0,0-8 0,0 3 0,0-4 0,0 0 0,0-1 0,0 1 0,0-1 0,0 1 0,0 0 0,3-1 0,-2 1 0,3 0 0,-4-1 0,0 1 0,0 0 0,0 4 0,0-3 0,0 3 0,0-4 0,0 0 0,0-1 0,0 6 0,0-4 0,0 8 0,0-8 0,0 8 0,0-8 0,0 8 0,0-4 0,0 1 0,0 3 0,0-3 0,0-1 0,0 5 0,0-10 0,0 17 0,0-10 0,0 6 0,0-8 0,0-1 0,0-3 0,0 4 0,0-1 0,0-3 0,0 8 0,0-3 0,0-1 0,0 4 0,0-8 0,0 4 0,0-10 0,0 0 0,0-5 0,0 1 0,0-1 0,0 1 0,0-1 0,0 1 0,0 3 0,0 2 0,0 8 0,0-3 0,0 3 0,0-8 0,0 2 0,0-6 0,0 3 0,0-5 0,0 0 0,0 0 0,0 0 0,0 0 0,0 0 0,0 0 0,0 0 0,0 1 0,0-1 0,0 5 0,0-4 0,0 8 0,0-8 0,0 4 0,0-5 0,0 1 0,0-4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4:27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24575,'0'20'0,"0"7"0,0 13 0,0-8 0,0 41 0,0-30 0,0 29 0,0-20 0,0-10 0,0 4 0,0-7 0,0 1 0,0 0 0,0 0 0,0 0 0,0-1 0,0-4 0,0-2 0,0-11 0,0 4 0,-8-8 0,6 4 0,-5-10 0,7 0 0,0-5 0,0 1 0,0-1 0,0 1 0,0-1 0,0 0 0,0 1 0,0-1 0,0 9 0,0-2 0,-4 12 0,3 2 0,-3 1 0,4 4 0,-4-10 0,3 3 0,-3-12 0,4 6 0,0-11 0,0 2 0,0-3 0,0-1 0,0 0 0,0 0 0,0 10 0,0 1 0,0 15 0,0-4 0,0 9 0,0-9 0,0-1 0,0-7 0,0-8 0,0-1 0,0-5 0,0 1 0,0-4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0:24:33.9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352 1 24575,'21'0'0,"10"0"0,1 0 0,11 0 0,-14 0 0,6 0 0,3 0 0,-9 0 0,-1 0 0,-11 0 0,-1 4 0,-1 21 0,-5-8 0,-1 32 0,-9-23 0,0 25 0,0-2 0,0 0 0,0 17 0,-5-16 0,-5 10 0,-12-11 0,-13 13 0,-11-14 0,-8 11 0,8-26 0,-1-3 0,-6 9 0,5-11 0,1-1 0,4-1 0,-12 2 0,9-3 0,6-9 0,5-2 0,7-5 0,11-1 0,5-3 0,4-2 0,1-3 0,9 0 0,20 0 0,21 0 0,36 0 0,0 0 0,6 0 0,-19 0 0,2 0 0,5 0 0,6 0 0,-8 0-370,-11 0 1,-4 0 369,10 0 0,-4 0 0,2 0 0,-11 0 0,-24 0 0,-2 0 0,-14 0 0,-2 0 0,-6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5500"/>
            <a:ext cx="8229600" cy="444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165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6374" y="810260"/>
            <a:ext cx="1031252" cy="15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41" y="228865"/>
            <a:ext cx="8229719" cy="533135"/>
          </a:xfrm>
          <a:prstGeom prst="rect">
            <a:avLst/>
          </a:prstGeom>
        </p:spPr>
        <p:txBody>
          <a:bodyPr/>
          <a:lstStyle>
            <a:lvl1pPr>
              <a:defRPr sz="21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7592" y="1460500"/>
            <a:ext cx="4067714" cy="3810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629292" y="1460500"/>
            <a:ext cx="4067714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1" y="5080000"/>
            <a:ext cx="266703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8121" y="5334000"/>
            <a:ext cx="1162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8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omtm.2021.04.00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0.png"/><Relationship Id="rId18" Type="http://schemas.openxmlformats.org/officeDocument/2006/relationships/customXml" Target="../ink/ink8.xml"/><Relationship Id="rId26" Type="http://schemas.openxmlformats.org/officeDocument/2006/relationships/image" Target="../media/image37.jpeg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5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2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9.png"/><Relationship Id="rId24" Type="http://schemas.openxmlformats.org/officeDocument/2006/relationships/image" Target="../media/image26.jpeg"/><Relationship Id="rId32" Type="http://schemas.openxmlformats.org/officeDocument/2006/relationships/image" Target="../media/image41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image" Target="../media/image39.png"/><Relationship Id="rId10" Type="http://schemas.openxmlformats.org/officeDocument/2006/relationships/customXml" Target="../ink/ink4.xml"/><Relationship Id="rId19" Type="http://schemas.openxmlformats.org/officeDocument/2006/relationships/image" Target="../media/image33.png"/><Relationship Id="rId31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image" Target="../media/image2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customXml" Target="../ink/ink11.xml"/><Relationship Id="rId30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0042-6822(89)90227-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>
                <a:solidFill>
                  <a:srgbClr val="000090"/>
                </a:solidFill>
              </a:rPr>
              <a:t>Qiang Fu and Emily Doleh</a:t>
            </a: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Blenner (Co-PI)</a:t>
            </a:r>
            <a:endParaRPr lang="en-US" sz="1600" b="1">
              <a:solidFill>
                <a:srgbClr val="000090"/>
              </a:solidFill>
              <a:ea typeface="Calibri"/>
              <a:cs typeface="Calibri"/>
            </a:endParaRP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00" b="1"/>
              <a:t>Mentor Meeting – October 16, 2023</a:t>
            </a:r>
            <a:endParaRPr lang="en-US" sz="1300" b="1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40" b="23550"/>
          <a:stretch/>
        </p:blipFill>
        <p:spPr>
          <a:xfrm>
            <a:off x="1012518" y="1919806"/>
            <a:ext cx="8099128" cy="14023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216188"/>
            <a:ext cx="7479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Bxb1 sites moved inside ITRs for ease of cloning/payload exchange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D43670B-3D64-77A0-5A2E-F9D94276DBAA}"/>
              </a:ext>
            </a:extLst>
          </p:cNvPr>
          <p:cNvSpPr/>
          <p:nvPr/>
        </p:nvSpPr>
        <p:spPr>
          <a:xfrm flipV="1">
            <a:off x="2569925" y="2764702"/>
            <a:ext cx="890848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F9D24D5-4EBD-D30A-DCB3-26AC434081F2}"/>
              </a:ext>
            </a:extLst>
          </p:cNvPr>
          <p:cNvSpPr/>
          <p:nvPr/>
        </p:nvSpPr>
        <p:spPr>
          <a:xfrm flipH="1" flipV="1">
            <a:off x="6327869" y="2734015"/>
            <a:ext cx="839651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7898"/>
              </p:ext>
            </p:extLst>
          </p:nvPr>
        </p:nvGraphicFramePr>
        <p:xfrm>
          <a:off x="3289364" y="1386247"/>
          <a:ext cx="3320788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work reported the silencing of the p19 promoter through the mutation of the start codon</a:t>
                      </a:r>
                      <a:r>
                        <a:rPr lang="en-US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Assembly Timeline</a:t>
            </a:r>
            <a:endParaRPr lang="en-US" sz="2800" b="1">
              <a:latin typeface="Arial"/>
              <a:ea typeface="等线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12FDCD-0270-B30D-EBFC-2030CC5CB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220990"/>
              </p:ext>
            </p:extLst>
          </p:nvPr>
        </p:nvGraphicFramePr>
        <p:xfrm>
          <a:off x="1117007" y="193229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65544666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1224825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26019145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22787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Replication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Transfer Plasmid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87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1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03/02 - 04/11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03/02 - 04/11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03/02 - 3/15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Entry Vector Preparations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03/15 - 4/25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03/15 - 4/25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03/15 - 4/25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Golden Gate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04/25-06/22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04/25-06/05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04/25-09/22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669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6928AA-AF0E-05B6-88FB-999B5D567BDE}"/>
              </a:ext>
            </a:extLst>
          </p:cNvPr>
          <p:cNvSpPr txBox="1"/>
          <p:nvPr/>
        </p:nvSpPr>
        <p:spPr>
          <a:xfrm>
            <a:off x="1118276" y="1562277"/>
            <a:ext cx="23992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Version</a:t>
            </a:r>
            <a:r>
              <a:rPr lang="en-US">
                <a:cs typeface="Calibri"/>
              </a:rPr>
              <a:t> 1:</a:t>
            </a:r>
            <a:r>
              <a:rPr lang="en-US" b="1">
                <a:cs typeface="Calibri"/>
              </a:rPr>
              <a:t> Complete</a:t>
            </a:r>
          </a:p>
        </p:txBody>
      </p:sp>
    </p:spTree>
    <p:extLst>
      <p:ext uri="{BB962C8B-B14F-4D97-AF65-F5344CB8AC3E}">
        <p14:creationId xmlns:p14="http://schemas.microsoft.com/office/powerpoint/2010/main" val="66011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8CA236-D2DA-6AD5-9C2D-EFA6AA29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2" y="519525"/>
            <a:ext cx="7844674" cy="4248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987F4-F5E3-C58B-7F07-21C159D3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68" y="2858104"/>
            <a:ext cx="2202308" cy="8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9432A-1676-904D-81F6-C12C9870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75" y="354066"/>
            <a:ext cx="7156570" cy="5005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60F98-9BC5-B285-4CD1-9A0AD8CD294C}"/>
              </a:ext>
            </a:extLst>
          </p:cNvPr>
          <p:cNvSpPr txBox="1"/>
          <p:nvPr/>
        </p:nvSpPr>
        <p:spPr>
          <a:xfrm>
            <a:off x="6744637" y="4813148"/>
            <a:ext cx="2272517" cy="542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/>
                <a:ea typeface="Calibri"/>
                <a:cs typeface="Arial"/>
              </a:rPr>
              <a:t>*Also considering using a luciferase assay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30C182-84E4-2D7C-A9CC-BD3D5EF5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78" y="684673"/>
            <a:ext cx="6683751" cy="468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3E2324-8A34-2261-8E56-43206D14A49B}"/>
              </a:ext>
            </a:extLst>
          </p:cNvPr>
          <p:cNvSpPr txBox="1"/>
          <p:nvPr/>
        </p:nvSpPr>
        <p:spPr>
          <a:xfrm>
            <a:off x="866499" y="5253850"/>
            <a:ext cx="54802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Nguyen, Tam N.T. et. al. </a:t>
            </a:r>
            <a:r>
              <a:rPr lang="en-US" sz="1200" i="1"/>
              <a:t>Molecular Therapy - Methods &amp; Clinical Development</a:t>
            </a:r>
            <a:r>
              <a:rPr lang="en-US" sz="1200"/>
              <a:t> 21 (June 2021): 642–55. </a:t>
            </a:r>
            <a:r>
              <a:rPr lang="en-US" sz="1200">
                <a:hlinkClick r:id="rId3"/>
              </a:rPr>
              <a:t>https://doi.org/10.1016/j.omtm.2021.04.006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984877" y="1318121"/>
            <a:ext cx="5749404" cy="805280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7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55210" y="5296959"/>
            <a:ext cx="2057400" cy="304271"/>
          </a:xfrm>
        </p:spPr>
        <p:txBody>
          <a:bodyPr/>
          <a:lstStyle/>
          <a:p>
            <a:fld id="{0FA920F7-7227-4D6E-B7C6-AC05743CC8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5" y="102533"/>
            <a:ext cx="6739436" cy="805280"/>
          </a:xfrm>
        </p:spPr>
        <p:txBody>
          <a:bodyPr>
            <a:normAutofit/>
          </a:bodyPr>
          <a:lstStyle/>
          <a:p>
            <a:pPr algn="ctr"/>
            <a:r>
              <a:rPr lang="en-US" altLang="zh-CN" sz="2042" cap="none"/>
              <a:t>Site-specific integration strategy for inducible baseline development</a:t>
            </a:r>
            <a:endParaRPr lang="en-US" sz="2042" cap="non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EBBCF6-6D46-1D6E-E121-503A270C8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265800"/>
              </p:ext>
            </p:extLst>
          </p:nvPr>
        </p:nvGraphicFramePr>
        <p:xfrm>
          <a:off x="717557" y="1251949"/>
          <a:ext cx="5275010" cy="362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39903" y="1375556"/>
            <a:ext cx="1480011" cy="9339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>
                <a:solidFill>
                  <a:schemeClr val="bg1"/>
                </a:solidFill>
              </a:rPr>
              <a:t>Cell sorting assay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>
                <a:solidFill>
                  <a:schemeClr val="bg1"/>
                </a:solidFill>
              </a:rPr>
              <a:t>Genome copy number via qPCR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>
                <a:solidFill>
                  <a:schemeClr val="bg1"/>
                </a:solidFill>
              </a:rPr>
              <a:t>Transient  other two plasmids for </a:t>
            </a:r>
            <a:r>
              <a:rPr lang="en-US" sz="729" err="1">
                <a:solidFill>
                  <a:schemeClr val="bg1"/>
                </a:solidFill>
              </a:rPr>
              <a:t>rAAV</a:t>
            </a:r>
            <a:r>
              <a:rPr lang="en-US" sz="729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00759-A4E5-B286-7A27-2D4EA9E61F68}"/>
              </a:ext>
            </a:extLst>
          </p:cNvPr>
          <p:cNvSpPr txBox="1"/>
          <p:nvPr/>
        </p:nvSpPr>
        <p:spPr>
          <a:xfrm>
            <a:off x="7734281" y="1444905"/>
            <a:ext cx="1318341" cy="8994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>
                <a:solidFill>
                  <a:schemeClr val="bg1"/>
                </a:solidFill>
              </a:rPr>
              <a:t>Intermediate QC checkpoints</a:t>
            </a:r>
          </a:p>
          <a:p>
            <a:pPr marL="173594" indent="-173594">
              <a:buFont typeface="Wingdings" pitchFamily="2" charset="2"/>
              <a:buChar char="ü"/>
            </a:pPr>
            <a:r>
              <a:rPr lang="en-US" sz="874">
                <a:solidFill>
                  <a:schemeClr val="bg1"/>
                </a:solidFill>
              </a:rPr>
              <a:t>5’ 3’ Junction PCR </a:t>
            </a:r>
          </a:p>
          <a:p>
            <a:pPr marL="173594" indent="-173594">
              <a:buFont typeface="Wingdings" pitchFamily="2" charset="2"/>
              <a:buChar char="ü"/>
            </a:pPr>
            <a:r>
              <a:rPr lang="en-US" sz="874">
                <a:solidFill>
                  <a:schemeClr val="bg1"/>
                </a:solidFill>
              </a:rPr>
              <a:t>Transient the third plasmid for </a:t>
            </a:r>
            <a:r>
              <a:rPr lang="en-US" sz="874" err="1">
                <a:solidFill>
                  <a:schemeClr val="bg1"/>
                </a:solidFill>
              </a:rPr>
              <a:t>rAAV</a:t>
            </a:r>
            <a:r>
              <a:rPr lang="en-US" sz="874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626883" y="1611072"/>
            <a:ext cx="345132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C8649F-1C23-B770-E242-72B291E372D4}"/>
              </a:ext>
            </a:extLst>
          </p:cNvPr>
          <p:cNvSpPr/>
          <p:nvPr/>
        </p:nvSpPr>
        <p:spPr>
          <a:xfrm rot="9002080">
            <a:off x="3527353" y="2211783"/>
            <a:ext cx="454064" cy="21832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5385688" y="2803888"/>
            <a:ext cx="1037060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b="1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765E-36FE-C636-F1CE-7780C09CB72B}"/>
              </a:ext>
            </a:extLst>
          </p:cNvPr>
          <p:cNvSpPr txBox="1"/>
          <p:nvPr/>
        </p:nvSpPr>
        <p:spPr>
          <a:xfrm>
            <a:off x="6821555" y="2712246"/>
            <a:ext cx="823258" cy="24192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Single clone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72331-1DFA-9D4E-2B8C-CB8747301371}"/>
              </a:ext>
            </a:extLst>
          </p:cNvPr>
          <p:cNvSpPr txBox="1"/>
          <p:nvPr/>
        </p:nvSpPr>
        <p:spPr>
          <a:xfrm>
            <a:off x="5660823" y="2598817"/>
            <a:ext cx="903164" cy="22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/>
              <a:t>Cell sorter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8F2E8-295F-828A-7973-7464CC14BFF2}"/>
              </a:ext>
            </a:extLst>
          </p:cNvPr>
          <p:cNvSpPr txBox="1"/>
          <p:nvPr/>
        </p:nvSpPr>
        <p:spPr>
          <a:xfrm>
            <a:off x="6840913" y="3056909"/>
            <a:ext cx="944453" cy="39151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RI pool (discard)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B5C00FE-30A7-9A3D-A87E-F2544BF4BE4B}"/>
              </a:ext>
            </a:extLst>
          </p:cNvPr>
          <p:cNvSpPr/>
          <p:nvPr/>
        </p:nvSpPr>
        <p:spPr>
          <a:xfrm>
            <a:off x="4859579" y="2966656"/>
            <a:ext cx="345132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664B4-0C66-F886-2194-2742A0E3503E}"/>
              </a:ext>
            </a:extLst>
          </p:cNvPr>
          <p:cNvSpPr txBox="1"/>
          <p:nvPr/>
        </p:nvSpPr>
        <p:spPr>
          <a:xfrm>
            <a:off x="2478970" y="3727122"/>
            <a:ext cx="724685" cy="35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851" b="1"/>
              <a:t>Round 2 SSI pool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6107686" y="3976236"/>
            <a:ext cx="1037060" cy="4290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E59FC-5B3B-60DD-7DBC-BB17240BF798}"/>
              </a:ext>
            </a:extLst>
          </p:cNvPr>
          <p:cNvSpPr txBox="1"/>
          <p:nvPr/>
        </p:nvSpPr>
        <p:spPr>
          <a:xfrm>
            <a:off x="7455696" y="3650582"/>
            <a:ext cx="647012" cy="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SSI pool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DC933-5ED7-9C3B-F9F4-1AC9B6B96F30}"/>
              </a:ext>
            </a:extLst>
          </p:cNvPr>
          <p:cNvSpPr txBox="1"/>
          <p:nvPr/>
        </p:nvSpPr>
        <p:spPr>
          <a:xfrm>
            <a:off x="6269356" y="3771545"/>
            <a:ext cx="909549" cy="22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/>
              <a:t>Cell sorter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A66076A-E92F-AA0E-8341-9445DDA22E73}"/>
              </a:ext>
            </a:extLst>
          </p:cNvPr>
          <p:cNvSpPr/>
          <p:nvPr/>
        </p:nvSpPr>
        <p:spPr>
          <a:xfrm>
            <a:off x="5810586" y="3981838"/>
            <a:ext cx="269570" cy="1972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A3B999-FB32-D562-33BA-CEBD508B409A}"/>
              </a:ext>
            </a:extLst>
          </p:cNvPr>
          <p:cNvSpPr txBox="1"/>
          <p:nvPr/>
        </p:nvSpPr>
        <p:spPr>
          <a:xfrm>
            <a:off x="7415856" y="4205990"/>
            <a:ext cx="987199" cy="2419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RI pool</a:t>
            </a:r>
            <a:r>
              <a:rPr lang="zh-CN" altLang="en-US" sz="972" b="1">
                <a:solidFill>
                  <a:schemeClr val="bg1"/>
                </a:solidFill>
              </a:rPr>
              <a:t> </a:t>
            </a:r>
            <a:r>
              <a:rPr lang="en-US" altLang="zh-CN" sz="972" b="1">
                <a:solidFill>
                  <a:schemeClr val="bg1"/>
                </a:solidFill>
              </a:rPr>
              <a:t>(discard)</a:t>
            </a:r>
            <a:endParaRPr lang="en-US" sz="972" b="1">
              <a:solidFill>
                <a:schemeClr val="bg1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9FAA7A9-5015-6C44-67BD-790046660E0F}"/>
              </a:ext>
            </a:extLst>
          </p:cNvPr>
          <p:cNvSpPr/>
          <p:nvPr/>
        </p:nvSpPr>
        <p:spPr>
          <a:xfrm rot="19654000">
            <a:off x="7126900" y="3776813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2994749-FE54-0353-FC0C-C86E2CC2C58B}"/>
              </a:ext>
            </a:extLst>
          </p:cNvPr>
          <p:cNvSpPr/>
          <p:nvPr/>
        </p:nvSpPr>
        <p:spPr>
          <a:xfrm>
            <a:off x="6482192" y="2788199"/>
            <a:ext cx="279156" cy="16478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347E335-C1AE-6798-A92A-8EC7F14D7E16}"/>
              </a:ext>
            </a:extLst>
          </p:cNvPr>
          <p:cNvSpPr/>
          <p:nvPr/>
        </p:nvSpPr>
        <p:spPr>
          <a:xfrm rot="2049007">
            <a:off x="6486774" y="3012213"/>
            <a:ext cx="248217" cy="17913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B60A700-762C-1AD1-647F-36E4B08BDA01}"/>
              </a:ext>
            </a:extLst>
          </p:cNvPr>
          <p:cNvSpPr/>
          <p:nvPr/>
        </p:nvSpPr>
        <p:spPr>
          <a:xfrm rot="2049007">
            <a:off x="7131262" y="4208580"/>
            <a:ext cx="248217" cy="17913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3BB078A-0681-2ECE-F5F3-20941A5552E3}"/>
              </a:ext>
            </a:extLst>
          </p:cNvPr>
          <p:cNvSpPr/>
          <p:nvPr/>
        </p:nvSpPr>
        <p:spPr>
          <a:xfrm rot="19654000">
            <a:off x="6432766" y="2509100"/>
            <a:ext cx="233906" cy="16711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5B27C7-60E0-DA66-D88F-21118A56C090}"/>
              </a:ext>
            </a:extLst>
          </p:cNvPr>
          <p:cNvSpPr txBox="1"/>
          <p:nvPr/>
        </p:nvSpPr>
        <p:spPr>
          <a:xfrm>
            <a:off x="6761347" y="2316625"/>
            <a:ext cx="883466" cy="24192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972" b="1">
                <a:solidFill>
                  <a:schemeClr val="bg1"/>
                </a:solidFill>
              </a:rPr>
              <a:t>SSI pool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B03E3F-9829-6390-09B4-FC010E334D12}"/>
              </a:ext>
            </a:extLst>
          </p:cNvPr>
          <p:cNvSpPr txBox="1"/>
          <p:nvPr/>
        </p:nvSpPr>
        <p:spPr>
          <a:xfrm>
            <a:off x="7902381" y="2601475"/>
            <a:ext cx="1037061" cy="391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Junction &amp; copy number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5EF3D8C-4FDD-5C64-AE7E-6715F778F2EE}"/>
              </a:ext>
            </a:extLst>
          </p:cNvPr>
          <p:cNvSpPr/>
          <p:nvPr/>
        </p:nvSpPr>
        <p:spPr>
          <a:xfrm rot="20235293">
            <a:off x="7412606" y="2107307"/>
            <a:ext cx="233906" cy="16711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13158C02-AEFC-0021-5EBE-F08F37EAAB60}"/>
              </a:ext>
            </a:extLst>
          </p:cNvPr>
          <p:cNvSpPr/>
          <p:nvPr/>
        </p:nvSpPr>
        <p:spPr>
          <a:xfrm>
            <a:off x="7674101" y="2782163"/>
            <a:ext cx="198990" cy="10728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4E67C-7036-A7FE-F6E8-C8D020E6E020}"/>
              </a:ext>
            </a:extLst>
          </p:cNvPr>
          <p:cNvSpPr txBox="1"/>
          <p:nvPr/>
        </p:nvSpPr>
        <p:spPr>
          <a:xfrm>
            <a:off x="7415856" y="3922347"/>
            <a:ext cx="823258" cy="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Single clone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2868402-3B52-3CF3-3FCC-486F81747EF7}"/>
              </a:ext>
            </a:extLst>
          </p:cNvPr>
          <p:cNvSpPr/>
          <p:nvPr/>
        </p:nvSpPr>
        <p:spPr>
          <a:xfrm>
            <a:off x="7136975" y="3988297"/>
            <a:ext cx="279156" cy="16478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8C29-C7C3-F65D-0B95-FCF64CA4F93C}"/>
              </a:ext>
            </a:extLst>
          </p:cNvPr>
          <p:cNvSpPr txBox="1"/>
          <p:nvPr/>
        </p:nvSpPr>
        <p:spPr>
          <a:xfrm>
            <a:off x="720092" y="3124200"/>
            <a:ext cx="134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Packaging cell line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F83F-18FB-EAE8-088D-D21665C9CF35}"/>
              </a:ext>
            </a:extLst>
          </p:cNvPr>
          <p:cNvSpPr txBox="1"/>
          <p:nvPr/>
        </p:nvSpPr>
        <p:spPr>
          <a:xfrm>
            <a:off x="2228850" y="4390114"/>
            <a:ext cx="111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Stable producer cell line </a:t>
            </a:r>
          </a:p>
        </p:txBody>
      </p:sp>
    </p:spTree>
    <p:extLst>
      <p:ext uri="{BB962C8B-B14F-4D97-AF65-F5344CB8AC3E}">
        <p14:creationId xmlns:p14="http://schemas.microsoft.com/office/powerpoint/2010/main" val="245697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FE97-79DB-7E0E-0F74-41D643BB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HEKRepAss</a:t>
            </a:r>
            <a:r>
              <a:rPr lang="en-US"/>
              <a:t> single clone progress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A8B6A-0BD0-0647-2503-71A867E6C34B}"/>
              </a:ext>
            </a:extLst>
          </p:cNvPr>
          <p:cNvSpPr txBox="1"/>
          <p:nvPr/>
        </p:nvSpPr>
        <p:spPr>
          <a:xfrm>
            <a:off x="1477504" y="1401646"/>
            <a:ext cx="72040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~20 out of 96 wells grow cells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/>
              <a:t>HEKRepAss</a:t>
            </a:r>
            <a:r>
              <a:rPr lang="en-US" sz="2400"/>
              <a:t> </a:t>
            </a:r>
            <a:r>
              <a:rPr lang="en-US" sz="2400" err="1"/>
              <a:t>rtTA</a:t>
            </a:r>
            <a:r>
              <a:rPr lang="en-US" sz="2400"/>
              <a:t>/ </a:t>
            </a:r>
            <a:r>
              <a:rPr lang="en-US" sz="2400" err="1"/>
              <a:t>tTA</a:t>
            </a:r>
            <a:r>
              <a:rPr lang="en-US" sz="2400"/>
              <a:t> Single clone Junction PCR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/>
              <a:t>For the 2</a:t>
            </a:r>
            <a:r>
              <a:rPr lang="en-US" sz="2000" baseline="30000"/>
              <a:t>nd</a:t>
            </a:r>
            <a:r>
              <a:rPr lang="en-US" sz="2000"/>
              <a:t> integration in ROSA26 locus (Assembly part), </a:t>
            </a:r>
            <a:r>
              <a:rPr lang="en-US" sz="2000" err="1"/>
              <a:t>Knockin</a:t>
            </a:r>
            <a:r>
              <a:rPr lang="en-US" sz="2000"/>
              <a:t> efficiency &lt;10% via Junction PCR.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200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/>
              <a:t>No band detection for the 1</a:t>
            </a:r>
            <a:r>
              <a:rPr lang="en-US" sz="2000" baseline="30000"/>
              <a:t>st</a:t>
            </a:r>
            <a:r>
              <a:rPr lang="en-US" sz="2000"/>
              <a:t> integration in AAVS1 locus (Replication part).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C2B0-834F-9AB2-9645-58569EF0C814}"/>
              </a:ext>
            </a:extLst>
          </p:cNvPr>
          <p:cNvSpPr txBox="1"/>
          <p:nvPr/>
        </p:nvSpPr>
        <p:spPr>
          <a:xfrm>
            <a:off x="1330359" y="4313354"/>
            <a:ext cx="684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/>
              <a:t>Knock-in efficiency might be low due to the large fragment insertion</a:t>
            </a:r>
          </a:p>
        </p:txBody>
      </p:sp>
    </p:spTree>
    <p:extLst>
      <p:ext uri="{BB962C8B-B14F-4D97-AF65-F5344CB8AC3E}">
        <p14:creationId xmlns:p14="http://schemas.microsoft.com/office/powerpoint/2010/main" val="122820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7D98-2EAC-D36A-6BF3-A4BF3ADF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5" y="-123404"/>
            <a:ext cx="7886700" cy="1104636"/>
          </a:xfrm>
        </p:spPr>
        <p:txBody>
          <a:bodyPr/>
          <a:lstStyle/>
          <a:p>
            <a:r>
              <a:rPr lang="en-US"/>
              <a:t>Integration summary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0F83E1A-8DBD-513A-DC6A-7F62F733C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13923"/>
              </p:ext>
            </p:extLst>
          </p:nvPr>
        </p:nvGraphicFramePr>
        <p:xfrm>
          <a:off x="1120525" y="807287"/>
          <a:ext cx="7445406" cy="469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381">
                  <a:extLst>
                    <a:ext uri="{9D8B030D-6E8A-4147-A177-3AD203B41FA5}">
                      <a16:colId xmlns:a16="http://schemas.microsoft.com/office/drawing/2014/main" val="968572846"/>
                    </a:ext>
                  </a:extLst>
                </a:gridCol>
                <a:gridCol w="1783473">
                  <a:extLst>
                    <a:ext uri="{9D8B030D-6E8A-4147-A177-3AD203B41FA5}">
                      <a16:colId xmlns:a16="http://schemas.microsoft.com/office/drawing/2014/main" val="702800699"/>
                    </a:ext>
                  </a:extLst>
                </a:gridCol>
                <a:gridCol w="4624552">
                  <a:extLst>
                    <a:ext uri="{9D8B030D-6E8A-4147-A177-3AD203B41FA5}">
                      <a16:colId xmlns:a16="http://schemas.microsoft.com/office/drawing/2014/main" val="2498099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  <a:r>
                        <a:rPr lang="en-US" sz="1800" baseline="30000"/>
                        <a:t>st</a:t>
                      </a:r>
                      <a:r>
                        <a:rPr lang="en-US" sz="1800"/>
                        <a:t>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  <a:r>
                        <a:rPr lang="en-US" sz="1800" baseline="30000"/>
                        <a:t>nd</a:t>
                      </a:r>
                      <a:r>
                        <a:rPr lang="en-US" sz="1800"/>
                        <a:t> integration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26154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HEK293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AAVS1(replication) Stable pool </a:t>
                      </a:r>
                    </a:p>
                    <a:p>
                      <a:pPr marL="0" indent="-285750" algn="l" defTabSz="6858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Junction PCR</a:t>
                      </a:r>
                    </a:p>
                    <a:p>
                      <a:pPr marL="0" indent="-285750" algn="l" defTabSz="6858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Genome copy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ROSA26(Assembly) Stable pool </a:t>
                      </a:r>
                    </a:p>
                    <a:p>
                      <a:pPr marL="342900" lvl="1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Junction PCR, ROSA26 is good, but AAVS1 missing</a:t>
                      </a:r>
                    </a:p>
                    <a:p>
                      <a:pPr marL="342900" lvl="1" indent="-285750" algn="l" defTabSz="6858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Genome copy, All genes can be detected, but the genes in AAVS1(replication) seem lower than in ROSA26(assembly).</a:t>
                      </a:r>
                    </a:p>
                    <a:p>
                      <a:pPr marL="0" lv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clone</a:t>
                      </a:r>
                    </a:p>
                    <a:p>
                      <a:pPr marL="342900" lvl="1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Junction PCR,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Knockin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efficiency &lt;10% in ROSA26; AAVS1 missing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3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293T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ROSA26(Assembly) Stable pool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/>
                        <a:t>Junction PCR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/>
                        <a:t>Genome 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AAVS1(replication) Stable pool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/>
                        <a:t>Junction PCR, </a:t>
                      </a:r>
                      <a:r>
                        <a:rPr lang="en-US" sz="1600" err="1"/>
                        <a:t>rtTA</a:t>
                      </a:r>
                      <a:r>
                        <a:rPr lang="en-US" sz="1600"/>
                        <a:t> is good for both ROSA26 and AAVS1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Junction PCR, </a:t>
                      </a:r>
                      <a:r>
                        <a:rPr lang="en-US" sz="1600" err="1"/>
                        <a:t>tTA</a:t>
                      </a:r>
                      <a:r>
                        <a:rPr lang="en-US" sz="1600"/>
                        <a:t> is good for AAVS1, but ROSA26 missing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/>
                        <a:t>Genome copy,  good for </a:t>
                      </a:r>
                      <a:r>
                        <a:rPr lang="en-US" sz="1600" err="1"/>
                        <a:t>rtTA</a:t>
                      </a:r>
                      <a:r>
                        <a:rPr lang="en-US" sz="160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Genome copy, the Cap gene missing in </a:t>
                      </a:r>
                      <a:r>
                        <a:rPr lang="en-US" sz="1600" err="1"/>
                        <a:t>tTA</a:t>
                      </a:r>
                      <a:endParaRPr lang="en-US" sz="160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clone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293TAss</a:t>
                      </a:r>
                      <a:r>
                        <a:rPr lang="en-US" sz="1600" b="1"/>
                        <a:t>rtTA</a:t>
                      </a:r>
                      <a:r>
                        <a:rPr lang="en-US" sz="1600"/>
                        <a:t>Rep single clone is in progress.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8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17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0C88-4641-9076-3CB1-D63CFCDE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73" y="0"/>
            <a:ext cx="7886700" cy="1104636"/>
          </a:xfrm>
        </p:spPr>
        <p:txBody>
          <a:bodyPr/>
          <a:lstStyle/>
          <a:p>
            <a:r>
              <a:rPr lang="en-US" sz="3600"/>
              <a:t>2</a:t>
            </a:r>
            <a:r>
              <a:rPr lang="en-US" sz="3600" baseline="30000"/>
              <a:t>nd</a:t>
            </a:r>
            <a:r>
              <a:rPr lang="en-US" sz="3600"/>
              <a:t> integration genome copy 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D5AA45-0DE8-D68B-6CD6-C4E0AA65E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97238"/>
              </p:ext>
            </p:extLst>
          </p:nvPr>
        </p:nvGraphicFramePr>
        <p:xfrm>
          <a:off x="1593083" y="1504694"/>
          <a:ext cx="6352738" cy="15624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7993">
                  <a:extLst>
                    <a:ext uri="{9D8B030D-6E8A-4147-A177-3AD203B41FA5}">
                      <a16:colId xmlns:a16="http://schemas.microsoft.com/office/drawing/2014/main" val="2489790568"/>
                    </a:ext>
                  </a:extLst>
                </a:gridCol>
                <a:gridCol w="847993">
                  <a:extLst>
                    <a:ext uri="{9D8B030D-6E8A-4147-A177-3AD203B41FA5}">
                      <a16:colId xmlns:a16="http://schemas.microsoft.com/office/drawing/2014/main" val="2471282187"/>
                    </a:ext>
                  </a:extLst>
                </a:gridCol>
                <a:gridCol w="843063">
                  <a:extLst>
                    <a:ext uri="{9D8B030D-6E8A-4147-A177-3AD203B41FA5}">
                      <a16:colId xmlns:a16="http://schemas.microsoft.com/office/drawing/2014/main" val="3193006859"/>
                    </a:ext>
                  </a:extLst>
                </a:gridCol>
                <a:gridCol w="843063">
                  <a:extLst>
                    <a:ext uri="{9D8B030D-6E8A-4147-A177-3AD203B41FA5}">
                      <a16:colId xmlns:a16="http://schemas.microsoft.com/office/drawing/2014/main" val="2849205293"/>
                    </a:ext>
                  </a:extLst>
                </a:gridCol>
                <a:gridCol w="843063">
                  <a:extLst>
                    <a:ext uri="{9D8B030D-6E8A-4147-A177-3AD203B41FA5}">
                      <a16:colId xmlns:a16="http://schemas.microsoft.com/office/drawing/2014/main" val="2095119944"/>
                    </a:ext>
                  </a:extLst>
                </a:gridCol>
                <a:gridCol w="1118570">
                  <a:extLst>
                    <a:ext uri="{9D8B030D-6E8A-4147-A177-3AD203B41FA5}">
                      <a16:colId xmlns:a16="http://schemas.microsoft.com/office/drawing/2014/main" val="2428474753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410493588"/>
                    </a:ext>
                  </a:extLst>
                </a:gridCol>
              </a:tblGrid>
              <a:tr h="314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effectLst/>
                          <a:latin typeface="Microsoft Sans Serif" panose="020B0604020202020204" pitchFamily="34" charset="0"/>
                        </a:rPr>
                        <a:t>HEK293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Replication cassette(1st)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Assembly cassette(2nd )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84620"/>
                  </a:ext>
                </a:extLst>
              </a:tr>
              <a:tr h="201202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GAPDH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Rep68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DBP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E4orf6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Cap 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Rep52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459480"/>
                  </a:ext>
                </a:extLst>
              </a:tr>
              <a:tr h="20120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</a:rPr>
                        <a:t>tTA</a:t>
                      </a:r>
                      <a:r>
                        <a:rPr lang="en-US" sz="1600" u="none" strike="noStrike">
                          <a:effectLst/>
                        </a:rPr>
                        <a:t> average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24.34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27.02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27.90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28.76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26.38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25.49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4622417"/>
                  </a:ext>
                </a:extLst>
              </a:tr>
              <a:tr h="20120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</a:rPr>
                        <a:t>rtTA</a:t>
                      </a:r>
                      <a:r>
                        <a:rPr lang="en-US" sz="1600" u="none" strike="noStrike">
                          <a:effectLst/>
                        </a:rPr>
                        <a:t> average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25.22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28.73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28.28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29.89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27.33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26.33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453972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05B51D-27A2-77E7-ABFC-AD2497CDF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62144"/>
              </p:ext>
            </p:extLst>
          </p:nvPr>
        </p:nvGraphicFramePr>
        <p:xfrm>
          <a:off x="1593083" y="3247575"/>
          <a:ext cx="6352737" cy="15147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21970">
                  <a:extLst>
                    <a:ext uri="{9D8B030D-6E8A-4147-A177-3AD203B41FA5}">
                      <a16:colId xmlns:a16="http://schemas.microsoft.com/office/drawing/2014/main" val="3600409405"/>
                    </a:ext>
                  </a:extLst>
                </a:gridCol>
                <a:gridCol w="895706">
                  <a:extLst>
                    <a:ext uri="{9D8B030D-6E8A-4147-A177-3AD203B41FA5}">
                      <a16:colId xmlns:a16="http://schemas.microsoft.com/office/drawing/2014/main" val="2645426364"/>
                    </a:ext>
                  </a:extLst>
                </a:gridCol>
                <a:gridCol w="743456">
                  <a:extLst>
                    <a:ext uri="{9D8B030D-6E8A-4147-A177-3AD203B41FA5}">
                      <a16:colId xmlns:a16="http://schemas.microsoft.com/office/drawing/2014/main" val="3766669136"/>
                    </a:ext>
                  </a:extLst>
                </a:gridCol>
                <a:gridCol w="927688">
                  <a:extLst>
                    <a:ext uri="{9D8B030D-6E8A-4147-A177-3AD203B41FA5}">
                      <a16:colId xmlns:a16="http://schemas.microsoft.com/office/drawing/2014/main" val="614859173"/>
                    </a:ext>
                  </a:extLst>
                </a:gridCol>
                <a:gridCol w="861849">
                  <a:extLst>
                    <a:ext uri="{9D8B030D-6E8A-4147-A177-3AD203B41FA5}">
                      <a16:colId xmlns:a16="http://schemas.microsoft.com/office/drawing/2014/main" val="1352526926"/>
                    </a:ext>
                  </a:extLst>
                </a:gridCol>
                <a:gridCol w="1049352">
                  <a:extLst>
                    <a:ext uri="{9D8B030D-6E8A-4147-A177-3AD203B41FA5}">
                      <a16:colId xmlns:a16="http://schemas.microsoft.com/office/drawing/2014/main" val="4043868711"/>
                    </a:ext>
                  </a:extLst>
                </a:gridCol>
                <a:gridCol w="1052716">
                  <a:extLst>
                    <a:ext uri="{9D8B030D-6E8A-4147-A177-3AD203B41FA5}">
                      <a16:colId xmlns:a16="http://schemas.microsoft.com/office/drawing/2014/main" val="655181133"/>
                    </a:ext>
                  </a:extLst>
                </a:gridCol>
              </a:tblGrid>
              <a:tr h="260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effectLst/>
                        </a:rPr>
                        <a:t>293T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Replication cassette(2nd)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Assembly cassette(1st)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770350"/>
                  </a:ext>
                </a:extLst>
              </a:tr>
              <a:tr h="260181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GAPDH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Rep68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DBP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E4orf6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Cap 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Rep52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2097424"/>
                  </a:ext>
                </a:extLst>
              </a:tr>
              <a:tr h="260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</a:rPr>
                        <a:t>tTA</a:t>
                      </a:r>
                      <a:r>
                        <a:rPr lang="en-US" sz="1600" u="none" strike="noStrike">
                          <a:effectLst/>
                        </a:rPr>
                        <a:t> average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24.58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23.88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23.34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22.79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34.31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22.77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27240362"/>
                  </a:ext>
                </a:extLst>
              </a:tr>
              <a:tr h="260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</a:rPr>
                        <a:t>rtTA</a:t>
                      </a:r>
                      <a:r>
                        <a:rPr lang="en-US" sz="1600" u="none" strike="noStrike">
                          <a:effectLst/>
                        </a:rPr>
                        <a:t> average 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24.94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26.08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25.27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25.17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23.66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22.69</a:t>
                      </a:r>
                      <a:endParaRPr lang="en-US" sz="1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813676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3668C7-C13C-9033-E651-E92DCDFF3C2B}"/>
              </a:ext>
            </a:extLst>
          </p:cNvPr>
          <p:cNvSpPr txBox="1"/>
          <p:nvPr/>
        </p:nvSpPr>
        <p:spPr>
          <a:xfrm>
            <a:off x="1397876" y="873408"/>
            <a:ext cx="395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20ng gDNA as template (stable pool) </a:t>
            </a:r>
          </a:p>
        </p:txBody>
      </p:sp>
    </p:spTree>
    <p:extLst>
      <p:ext uri="{BB962C8B-B14F-4D97-AF65-F5344CB8AC3E}">
        <p14:creationId xmlns:p14="http://schemas.microsoft.com/office/powerpoint/2010/main" val="302782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9858-423D-FDCF-219D-435C3787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78" y="413404"/>
            <a:ext cx="7044316" cy="1109034"/>
          </a:xfrm>
        </p:spPr>
        <p:txBody>
          <a:bodyPr>
            <a:normAutofit/>
          </a:bodyPr>
          <a:lstStyle/>
          <a:p>
            <a:r>
              <a:rPr lang="en-US"/>
              <a:t>Enhance the knock-in efficiency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9B51-71F7-DF98-7F70-02A5CB51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1831968"/>
            <a:ext cx="3719225" cy="326481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Decrease the insertion size.</a:t>
            </a:r>
          </a:p>
          <a:p>
            <a:pPr>
              <a:buFont typeface="Wingdings" pitchFamily="2" charset="2"/>
              <a:buChar char="Ø"/>
            </a:pPr>
            <a:r>
              <a:rPr lang="en-US" sz="1800"/>
              <a:t> Modulate the host cell physiology via small molecules and proteins</a:t>
            </a:r>
          </a:p>
          <a:p>
            <a:pPr lvl="1"/>
            <a:r>
              <a:rPr lang="en-US" sz="1400"/>
              <a:t>Increase homology-directed repair (HDR), the mechanism for </a:t>
            </a:r>
            <a:r>
              <a:rPr lang="en-US" sz="1400" err="1"/>
              <a:t>crispr</a:t>
            </a:r>
            <a:r>
              <a:rPr lang="en-US" sz="1400"/>
              <a:t> knock-in.</a:t>
            </a:r>
          </a:p>
          <a:p>
            <a:pPr lvl="1"/>
            <a:r>
              <a:rPr lang="en-US" sz="1400"/>
              <a:t>Decrease the Non-homologous end joining (NHEJ), the mechanism for gene knockout. </a:t>
            </a:r>
          </a:p>
          <a:p>
            <a:pPr lvl="1"/>
            <a:r>
              <a:rPr lang="en-US" sz="1400"/>
              <a:t>Modulate the cell cycle. </a:t>
            </a:r>
            <a:r>
              <a:rPr lang="en-US" sz="1400">
                <a:effectLst/>
                <a:latin typeface="MinionPro"/>
              </a:rPr>
              <a:t>HDR is predominantly active in the late S–G2 phases of the cell cycle, </a:t>
            </a:r>
            <a:r>
              <a:rPr lang="en-US" sz="1400">
                <a:effectLst/>
                <a:latin typeface="AdvPSA183"/>
              </a:rPr>
              <a:t>while the NHEJ pathway dominates DNA repair during the G1, S, and G2 phases. the error-prone NHEJ pathway out-competes the HDR pathway. </a:t>
            </a:r>
            <a:endParaRPr lang="en-US" sz="1400"/>
          </a:p>
          <a:p>
            <a:pPr lvl="1"/>
            <a:endParaRPr lang="en-US" sz="1400"/>
          </a:p>
          <a:p>
            <a:pPr lvl="1"/>
            <a:endParaRPr lang="en-US" sz="1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4A6DC7-E5C5-F3DE-0F0D-4DE408BEA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64306"/>
              </p:ext>
            </p:extLst>
          </p:nvPr>
        </p:nvGraphicFramePr>
        <p:xfrm>
          <a:off x="4862044" y="1617031"/>
          <a:ext cx="3719224" cy="3333667"/>
        </p:xfrm>
        <a:graphic>
          <a:graphicData uri="http://schemas.openxmlformats.org/drawingml/2006/table">
            <a:tbl>
              <a:tblPr/>
              <a:tblGrid>
                <a:gridCol w="1050606">
                  <a:extLst>
                    <a:ext uri="{9D8B030D-6E8A-4147-A177-3AD203B41FA5}">
                      <a16:colId xmlns:a16="http://schemas.microsoft.com/office/drawing/2014/main" val="3767050296"/>
                    </a:ext>
                  </a:extLst>
                </a:gridCol>
                <a:gridCol w="481237">
                  <a:extLst>
                    <a:ext uri="{9D8B030D-6E8A-4147-A177-3AD203B41FA5}">
                      <a16:colId xmlns:a16="http://schemas.microsoft.com/office/drawing/2014/main" val="908211204"/>
                    </a:ext>
                  </a:extLst>
                </a:gridCol>
                <a:gridCol w="900083">
                  <a:extLst>
                    <a:ext uri="{9D8B030D-6E8A-4147-A177-3AD203B41FA5}">
                      <a16:colId xmlns:a16="http://schemas.microsoft.com/office/drawing/2014/main" val="3576815391"/>
                    </a:ext>
                  </a:extLst>
                </a:gridCol>
                <a:gridCol w="1287298">
                  <a:extLst>
                    <a:ext uri="{9D8B030D-6E8A-4147-A177-3AD203B41FA5}">
                      <a16:colId xmlns:a16="http://schemas.microsoft.com/office/drawing/2014/main" val="3369109345"/>
                    </a:ext>
                  </a:extLst>
                </a:gridCol>
              </a:tblGrid>
              <a:tr h="1573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Name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type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mechanism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81613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</a:rPr>
                        <a:t>Scr7</a:t>
                      </a:r>
                      <a:endParaRPr lang="en-US" sz="12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molecule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NHEJ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(Maruyama et al., 2015)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51397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</a:rPr>
                        <a:t>L755705</a:t>
                      </a:r>
                      <a:endParaRPr lang="en-US" sz="12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molecule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NHEJ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(Yu et al., 2015)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001176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</a:rPr>
                        <a:t>NU7441/KU0060648</a:t>
                      </a:r>
                      <a:endParaRPr lang="en-US" sz="12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molecule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NHEJ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(Robert et al., 2015)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788705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</a:rPr>
                        <a:t>RS-1</a:t>
                      </a:r>
                      <a:endParaRPr lang="en-US" sz="12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molecule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HDR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(Song et al., 2016)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83989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</a:rPr>
                        <a:t>Nocodazole</a:t>
                      </a:r>
                      <a:endParaRPr lang="en-US" sz="12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molecule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cell cycle G2/M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(Lin et al., 2014)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53702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ABT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molecule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cell cycle G2/M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(Yang et al., 2016)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21524"/>
                  </a:ext>
                </a:extLst>
              </a:tr>
              <a:tr h="1573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E1B55K/E4orf6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NHEJ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(Chu et al., 2015)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95948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Geminin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modulate cell cycle G2/M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(Gutschner et al., 2016)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48143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Rad51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HDR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(Takayama et al., 2017; Kurihara et al., 2020)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17410"/>
                  </a:ext>
                </a:extLst>
              </a:tr>
              <a:tr h="1573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Rad52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HDR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(Shao et al., 2017)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119601"/>
                  </a:ext>
                </a:extLst>
              </a:tr>
              <a:tr h="1573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Helvetica" panose="020B0604020202020204" pitchFamily="34" charset="0"/>
                        </a:rPr>
                        <a:t>CtIP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HDR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(Charpentier et al., 2018)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933367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si-KU70/80/DNA ligase IV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siRNA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NHEJ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(Chu et al., 2015; Li et al., 2018)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28814"/>
                  </a:ext>
                </a:extLst>
              </a:tr>
              <a:tr h="1573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CRISPRi/a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RNP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NHEJ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(Ye et al., 2018)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7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1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9D8F-FF49-510D-B7FA-21CB17E8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07E6-6CB0-18F2-964C-5532211F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442" y="1401647"/>
            <a:ext cx="6720191" cy="14558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Decrease the NHEJ</a:t>
            </a:r>
            <a:r>
              <a:rPr lang="zh-CN" altLang="en-US"/>
              <a:t> </a:t>
            </a:r>
            <a:r>
              <a:rPr lang="en-US" altLang="zh-CN"/>
              <a:t>while increasing HDR</a:t>
            </a:r>
            <a:r>
              <a:rPr lang="en-US"/>
              <a:t> via Spiking small molecules.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6570-6829-84C8-AF17-549FE926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06" y="2136720"/>
            <a:ext cx="3450871" cy="2176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A9828-B8DD-3DE4-CC5B-ADCF9324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903" y="2129574"/>
            <a:ext cx="2215344" cy="3171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028C3-B5FB-0C0F-7992-D816D97EF4E9}"/>
              </a:ext>
            </a:extLst>
          </p:cNvPr>
          <p:cNvSpPr txBox="1"/>
          <p:nvPr/>
        </p:nvSpPr>
        <p:spPr>
          <a:xfrm>
            <a:off x="886196" y="2565542"/>
            <a:ext cx="18278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effectLst/>
                <a:latin typeface="Helvetica Neue" panose="02000503000000020004" pitchFamily="2" charset="0"/>
              </a:rPr>
              <a:t>Scr7</a:t>
            </a:r>
            <a:r>
              <a:rPr lang="en-US" sz="1400">
                <a:effectLst/>
                <a:latin typeface="Helvetica Neue" panose="02000503000000020004" pitchFamily="2" charset="0"/>
              </a:rPr>
              <a:t> - inhibition of DNA ligase 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effectLst/>
                <a:latin typeface="Helvetica Neue" panose="02000503000000020004" pitchFamily="2" charset="0"/>
              </a:rPr>
              <a:t>NU7441/KU-0060648- </a:t>
            </a:r>
            <a:r>
              <a:rPr lang="en-US" sz="1400">
                <a:effectLst/>
                <a:latin typeface="Helvetica Neue" panose="02000503000000020004" pitchFamily="2" charset="0"/>
              </a:rPr>
              <a:t>inhibition of DNA-</a:t>
            </a:r>
            <a:r>
              <a:rPr lang="en-US" sz="1400" err="1">
                <a:effectLst/>
                <a:latin typeface="Helvetica Neue" panose="02000503000000020004" pitchFamily="2" charset="0"/>
              </a:rPr>
              <a:t>PKcs</a:t>
            </a:r>
            <a:endParaRPr lang="en-US" sz="1400">
              <a:effectLst/>
              <a:latin typeface="Helvetica Neue" panose="02000503000000020004" pitchFamily="2" charset="0"/>
            </a:endParaRPr>
          </a:p>
          <a:p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95494-B5B2-A39F-9DE1-080F9B256CF0}"/>
              </a:ext>
            </a:extLst>
          </p:cNvPr>
          <p:cNvSpPr txBox="1"/>
          <p:nvPr/>
        </p:nvSpPr>
        <p:spPr>
          <a:xfrm>
            <a:off x="5599885" y="4407685"/>
            <a:ext cx="285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effectLst/>
                <a:latin typeface="Helvetica Neue" panose="02000503000000020004" pitchFamily="2" charset="0"/>
              </a:rPr>
              <a:t>RS-1 - </a:t>
            </a:r>
            <a:r>
              <a:rPr lang="en-US" sz="1400">
                <a:latin typeface="Helvetica Neue" panose="02000503000000020004" pitchFamily="2" charset="0"/>
              </a:rPr>
              <a:t>stimulation of RAD 51</a:t>
            </a:r>
            <a:endParaRPr lang="en-US" sz="1400">
              <a:effectLst/>
              <a:latin typeface="Helvetica Neue" panose="02000503000000020004" pitchFamily="2" charset="0"/>
            </a:endParaRPr>
          </a:p>
          <a:p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AD7C8-EB35-A2CA-E90C-6F966DF14F7E}"/>
              </a:ext>
            </a:extLst>
          </p:cNvPr>
          <p:cNvSpPr txBox="1"/>
          <p:nvPr/>
        </p:nvSpPr>
        <p:spPr>
          <a:xfrm>
            <a:off x="7589080" y="5301070"/>
            <a:ext cx="1418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  <a:latin typeface="AdvPSHN"/>
              </a:rPr>
              <a:t>Nambiar et al. 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5133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9D8F-FF49-510D-B7FA-21CB17E8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07E6-6CB0-18F2-964C-5532211F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442" y="1401647"/>
            <a:ext cx="6720192" cy="145585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2. Increase HDR via modulating the cell cycle</a:t>
            </a:r>
            <a:r>
              <a:rPr lang="en-US" altLang="zh-CN"/>
              <a:t>(Nocodazole) and Geminin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2E14-9F94-D503-3815-E0B601F9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70" y="2631613"/>
            <a:ext cx="2431971" cy="53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F4D848-811C-4142-EF49-D037DC18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3" y="2069125"/>
            <a:ext cx="2575034" cy="2599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34265-18E7-256A-F892-B71BF5A53DA9}"/>
              </a:ext>
            </a:extLst>
          </p:cNvPr>
          <p:cNvSpPr txBox="1"/>
          <p:nvPr/>
        </p:nvSpPr>
        <p:spPr>
          <a:xfrm>
            <a:off x="962870" y="3475851"/>
            <a:ext cx="2575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/>
                <a:latin typeface="AdvPSHN"/>
              </a:rPr>
              <a:t>hCas9-hGem(1/110) Protein Expression Is Cell Cycle Dependent</a:t>
            </a:r>
            <a:br>
              <a:rPr lang="en-US" sz="1600">
                <a:effectLst/>
                <a:latin typeface="AdvPSHN"/>
              </a:rPr>
            </a:br>
            <a:r>
              <a:rPr lang="en-US" sz="1600">
                <a:effectLst/>
                <a:latin typeface="AdvPSHN"/>
              </a:rPr>
              <a:t>(</a:t>
            </a:r>
            <a:r>
              <a:rPr lang="en-US" sz="1600" err="1">
                <a:effectLst/>
                <a:latin typeface="AdvPSHN"/>
              </a:rPr>
              <a:t>Gutschner</a:t>
            </a:r>
            <a:r>
              <a:rPr lang="en-US" sz="1600">
                <a:effectLst/>
                <a:latin typeface="AdvPSHN"/>
              </a:rPr>
              <a:t> et al. 2016)</a:t>
            </a:r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441B2-ED39-3E8B-EB1B-CFB9A90B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876" y="2069124"/>
            <a:ext cx="3138273" cy="24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BEAC-2A56-C68A-6436-0E202A37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80C70-FD5D-4742-67C2-6350C77CD121}"/>
              </a:ext>
            </a:extLst>
          </p:cNvPr>
          <p:cNvSpPr txBox="1"/>
          <p:nvPr/>
        </p:nvSpPr>
        <p:spPr>
          <a:xfrm>
            <a:off x="1287516" y="1608873"/>
            <a:ext cx="6458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3. Enrichment of homologous recombination templates at gene editing 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63649-F9C4-3A4E-43E6-C4BDAED6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65" y="2368259"/>
            <a:ext cx="5525906" cy="19285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FFC14-C0DB-F8C4-7628-34AC44B61D4D}"/>
              </a:ext>
            </a:extLst>
          </p:cNvPr>
          <p:cNvSpPr txBox="1"/>
          <p:nvPr/>
        </p:nvSpPr>
        <p:spPr>
          <a:xfrm>
            <a:off x="1413641" y="4421888"/>
            <a:ext cx="57781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Enhancing HDR Efficiency Using Biotin-Streptavidin Coupled RNP and Donor (</a:t>
            </a:r>
            <a:r>
              <a:rPr lang="en-US" sz="1400" err="1"/>
              <a:t>Guet</a:t>
            </a:r>
            <a:r>
              <a:rPr lang="en-US" sz="1400"/>
              <a:t> et al., 2018)</a:t>
            </a:r>
          </a:p>
        </p:txBody>
      </p:sp>
    </p:spTree>
    <p:extLst>
      <p:ext uri="{BB962C8B-B14F-4D97-AF65-F5344CB8AC3E}">
        <p14:creationId xmlns:p14="http://schemas.microsoft.com/office/powerpoint/2010/main" val="75105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E577-6787-62FB-F5C7-4FAD6827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919" y="-75156"/>
            <a:ext cx="7886700" cy="1104636"/>
          </a:xfrm>
        </p:spPr>
        <p:txBody>
          <a:bodyPr/>
          <a:lstStyle/>
          <a:p>
            <a:r>
              <a:rPr lang="en-US"/>
              <a:t>Transfer plasmid assembly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205BD-7E35-B84D-5068-F670D98A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2" t="5242" r="5980" b="4571"/>
          <a:stretch/>
        </p:blipFill>
        <p:spPr>
          <a:xfrm>
            <a:off x="2322785" y="2243951"/>
            <a:ext cx="2963918" cy="29041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145C12-4D82-C817-5AEA-ED73FCCB1231}"/>
              </a:ext>
            </a:extLst>
          </p:cNvPr>
          <p:cNvGrpSpPr/>
          <p:nvPr/>
        </p:nvGrpSpPr>
        <p:grpSpPr>
          <a:xfrm>
            <a:off x="7537040" y="1578279"/>
            <a:ext cx="1353036" cy="3370937"/>
            <a:chOff x="5063875" y="1660635"/>
            <a:chExt cx="1610362" cy="36732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801131-EB53-B2D3-A361-702DF7261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71" t="4956" r="48248" b="20793"/>
            <a:stretch/>
          </p:blipFill>
          <p:spPr>
            <a:xfrm>
              <a:off x="5063875" y="1660635"/>
              <a:ext cx="1610362" cy="367327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D11BD-5656-5C30-09BE-E390739BBA1B}"/>
                </a:ext>
              </a:extLst>
            </p:cNvPr>
            <p:cNvSpPr/>
            <p:nvPr/>
          </p:nvSpPr>
          <p:spPr>
            <a:xfrm>
              <a:off x="5646641" y="2857500"/>
              <a:ext cx="985556" cy="2010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4081-A546-11B3-0FC8-1D7F8BF051AF}"/>
              </a:ext>
            </a:extLst>
          </p:cNvPr>
          <p:cNvGrpSpPr/>
          <p:nvPr/>
        </p:nvGrpSpPr>
        <p:grpSpPr>
          <a:xfrm>
            <a:off x="2251236" y="2118062"/>
            <a:ext cx="1517760" cy="2111400"/>
            <a:chOff x="1462961" y="2118062"/>
            <a:chExt cx="1517760" cy="21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1A772F-93FE-A945-37C6-8DCB40BF3DF2}"/>
                    </a:ext>
                  </a:extLst>
                </p14:cNvPr>
                <p14:cNvContentPartPr/>
                <p14:nvPr/>
              </p14:nvContentPartPr>
              <p14:xfrm>
                <a:off x="2661401" y="2171702"/>
                <a:ext cx="7920" cy="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1A772F-93FE-A945-37C6-8DCB40BF3D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2401" y="2162702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81C14F-B72C-0846-6D5B-DC9BA82AD7D6}"/>
                    </a:ext>
                  </a:extLst>
                </p14:cNvPr>
                <p14:cNvContentPartPr/>
                <p14:nvPr/>
              </p14:nvContentPartPr>
              <p14:xfrm>
                <a:off x="2959121" y="2118062"/>
                <a:ext cx="21600" cy="73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81C14F-B72C-0846-6D5B-DC9BA82AD7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0121" y="2109062"/>
                  <a:ext cx="3924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569C39-1C3C-56B8-E302-E9CA9E408BA5}"/>
                    </a:ext>
                  </a:extLst>
                </p14:cNvPr>
                <p14:cNvContentPartPr/>
                <p14:nvPr/>
              </p14:nvContentPartPr>
              <p14:xfrm>
                <a:off x="1462961" y="2141102"/>
                <a:ext cx="1495440" cy="208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569C39-1C3C-56B8-E302-E9CA9E408B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3961" y="2132102"/>
                  <a:ext cx="1513080" cy="21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28CD443-8F8C-6335-6934-DDF3EACD1734}"/>
                  </a:ext>
                </a:extLst>
              </p14:cNvPr>
              <p14:cNvContentPartPr/>
              <p14:nvPr/>
            </p14:nvContentPartPr>
            <p14:xfrm>
              <a:off x="2350236" y="4239902"/>
              <a:ext cx="1454760" cy="102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28CD443-8F8C-6335-6934-DDF3EACD17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1236" y="4230902"/>
                <a:ext cx="1472400" cy="10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63B180-00CF-604C-F2EA-57DF0DA5D142}"/>
                  </a:ext>
                </a:extLst>
              </p14:cNvPr>
              <p14:cNvContentPartPr/>
              <p14:nvPr/>
            </p14:nvContentPartPr>
            <p14:xfrm>
              <a:off x="3836316" y="3694862"/>
              <a:ext cx="1590840" cy="1523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63B180-00CF-604C-F2EA-57DF0DA5D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7316" y="3685860"/>
                <a:ext cx="1608480" cy="1541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585C04-9BC3-3494-78AD-BC56D5464E6B}"/>
                  </a:ext>
                </a:extLst>
              </p14:cNvPr>
              <p14:cNvContentPartPr/>
              <p14:nvPr/>
            </p14:nvContentPartPr>
            <p14:xfrm>
              <a:off x="3794916" y="4566422"/>
              <a:ext cx="30600" cy="68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585C04-9BC3-3494-78AD-BC56D5464E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5916" y="4557422"/>
                <a:ext cx="4824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FCC385-85A8-6B3C-6E9D-26587F08E554}"/>
                  </a:ext>
                </a:extLst>
              </p14:cNvPr>
              <p14:cNvContentPartPr/>
              <p14:nvPr/>
            </p14:nvContentPartPr>
            <p14:xfrm>
              <a:off x="3811836" y="2131382"/>
              <a:ext cx="3240" cy="701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FCC385-85A8-6B3C-6E9D-26587F08E5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02836" y="2122387"/>
                <a:ext cx="20880" cy="718911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E625B5F-A2BC-0500-B4A7-75BD9C02EE95}"/>
              </a:ext>
            </a:extLst>
          </p:cNvPr>
          <p:cNvSpPr txBox="1"/>
          <p:nvPr/>
        </p:nvSpPr>
        <p:spPr>
          <a:xfrm>
            <a:off x="1368288" y="921358"/>
            <a:ext cx="4724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err="1"/>
              <a:t>puVII</a:t>
            </a:r>
            <a:r>
              <a:rPr lang="en-US"/>
              <a:t>-HF cut transfer piece 1 2925bp 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PCR transfer piece 2 2980bp</a:t>
            </a:r>
          </a:p>
          <a:p>
            <a:pPr marL="342900" indent="-342900">
              <a:buAutoNum type="arabicPeriod"/>
            </a:pPr>
            <a:r>
              <a:rPr lang="en-US"/>
              <a:t>CCR5 backbone 5811bp</a:t>
            </a:r>
          </a:p>
          <a:p>
            <a:pPr marL="342900" indent="-342900">
              <a:buAutoNum type="arabicPeriod"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85C8BD-08B3-7D0D-C155-C442ECBDD9F2}"/>
                  </a:ext>
                </a:extLst>
              </p14:cNvPr>
              <p14:cNvContentPartPr/>
              <p14:nvPr/>
            </p14:nvContentPartPr>
            <p14:xfrm>
              <a:off x="5402676" y="2228222"/>
              <a:ext cx="12600" cy="526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85C8BD-08B3-7D0D-C155-C442ECBDD9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3926" y="2219222"/>
                <a:ext cx="2975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0267591-CA46-54C9-8813-EBA18FF9FED6}"/>
                  </a:ext>
                </a:extLst>
              </p14:cNvPr>
              <p14:cNvContentPartPr/>
              <p14:nvPr/>
            </p14:nvContentPartPr>
            <p14:xfrm>
              <a:off x="5292876" y="4391822"/>
              <a:ext cx="402120" cy="344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0267591-CA46-54C9-8813-EBA18FF9FE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83876" y="4382822"/>
                <a:ext cx="4197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198FBFB-CF52-53C3-BF55-578CC8FE7BA2}"/>
                  </a:ext>
                </a:extLst>
              </p14:cNvPr>
              <p14:cNvContentPartPr/>
              <p14:nvPr/>
            </p14:nvContentPartPr>
            <p14:xfrm>
              <a:off x="1936956" y="3218942"/>
              <a:ext cx="224640" cy="568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198FBFB-CF52-53C3-BF55-578CC8FE7B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27956" y="3209942"/>
                <a:ext cx="242280" cy="58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F8B9A3-3605-3CBA-563B-92974065D890}"/>
              </a:ext>
            </a:extLst>
          </p:cNvPr>
          <p:cNvGrpSpPr/>
          <p:nvPr/>
        </p:nvGrpSpPr>
        <p:grpSpPr>
          <a:xfrm>
            <a:off x="5706183" y="1475137"/>
            <a:ext cx="522088" cy="2013770"/>
            <a:chOff x="1510297" y="2404154"/>
            <a:chExt cx="707777" cy="3041150"/>
          </a:xfrm>
        </p:grpSpPr>
        <p:pic>
          <p:nvPicPr>
            <p:cNvPr id="28" name="Picture 27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057348D3-38C7-45EF-D27F-A0322E045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72" t="-1546" r="11619" b="-104"/>
            <a:stretch/>
          </p:blipFill>
          <p:spPr>
            <a:xfrm>
              <a:off x="1510297" y="2404154"/>
              <a:ext cx="707777" cy="304115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E99FD3-90AF-0FEC-F71C-308EF356525A}"/>
                </a:ext>
              </a:extLst>
            </p:cNvPr>
            <p:cNvSpPr/>
            <p:nvPr/>
          </p:nvSpPr>
          <p:spPr>
            <a:xfrm>
              <a:off x="1510297" y="3821986"/>
              <a:ext cx="308225" cy="9131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7888C2-D8F4-37C8-D327-B90698838784}"/>
              </a:ext>
            </a:extLst>
          </p:cNvPr>
          <p:cNvGrpSpPr/>
          <p:nvPr/>
        </p:nvGrpSpPr>
        <p:grpSpPr>
          <a:xfrm>
            <a:off x="5731964" y="3638512"/>
            <a:ext cx="522088" cy="2013770"/>
            <a:chOff x="3482938" y="2404154"/>
            <a:chExt cx="707777" cy="28858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24A291-ACBF-A15D-D4B0-597B49B93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r="72712"/>
            <a:stretch/>
          </p:blipFill>
          <p:spPr>
            <a:xfrm>
              <a:off x="3482938" y="2404154"/>
              <a:ext cx="707777" cy="288580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823AD4-7481-98DC-1C27-E88265FE18B3}"/>
                </a:ext>
              </a:extLst>
            </p:cNvPr>
            <p:cNvSpPr/>
            <p:nvPr/>
          </p:nvSpPr>
          <p:spPr>
            <a:xfrm>
              <a:off x="3869864" y="3596015"/>
              <a:ext cx="308225" cy="9131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96B360-D4BF-5DD5-E36A-2B6C9AEE622D}"/>
              </a:ext>
            </a:extLst>
          </p:cNvPr>
          <p:cNvGrpSpPr/>
          <p:nvPr/>
        </p:nvGrpSpPr>
        <p:grpSpPr>
          <a:xfrm>
            <a:off x="808554" y="2118062"/>
            <a:ext cx="1044652" cy="2952192"/>
            <a:chOff x="5436539" y="2506894"/>
            <a:chExt cx="1044652" cy="2952192"/>
          </a:xfrm>
        </p:grpSpPr>
        <p:pic>
          <p:nvPicPr>
            <p:cNvPr id="34" name="Picture 33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35DDED49-0ADB-FF0A-B5FD-F557C9E67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2" r="51154"/>
            <a:stretch/>
          </p:blipFill>
          <p:spPr>
            <a:xfrm>
              <a:off x="5840285" y="2506894"/>
              <a:ext cx="640906" cy="295219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45D106-3D03-5CDA-AB65-D84D8DC7B9FE}"/>
                </a:ext>
              </a:extLst>
            </p:cNvPr>
            <p:cNvSpPr/>
            <p:nvPr/>
          </p:nvSpPr>
          <p:spPr>
            <a:xfrm>
              <a:off x="5840285" y="3604514"/>
              <a:ext cx="640906" cy="32021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  <p:pic>
          <p:nvPicPr>
            <p:cNvPr id="36" name="Picture 35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33A4AD14-D0CA-AEB9-FEEB-513733959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r="87991"/>
            <a:stretch/>
          </p:blipFill>
          <p:spPr>
            <a:xfrm>
              <a:off x="5436539" y="2506894"/>
              <a:ext cx="403746" cy="2952192"/>
            </a:xfrm>
            <a:prstGeom prst="rect">
              <a:avLst/>
            </a:prstGeom>
          </p:spPr>
        </p:pic>
      </p:grpSp>
      <p:sp>
        <p:nvSpPr>
          <p:cNvPr id="37" name="Right Arrow 36">
            <a:extLst>
              <a:ext uri="{FF2B5EF4-FFF2-40B4-BE49-F238E27FC236}">
                <a16:creationId xmlns:a16="http://schemas.microsoft.com/office/drawing/2014/main" id="{516A7269-3799-4182-08B1-70596BC23B6C}"/>
              </a:ext>
            </a:extLst>
          </p:cNvPr>
          <p:cNvSpPr/>
          <p:nvPr/>
        </p:nvSpPr>
        <p:spPr>
          <a:xfrm>
            <a:off x="6537621" y="3375788"/>
            <a:ext cx="826722" cy="319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EF7A0A-0F4F-1A2A-CDF2-53BBC0DBD9EA}"/>
              </a:ext>
            </a:extLst>
          </p:cNvPr>
          <p:cNvSpPr txBox="1"/>
          <p:nvPr/>
        </p:nvSpPr>
        <p:spPr>
          <a:xfrm>
            <a:off x="7114731" y="1103016"/>
            <a:ext cx="219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CCR5+transfer, 11640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19AF9E8-6834-3A23-A2B8-03A4FADA8DBA}"/>
              </a:ext>
            </a:extLst>
          </p:cNvPr>
          <p:cNvGrpSpPr/>
          <p:nvPr/>
        </p:nvGrpSpPr>
        <p:grpSpPr>
          <a:xfrm>
            <a:off x="3854801" y="2161982"/>
            <a:ext cx="1525195" cy="1524240"/>
            <a:chOff x="3854801" y="2161982"/>
            <a:chExt cx="1525195" cy="15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E59095-9F38-8088-495D-4D905F87B8EF}"/>
                    </a:ext>
                  </a:extLst>
                </p14:cNvPr>
                <p14:cNvContentPartPr/>
                <p14:nvPr/>
              </p14:nvContentPartPr>
              <p14:xfrm>
                <a:off x="4622556" y="3657062"/>
                <a:ext cx="75744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E59095-9F38-8088-495D-4D905F87B8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3556" y="3648062"/>
                  <a:ext cx="775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8BC310D-1221-2657-D307-0E281FD0378F}"/>
                    </a:ext>
                  </a:extLst>
                </p14:cNvPr>
                <p14:cNvContentPartPr/>
                <p14:nvPr/>
              </p14:nvContentPartPr>
              <p14:xfrm>
                <a:off x="5358756" y="3547622"/>
                <a:ext cx="360" cy="138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8BC310D-1221-2657-D307-0E281FD037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9756" y="3538645"/>
                  <a:ext cx="18000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CEF01F-367F-77E4-4CEF-748C5F321671}"/>
                    </a:ext>
                  </a:extLst>
                </p14:cNvPr>
                <p14:cNvContentPartPr/>
                <p14:nvPr/>
              </p14:nvContentPartPr>
              <p14:xfrm>
                <a:off x="3854801" y="2161982"/>
                <a:ext cx="1516680" cy="142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CEF01F-367F-77E4-4CEF-748C5F32167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45803" y="2152982"/>
                  <a:ext cx="1534316" cy="143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839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A7ED-98AF-5719-63E6-7986EAD6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Plasmid sequencing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9FECE-A097-AD06-8E5A-192C660A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47" y="1838193"/>
            <a:ext cx="7772400" cy="34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7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250" y="138224"/>
            <a:ext cx="4293500" cy="103135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Next Steps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7D2D120-3BB7-68B9-9339-48B0E6DB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25" y="1172560"/>
            <a:ext cx="7886700" cy="3626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UML</a:t>
            </a:r>
          </a:p>
          <a:p>
            <a:pPr lvl="1"/>
            <a:r>
              <a:rPr lang="en-US" altLang="zh-CN" err="1">
                <a:ea typeface="等线"/>
              </a:rPr>
              <a:t>HEKRepAss</a:t>
            </a:r>
            <a:r>
              <a:rPr lang="en-US" altLang="zh-CN">
                <a:ea typeface="等线"/>
              </a:rPr>
              <a:t>, 293TAss</a:t>
            </a:r>
            <a:r>
              <a:rPr lang="en-US" altLang="zh-CN" b="1">
                <a:ea typeface="等线"/>
              </a:rPr>
              <a:t>rtTA</a:t>
            </a:r>
            <a:r>
              <a:rPr lang="en-US" altLang="zh-CN">
                <a:ea typeface="等线"/>
              </a:rPr>
              <a:t>Rep conducts 3</a:t>
            </a:r>
            <a:r>
              <a:rPr lang="en-US" altLang="zh-CN" baseline="30000">
                <a:ea typeface="等线"/>
              </a:rPr>
              <a:t>rd </a:t>
            </a:r>
            <a:r>
              <a:rPr lang="en-US" altLang="zh-CN">
                <a:ea typeface="等线"/>
              </a:rPr>
              <a:t>integration of the transfer part. </a:t>
            </a:r>
            <a:endParaRPr lang="en-US" altLang="zh-CN">
              <a:ea typeface="等线"/>
              <a:cs typeface="Calibri"/>
            </a:endParaRPr>
          </a:p>
          <a:p>
            <a:pPr lvl="1"/>
            <a:r>
              <a:rPr lang="en-US" altLang="zh-CN">
                <a:ea typeface="等线"/>
              </a:rPr>
              <a:t>Conduct the p</a:t>
            </a:r>
            <a:r>
              <a:rPr lang="en-US"/>
              <a:t>roposed strategies to enhance the </a:t>
            </a:r>
            <a:r>
              <a:rPr lang="en-US" err="1"/>
              <a:t>Knockin</a:t>
            </a:r>
            <a:r>
              <a:rPr lang="en-US"/>
              <a:t> efficiency. </a:t>
            </a:r>
            <a:endParaRPr lang="en-US" altLang="zh-CN">
              <a:ea typeface="等线"/>
            </a:endParaRPr>
          </a:p>
          <a:p>
            <a:pPr lvl="1"/>
            <a:endParaRPr lang="en-US" altLang="zh-CN">
              <a:ea typeface="等线"/>
            </a:endParaRPr>
          </a:p>
          <a:p>
            <a:pPr lvl="1"/>
            <a:endParaRPr lang="en-US" altLang="zh-CN">
              <a:ea typeface="等线"/>
            </a:endParaRPr>
          </a:p>
          <a:p>
            <a:pPr lvl="1"/>
            <a:endParaRPr lang="en-US" altLang="zh-CN">
              <a:ea typeface="等线"/>
            </a:endParaRPr>
          </a:p>
          <a:p>
            <a:r>
              <a:rPr lang="en-US">
                <a:cs typeface="Calibri"/>
              </a:rPr>
              <a:t>UD</a:t>
            </a:r>
          </a:p>
          <a:p>
            <a:pPr lvl="1"/>
            <a:r>
              <a:rPr lang="en-US">
                <a:cs typeface="Calibri"/>
              </a:rPr>
              <a:t>Transient testing of three plasmids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cs typeface="Calibri"/>
              </a:rPr>
              <a:t>Continue assemblies of future promoter variants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175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168300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9681C9-DA06-4DEE-503C-119A630C36FD}"/>
              </a:ext>
            </a:extLst>
          </p:cNvPr>
          <p:cNvSpPr/>
          <p:nvPr/>
        </p:nvSpPr>
        <p:spPr>
          <a:xfrm>
            <a:off x="1765855" y="1373043"/>
            <a:ext cx="2404872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等线"/>
                <a:cs typeface="Arial"/>
              </a:rPr>
              <a:t>Design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of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Tet-on/off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inducible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21AB1-A5E2-9773-027B-7BB50017C6D9}"/>
              </a:ext>
            </a:extLst>
          </p:cNvPr>
          <p:cNvSpPr/>
          <p:nvPr/>
        </p:nvSpPr>
        <p:spPr>
          <a:xfrm>
            <a:off x="1765855" y="4228443"/>
            <a:ext cx="2404872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/>
              </a:rPr>
              <a:t>Optimization of gene-level and dynamics by engineered inducible variants, Kozak, and Degron tags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693B8-8A6C-46B6-04B7-7091C76837BE}"/>
              </a:ext>
            </a:extLst>
          </p:cNvPr>
          <p:cNvSpPr/>
          <p:nvPr/>
        </p:nvSpPr>
        <p:spPr>
          <a:xfrm>
            <a:off x="6651878" y="1374319"/>
            <a:ext cx="2404872" cy="12227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Crispr-Cas9 platform development and testing AAVS1, CCR5 and ROSA26 loci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A5A1-C8F2-ED19-A09A-960C85F11E48}"/>
              </a:ext>
            </a:extLst>
          </p:cNvPr>
          <p:cNvSpPr/>
          <p:nvPr/>
        </p:nvSpPr>
        <p:spPr>
          <a:xfrm>
            <a:off x="6651878" y="2799467"/>
            <a:ext cx="2404872" cy="12252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AAV parts integration, </a:t>
            </a:r>
            <a:r>
              <a:rPr lang="en-US" sz="1800">
                <a:effectLst/>
                <a:ea typeface="Times New Roman" panose="02020603050405020304" pitchFamily="18" charset="0"/>
              </a:rPr>
              <a:t>The baseline of Stable cell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D20AA-8F43-603A-B1DA-B119CADFFA6A}"/>
              </a:ext>
            </a:extLst>
          </p:cNvPr>
          <p:cNvSpPr/>
          <p:nvPr/>
        </p:nvSpPr>
        <p:spPr>
          <a:xfrm>
            <a:off x="4298813" y="2942736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Testing inducible plasmids via transient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1D86C-2036-69EC-C28F-D4DE3F7CD11A}"/>
              </a:ext>
            </a:extLst>
          </p:cNvPr>
          <p:cNvSpPr/>
          <p:nvPr/>
        </p:nvSpPr>
        <p:spPr>
          <a:xfrm>
            <a:off x="4308797" y="1528491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Analytical methods (qPCR, Elisa, RT-qPCR, WB, proteomics)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16E97-A6B4-96C4-6A2F-8609DC0474EB}"/>
              </a:ext>
            </a:extLst>
          </p:cNvPr>
          <p:cNvSpPr/>
          <p:nvPr/>
        </p:nvSpPr>
        <p:spPr>
          <a:xfrm>
            <a:off x="1765855" y="2802019"/>
            <a:ext cx="2404872" cy="1222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Tet off/on switch for 3 cassettes via Golden gate</a:t>
            </a: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Transfer plasmid</a:t>
            </a: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Assembly plasmid</a:t>
            </a: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Replication plasmids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45BAA-B43C-CEAD-9AFF-F851B4F274DD}"/>
              </a:ext>
            </a:extLst>
          </p:cNvPr>
          <p:cNvSpPr txBox="1"/>
          <p:nvPr/>
        </p:nvSpPr>
        <p:spPr>
          <a:xfrm>
            <a:off x="2098869" y="498034"/>
            <a:ext cx="1755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Udel</a:t>
            </a:r>
            <a:r>
              <a:rPr lang="en-US" b="1"/>
              <a:t> </a:t>
            </a:r>
          </a:p>
          <a:p>
            <a:pPr algn="ctr"/>
            <a:r>
              <a:rPr lang="en-US" sz="1400" b="1"/>
              <a:t>inducible design and plasmid assembly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3891F-E383-A53E-B55D-C8831218A871}"/>
              </a:ext>
            </a:extLst>
          </p:cNvPr>
          <p:cNvSpPr txBox="1"/>
          <p:nvPr/>
        </p:nvSpPr>
        <p:spPr>
          <a:xfrm>
            <a:off x="6763186" y="498034"/>
            <a:ext cx="2101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UML</a:t>
            </a:r>
          </a:p>
          <a:p>
            <a:pPr algn="ctr"/>
            <a:r>
              <a:rPr lang="en-US" sz="1400" b="1"/>
              <a:t>Crisp-cas9, cell culture, integration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C16C7-7C73-7F17-31BB-C752DB34D201}"/>
              </a:ext>
            </a:extLst>
          </p:cNvPr>
          <p:cNvSpPr/>
          <p:nvPr/>
        </p:nvSpPr>
        <p:spPr>
          <a:xfrm>
            <a:off x="4298813" y="4376430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Evaluate optimized plasmids via transient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EAD62-4548-4B4C-8AC7-4BBA46461573}"/>
              </a:ext>
            </a:extLst>
          </p:cNvPr>
          <p:cNvSpPr/>
          <p:nvPr/>
        </p:nvSpPr>
        <p:spPr>
          <a:xfrm>
            <a:off x="6651878" y="4231297"/>
            <a:ext cx="2404872" cy="12252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Optimized AAV parts integration, The optimized stable cell line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23105-7D0E-CEF3-47D8-044440067FF6}"/>
              </a:ext>
            </a:extLst>
          </p:cNvPr>
          <p:cNvSpPr txBox="1"/>
          <p:nvPr/>
        </p:nvSpPr>
        <p:spPr>
          <a:xfrm>
            <a:off x="4779065" y="824531"/>
            <a:ext cx="151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UML &amp; UD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C6B6F-656B-1D8F-1D52-2FD90BCF0B50}"/>
              </a:ext>
            </a:extLst>
          </p:cNvPr>
          <p:cNvSpPr txBox="1"/>
          <p:nvPr/>
        </p:nvSpPr>
        <p:spPr>
          <a:xfrm>
            <a:off x="2430231" y="-1197"/>
            <a:ext cx="54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zh-CN" altLang="en-US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&amp; Timeline</a:t>
            </a:r>
            <a:endParaRPr lang="en-US" sz="2800" b="1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D3961F2-07AB-5FC3-23FB-929027386CAB}"/>
              </a:ext>
            </a:extLst>
          </p:cNvPr>
          <p:cNvSpPr/>
          <p:nvPr/>
        </p:nvSpPr>
        <p:spPr>
          <a:xfrm>
            <a:off x="818453" y="3123958"/>
            <a:ext cx="872721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4-8 M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E9CD69-3A15-C85E-2DAF-0A503375FFD8}"/>
              </a:ext>
            </a:extLst>
          </p:cNvPr>
          <p:cNvSpPr/>
          <p:nvPr/>
        </p:nvSpPr>
        <p:spPr>
          <a:xfrm>
            <a:off x="701749" y="4557652"/>
            <a:ext cx="989425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9-14 M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C2FF3F4-CD4A-BCA1-6BE1-F8C363B54765}"/>
              </a:ext>
            </a:extLst>
          </p:cNvPr>
          <p:cNvSpPr/>
          <p:nvPr/>
        </p:nvSpPr>
        <p:spPr>
          <a:xfrm>
            <a:off x="818883" y="1709713"/>
            <a:ext cx="872721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1-3 M</a:t>
            </a:r>
          </a:p>
        </p:txBody>
      </p:sp>
    </p:spTree>
    <p:extLst>
      <p:ext uri="{BB962C8B-B14F-4D97-AF65-F5344CB8AC3E}">
        <p14:creationId xmlns:p14="http://schemas.microsoft.com/office/powerpoint/2010/main" val="287179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581" y="778226"/>
            <a:ext cx="6985946" cy="4893718"/>
          </a:xfrm>
        </p:spPr>
      </p:pic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954"/>
          <a:stretch/>
        </p:blipFill>
        <p:spPr>
          <a:xfrm>
            <a:off x="1143113" y="1834614"/>
            <a:ext cx="7741319" cy="16294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321681"/>
            <a:ext cx="7479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Addition of PhiC31 integrase on assembly plasmid to exchange serotypes in future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F606CD-F189-16FE-5F23-02A0C3C436C1}"/>
              </a:ext>
            </a:extLst>
          </p:cNvPr>
          <p:cNvSpPr/>
          <p:nvPr/>
        </p:nvSpPr>
        <p:spPr>
          <a:xfrm>
            <a:off x="3566727" y="2317237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7EAF8-3EAF-C3D3-3DDB-0261FD3B49CE}"/>
              </a:ext>
            </a:extLst>
          </p:cNvPr>
          <p:cNvSpPr/>
          <p:nvPr/>
        </p:nvSpPr>
        <p:spPr>
          <a:xfrm>
            <a:off x="7502601" y="2317271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18" b="48376"/>
          <a:stretch/>
        </p:blipFill>
        <p:spPr>
          <a:xfrm>
            <a:off x="1126080" y="1227178"/>
            <a:ext cx="7871948" cy="13966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2535811"/>
            <a:ext cx="74795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Silencing of internal p19 promoter through removal of start codon to stop transcription of Rep52/40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i="1">
                <a:cs typeface="Calibri"/>
              </a:rPr>
              <a:t>Is this sufficient to silence p19?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354A6A-1C49-736E-B636-E4CFAA1118E6}"/>
              </a:ext>
            </a:extLst>
          </p:cNvPr>
          <p:cNvSpPr/>
          <p:nvPr/>
        </p:nvSpPr>
        <p:spPr>
          <a:xfrm>
            <a:off x="3645549" y="1730360"/>
            <a:ext cx="128098" cy="595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64019953-E88D-ECF4-09FB-B30C47AB5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5" y="3036587"/>
            <a:ext cx="3649079" cy="1789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C883D-513E-0DC3-2A66-1082B1390F1B}"/>
              </a:ext>
            </a:extLst>
          </p:cNvPr>
          <p:cNvSpPr txBox="1"/>
          <p:nvPr/>
        </p:nvSpPr>
        <p:spPr>
          <a:xfrm>
            <a:off x="3478239" y="5004247"/>
            <a:ext cx="50030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err="1">
                <a:ea typeface="+mn-lt"/>
                <a:cs typeface="+mn-lt"/>
              </a:rPr>
              <a:t>Chejanovsky</a:t>
            </a:r>
            <a:r>
              <a:rPr lang="en-US" sz="110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100" i="1">
                <a:ea typeface="+mn-lt"/>
                <a:cs typeface="+mn-lt"/>
              </a:rPr>
              <a:t>Virology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b="1">
                <a:ea typeface="+mn-lt"/>
                <a:cs typeface="+mn-lt"/>
              </a:rPr>
              <a:t>1989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i="1">
                <a:ea typeface="+mn-lt"/>
                <a:cs typeface="+mn-lt"/>
              </a:rPr>
              <a:t>173</a:t>
            </a:r>
            <a:r>
              <a:rPr lang="en-US" sz="1100">
                <a:ea typeface="+mn-lt"/>
                <a:cs typeface="+mn-lt"/>
              </a:rPr>
              <a:t> (1), 120–128. </a:t>
            </a:r>
            <a:r>
              <a:rPr lang="en-US" sz="1100">
                <a:ea typeface="+mn-lt"/>
                <a:cs typeface="+mn-lt"/>
                <a:hlinkClick r:id="rId4"/>
              </a:rPr>
              <a:t>https://doi.org/10.1016/0042-6822(89)90227-4</a:t>
            </a:r>
            <a:r>
              <a:rPr lang="en-US" sz="110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endParaRPr lang="en-US" sz="11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343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D877D2-8579-4E88-A84B-D59636CEF50F}"/>
</file>

<file path=customXml/itemProps2.xml><?xml version="1.0" encoding="utf-8"?>
<ds:datastoreItem xmlns:ds="http://schemas.openxmlformats.org/officeDocument/2006/customXml" ds:itemID="{6FBAC841-5FE8-42BA-B261-0A945BF74F5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1774</Words>
  <Application>Microsoft Office PowerPoint</Application>
  <PresentationFormat>On-screen Show (16:10)</PresentationFormat>
  <Paragraphs>337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AdvPSA183</vt:lpstr>
      <vt:lpstr>AdvPSHN</vt:lpstr>
      <vt:lpstr>等线</vt:lpstr>
      <vt:lpstr>Helvetica Neue</vt:lpstr>
      <vt:lpstr>MinionPro</vt:lpstr>
      <vt:lpstr>TimesNewRomanPSMT</vt:lpstr>
      <vt:lpstr>Arial</vt:lpstr>
      <vt:lpstr>Calibri</vt:lpstr>
      <vt:lpstr>Calibri Light</vt:lpstr>
      <vt:lpstr>Century Gothic</vt:lpstr>
      <vt:lpstr>Helvetica</vt:lpstr>
      <vt:lpstr>Microsoft Sans Serif</vt:lpstr>
      <vt:lpstr>Segoe UI</vt:lpstr>
      <vt:lpstr>Times New Roman</vt:lpstr>
      <vt:lpstr>Verdana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Site-specific integration strategy for inducible baseline development</vt:lpstr>
      <vt:lpstr>HEKRepAss single clone progress</vt:lpstr>
      <vt:lpstr>Integration summary </vt:lpstr>
      <vt:lpstr>2nd integration genome copy </vt:lpstr>
      <vt:lpstr>Enhance the knock-in efficiency </vt:lpstr>
      <vt:lpstr>Proposed strategies</vt:lpstr>
      <vt:lpstr>Proposed strategies</vt:lpstr>
      <vt:lpstr>Proposed strategies</vt:lpstr>
      <vt:lpstr>Transfer plasmid assembly</vt:lpstr>
      <vt:lpstr>Plasmid sequencing</vt:lpstr>
      <vt:lpstr>Next Steps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Wang, Yongdan</cp:lastModifiedBy>
  <cp:revision>1</cp:revision>
  <dcterms:created xsi:type="dcterms:W3CDTF">2017-10-11T19:50:00Z</dcterms:created>
  <dcterms:modified xsi:type="dcterms:W3CDTF">2023-11-21T15:40:55Z</dcterms:modified>
</cp:coreProperties>
</file>