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8" r:id="rId2"/>
    <p:sldId id="276" r:id="rId3"/>
    <p:sldId id="956" r:id="rId4"/>
    <p:sldId id="964" r:id="rId5"/>
    <p:sldId id="965" r:id="rId6"/>
    <p:sldId id="966" r:id="rId7"/>
    <p:sldId id="961" r:id="rId8"/>
    <p:sldId id="958" r:id="rId9"/>
    <p:sldId id="9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1112154-8F1B-3EBD-C5AC-59292121DC75}" name="Wang, Yongdan" initials="WY" userId="S::Yongdan_Wang@student.uml.edu::1416b50c-2561-4304-85ac-d622a5fe88a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9D30"/>
    <a:srgbClr val="467BD2"/>
    <a:srgbClr val="E35246"/>
    <a:srgbClr val="2E2F93"/>
    <a:srgbClr val="AC3DC1"/>
    <a:srgbClr val="2E3193"/>
    <a:srgbClr val="F6D3D4"/>
    <a:srgbClr val="F9DE28"/>
    <a:srgbClr val="2E3092"/>
    <a:srgbClr val="45B2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9F9D07-04FF-DC43-A5AC-C2EC328312EE}" v="333" dt="2024-06-27T22:28:13.4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9867" autoAdjust="0"/>
  </p:normalViewPr>
  <p:slideViewPr>
    <p:cSldViewPr snapToGrid="0">
      <p:cViewPr varScale="1">
        <p:scale>
          <a:sx n="52" d="100"/>
          <a:sy n="52" d="100"/>
        </p:scale>
        <p:origin x="216" y="1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hi, Hourieh" userId="052df1cf-6bf4-4a1d-90f7-bedfbdb903ec" providerId="ADAL" clId="{B39F9D07-04FF-DC43-A5AC-C2EC328312EE}"/>
    <pc:docChg chg="undo custSel addSld delSld modSld sldOrd">
      <pc:chgData name="Ahi, Hourieh" userId="052df1cf-6bf4-4a1d-90f7-bedfbdb903ec" providerId="ADAL" clId="{B39F9D07-04FF-DC43-A5AC-C2EC328312EE}" dt="2024-06-27T22:47:32.344" v="4198" actId="14100"/>
      <pc:docMkLst>
        <pc:docMk/>
      </pc:docMkLst>
      <pc:sldChg chg="modSp mod">
        <pc:chgData name="Ahi, Hourieh" userId="052df1cf-6bf4-4a1d-90f7-bedfbdb903ec" providerId="ADAL" clId="{B39F9D07-04FF-DC43-A5AC-C2EC328312EE}" dt="2024-06-27T19:46:12.701" v="3249" actId="20577"/>
        <pc:sldMkLst>
          <pc:docMk/>
          <pc:sldMk cId="1344687487" sldId="276"/>
        </pc:sldMkLst>
        <pc:spChg chg="mod">
          <ac:chgData name="Ahi, Hourieh" userId="052df1cf-6bf4-4a1d-90f7-bedfbdb903ec" providerId="ADAL" clId="{B39F9D07-04FF-DC43-A5AC-C2EC328312EE}" dt="2024-06-27T19:46:12.701" v="3249" actId="20577"/>
          <ac:spMkLst>
            <pc:docMk/>
            <pc:sldMk cId="1344687487" sldId="276"/>
            <ac:spMk id="3" creationId="{CC780444-28C5-3BC8-22D2-C08F2FB2BC7E}"/>
          </ac:spMkLst>
        </pc:spChg>
      </pc:sldChg>
      <pc:sldChg chg="del">
        <pc:chgData name="Ahi, Hourieh" userId="052df1cf-6bf4-4a1d-90f7-bedfbdb903ec" providerId="ADAL" clId="{B39F9D07-04FF-DC43-A5AC-C2EC328312EE}" dt="2024-06-27T22:24:58.836" v="4124" actId="2696"/>
        <pc:sldMkLst>
          <pc:docMk/>
          <pc:sldMk cId="3667655290" sldId="280"/>
        </pc:sldMkLst>
      </pc:sldChg>
      <pc:sldChg chg="del">
        <pc:chgData name="Ahi, Hourieh" userId="052df1cf-6bf4-4a1d-90f7-bedfbdb903ec" providerId="ADAL" clId="{B39F9D07-04FF-DC43-A5AC-C2EC328312EE}" dt="2024-06-27T22:25:06.645" v="4132" actId="2696"/>
        <pc:sldMkLst>
          <pc:docMk/>
          <pc:sldMk cId="2462942601" sldId="407"/>
        </pc:sldMkLst>
      </pc:sldChg>
      <pc:sldChg chg="del">
        <pc:chgData name="Ahi, Hourieh" userId="052df1cf-6bf4-4a1d-90f7-bedfbdb903ec" providerId="ADAL" clId="{B39F9D07-04FF-DC43-A5AC-C2EC328312EE}" dt="2024-06-27T22:25:06.434" v="4131" actId="2696"/>
        <pc:sldMkLst>
          <pc:docMk/>
          <pc:sldMk cId="3591608133" sldId="408"/>
        </pc:sldMkLst>
      </pc:sldChg>
      <pc:sldChg chg="del">
        <pc:chgData name="Ahi, Hourieh" userId="052df1cf-6bf4-4a1d-90f7-bedfbdb903ec" providerId="ADAL" clId="{B39F9D07-04FF-DC43-A5AC-C2EC328312EE}" dt="2024-06-27T22:25:06.806" v="4133" actId="2696"/>
        <pc:sldMkLst>
          <pc:docMk/>
          <pc:sldMk cId="582574255" sldId="425"/>
        </pc:sldMkLst>
      </pc:sldChg>
      <pc:sldChg chg="del">
        <pc:chgData name="Ahi, Hourieh" userId="052df1cf-6bf4-4a1d-90f7-bedfbdb903ec" providerId="ADAL" clId="{B39F9D07-04FF-DC43-A5AC-C2EC328312EE}" dt="2024-06-27T22:25:07.192" v="4135" actId="2696"/>
        <pc:sldMkLst>
          <pc:docMk/>
          <pc:sldMk cId="3180094513" sldId="428"/>
        </pc:sldMkLst>
      </pc:sldChg>
      <pc:sldChg chg="del">
        <pc:chgData name="Ahi, Hourieh" userId="052df1cf-6bf4-4a1d-90f7-bedfbdb903ec" providerId="ADAL" clId="{B39F9D07-04FF-DC43-A5AC-C2EC328312EE}" dt="2024-06-27T22:25:06.976" v="4134" actId="2696"/>
        <pc:sldMkLst>
          <pc:docMk/>
          <pc:sldMk cId="1637200848" sldId="429"/>
        </pc:sldMkLst>
      </pc:sldChg>
      <pc:sldChg chg="del">
        <pc:chgData name="Ahi, Hourieh" userId="052df1cf-6bf4-4a1d-90f7-bedfbdb903ec" providerId="ADAL" clId="{B39F9D07-04FF-DC43-A5AC-C2EC328312EE}" dt="2024-06-27T22:25:07.349" v="4136" actId="2696"/>
        <pc:sldMkLst>
          <pc:docMk/>
          <pc:sldMk cId="4142380074" sldId="431"/>
        </pc:sldMkLst>
      </pc:sldChg>
      <pc:sldChg chg="del">
        <pc:chgData name="Ahi, Hourieh" userId="052df1cf-6bf4-4a1d-90f7-bedfbdb903ec" providerId="ADAL" clId="{B39F9D07-04FF-DC43-A5AC-C2EC328312EE}" dt="2024-06-27T22:25:07.932" v="4139" actId="2696"/>
        <pc:sldMkLst>
          <pc:docMk/>
          <pc:sldMk cId="1686719356" sldId="433"/>
        </pc:sldMkLst>
      </pc:sldChg>
      <pc:sldChg chg="del">
        <pc:chgData name="Ahi, Hourieh" userId="052df1cf-6bf4-4a1d-90f7-bedfbdb903ec" providerId="ADAL" clId="{B39F9D07-04FF-DC43-A5AC-C2EC328312EE}" dt="2024-06-27T22:25:07.533" v="4137" actId="2696"/>
        <pc:sldMkLst>
          <pc:docMk/>
          <pc:sldMk cId="3865655711" sldId="438"/>
        </pc:sldMkLst>
      </pc:sldChg>
      <pc:sldChg chg="del">
        <pc:chgData name="Ahi, Hourieh" userId="052df1cf-6bf4-4a1d-90f7-bedfbdb903ec" providerId="ADAL" clId="{B39F9D07-04FF-DC43-A5AC-C2EC328312EE}" dt="2024-06-27T22:25:07.724" v="4138" actId="2696"/>
        <pc:sldMkLst>
          <pc:docMk/>
          <pc:sldMk cId="2690199540" sldId="443"/>
        </pc:sldMkLst>
      </pc:sldChg>
      <pc:sldChg chg="del">
        <pc:chgData name="Ahi, Hourieh" userId="052df1cf-6bf4-4a1d-90f7-bedfbdb903ec" providerId="ADAL" clId="{B39F9D07-04FF-DC43-A5AC-C2EC328312EE}" dt="2024-06-27T22:25:09.240" v="4146" actId="2696"/>
        <pc:sldMkLst>
          <pc:docMk/>
          <pc:sldMk cId="2672384942" sldId="826"/>
        </pc:sldMkLst>
      </pc:sldChg>
      <pc:sldChg chg="del">
        <pc:chgData name="Ahi, Hourieh" userId="052df1cf-6bf4-4a1d-90f7-bedfbdb903ec" providerId="ADAL" clId="{B39F9D07-04FF-DC43-A5AC-C2EC328312EE}" dt="2024-06-27T22:25:09.047" v="4145" actId="2696"/>
        <pc:sldMkLst>
          <pc:docMk/>
          <pc:sldMk cId="1358583200" sldId="838"/>
        </pc:sldMkLst>
      </pc:sldChg>
      <pc:sldChg chg="del">
        <pc:chgData name="Ahi, Hourieh" userId="052df1cf-6bf4-4a1d-90f7-bedfbdb903ec" providerId="ADAL" clId="{B39F9D07-04FF-DC43-A5AC-C2EC328312EE}" dt="2024-06-27T22:25:08.088" v="4140" actId="2696"/>
        <pc:sldMkLst>
          <pc:docMk/>
          <pc:sldMk cId="2146537201" sldId="842"/>
        </pc:sldMkLst>
      </pc:sldChg>
      <pc:sldChg chg="del">
        <pc:chgData name="Ahi, Hourieh" userId="052df1cf-6bf4-4a1d-90f7-bedfbdb903ec" providerId="ADAL" clId="{B39F9D07-04FF-DC43-A5AC-C2EC328312EE}" dt="2024-06-27T22:25:05.204" v="4129" actId="2696"/>
        <pc:sldMkLst>
          <pc:docMk/>
          <pc:sldMk cId="1955305603" sldId="847"/>
        </pc:sldMkLst>
      </pc:sldChg>
      <pc:sldChg chg="del">
        <pc:chgData name="Ahi, Hourieh" userId="052df1cf-6bf4-4a1d-90f7-bedfbdb903ec" providerId="ADAL" clId="{B39F9D07-04FF-DC43-A5AC-C2EC328312EE}" dt="2024-06-27T22:24:59.690" v="4125" actId="2696"/>
        <pc:sldMkLst>
          <pc:docMk/>
          <pc:sldMk cId="1058114059" sldId="848"/>
        </pc:sldMkLst>
      </pc:sldChg>
      <pc:sldChg chg="add del">
        <pc:chgData name="Ahi, Hourieh" userId="052df1cf-6bf4-4a1d-90f7-bedfbdb903ec" providerId="ADAL" clId="{B39F9D07-04FF-DC43-A5AC-C2EC328312EE}" dt="2024-06-27T22:25:14.853" v="4150" actId="2696"/>
        <pc:sldMkLst>
          <pc:docMk/>
          <pc:sldMk cId="1712494083" sldId="918"/>
        </pc:sldMkLst>
      </pc:sldChg>
      <pc:sldChg chg="del">
        <pc:chgData name="Ahi, Hourieh" userId="052df1cf-6bf4-4a1d-90f7-bedfbdb903ec" providerId="ADAL" clId="{B39F9D07-04FF-DC43-A5AC-C2EC328312EE}" dt="2024-06-27T22:25:08.253" v="4141" actId="2696"/>
        <pc:sldMkLst>
          <pc:docMk/>
          <pc:sldMk cId="3256284456" sldId="930"/>
        </pc:sldMkLst>
      </pc:sldChg>
      <pc:sldChg chg="del">
        <pc:chgData name="Ahi, Hourieh" userId="052df1cf-6bf4-4a1d-90f7-bedfbdb903ec" providerId="ADAL" clId="{B39F9D07-04FF-DC43-A5AC-C2EC328312EE}" dt="2024-06-27T22:25:08.434" v="4142" actId="2696"/>
        <pc:sldMkLst>
          <pc:docMk/>
          <pc:sldMk cId="3004726825" sldId="940"/>
        </pc:sldMkLst>
      </pc:sldChg>
      <pc:sldChg chg="del">
        <pc:chgData name="Ahi, Hourieh" userId="052df1cf-6bf4-4a1d-90f7-bedfbdb903ec" providerId="ADAL" clId="{B39F9D07-04FF-DC43-A5AC-C2EC328312EE}" dt="2024-06-27T22:25:09.436" v="4147" actId="2696"/>
        <pc:sldMkLst>
          <pc:docMk/>
          <pc:sldMk cId="2663272807" sldId="942"/>
        </pc:sldMkLst>
      </pc:sldChg>
      <pc:sldChg chg="del">
        <pc:chgData name="Ahi, Hourieh" userId="052df1cf-6bf4-4a1d-90f7-bedfbdb903ec" providerId="ADAL" clId="{B39F9D07-04FF-DC43-A5AC-C2EC328312EE}" dt="2024-06-27T22:25:08.620" v="4143" actId="2696"/>
        <pc:sldMkLst>
          <pc:docMk/>
          <pc:sldMk cId="4217861406" sldId="943"/>
        </pc:sldMkLst>
      </pc:sldChg>
      <pc:sldChg chg="del">
        <pc:chgData name="Ahi, Hourieh" userId="052df1cf-6bf4-4a1d-90f7-bedfbdb903ec" providerId="ADAL" clId="{B39F9D07-04FF-DC43-A5AC-C2EC328312EE}" dt="2024-06-27T22:25:08.799" v="4144" actId="2696"/>
        <pc:sldMkLst>
          <pc:docMk/>
          <pc:sldMk cId="3251824136" sldId="944"/>
        </pc:sldMkLst>
      </pc:sldChg>
      <pc:sldChg chg="modSp del mod">
        <pc:chgData name="Ahi, Hourieh" userId="052df1cf-6bf4-4a1d-90f7-bedfbdb903ec" providerId="ADAL" clId="{B39F9D07-04FF-DC43-A5AC-C2EC328312EE}" dt="2024-06-27T19:39:15.871" v="3072" actId="2696"/>
        <pc:sldMkLst>
          <pc:docMk/>
          <pc:sldMk cId="2354812126" sldId="948"/>
        </pc:sldMkLst>
        <pc:spChg chg="mod">
          <ac:chgData name="Ahi, Hourieh" userId="052df1cf-6bf4-4a1d-90f7-bedfbdb903ec" providerId="ADAL" clId="{B39F9D07-04FF-DC43-A5AC-C2EC328312EE}" dt="2024-06-26T23:56:34.696" v="2" actId="20577"/>
          <ac:spMkLst>
            <pc:docMk/>
            <pc:sldMk cId="2354812126" sldId="948"/>
            <ac:spMk id="2" creationId="{D709C73F-C54C-271F-B6E6-758A91A8A5FC}"/>
          </ac:spMkLst>
        </pc:spChg>
        <pc:spChg chg="mod">
          <ac:chgData name="Ahi, Hourieh" userId="052df1cf-6bf4-4a1d-90f7-bedfbdb903ec" providerId="ADAL" clId="{B39F9D07-04FF-DC43-A5AC-C2EC328312EE}" dt="2024-06-27T00:10:15.590" v="285" actId="20577"/>
          <ac:spMkLst>
            <pc:docMk/>
            <pc:sldMk cId="2354812126" sldId="948"/>
            <ac:spMk id="5" creationId="{0E645ED9-C122-56FC-766E-5E6F62CBC1B6}"/>
          </ac:spMkLst>
        </pc:spChg>
      </pc:sldChg>
      <pc:sldChg chg="delSp modSp add del mod">
        <pc:chgData name="Ahi, Hourieh" userId="052df1cf-6bf4-4a1d-90f7-bedfbdb903ec" providerId="ADAL" clId="{B39F9D07-04FF-DC43-A5AC-C2EC328312EE}" dt="2024-06-27T21:48:38.633" v="3818" actId="2696"/>
        <pc:sldMkLst>
          <pc:docMk/>
          <pc:sldMk cId="998624964" sldId="949"/>
        </pc:sldMkLst>
        <pc:spChg chg="mod">
          <ac:chgData name="Ahi, Hourieh" userId="052df1cf-6bf4-4a1d-90f7-bedfbdb903ec" providerId="ADAL" clId="{B39F9D07-04FF-DC43-A5AC-C2EC328312EE}" dt="2024-06-27T19:15:01.060" v="2823" actId="20577"/>
          <ac:spMkLst>
            <pc:docMk/>
            <pc:sldMk cId="998624964" sldId="949"/>
            <ac:spMk id="7" creationId="{55E087BC-1294-A251-42C6-1ACB7B5522B4}"/>
          </ac:spMkLst>
        </pc:spChg>
        <pc:spChg chg="del mod">
          <ac:chgData name="Ahi, Hourieh" userId="052df1cf-6bf4-4a1d-90f7-bedfbdb903ec" providerId="ADAL" clId="{B39F9D07-04FF-DC43-A5AC-C2EC328312EE}" dt="2024-06-27T19:14:54.151" v="2822" actId="478"/>
          <ac:spMkLst>
            <pc:docMk/>
            <pc:sldMk cId="998624964" sldId="949"/>
            <ac:spMk id="9" creationId="{E3522E04-2B3D-1CFC-2399-A1B2796DF23A}"/>
          </ac:spMkLst>
        </pc:spChg>
        <pc:graphicFrameChg chg="del">
          <ac:chgData name="Ahi, Hourieh" userId="052df1cf-6bf4-4a1d-90f7-bedfbdb903ec" providerId="ADAL" clId="{B39F9D07-04FF-DC43-A5AC-C2EC328312EE}" dt="2024-06-27T19:14:42.547" v="2820" actId="478"/>
          <ac:graphicFrameMkLst>
            <pc:docMk/>
            <pc:sldMk cId="998624964" sldId="949"/>
            <ac:graphicFrameMk id="6" creationId="{E77FC32B-7495-6C9B-CF2E-542082D74DE9}"/>
          </ac:graphicFrameMkLst>
        </pc:graphicFrameChg>
      </pc:sldChg>
      <pc:sldChg chg="del">
        <pc:chgData name="Ahi, Hourieh" userId="052df1cf-6bf4-4a1d-90f7-bedfbdb903ec" providerId="ADAL" clId="{B39F9D07-04FF-DC43-A5AC-C2EC328312EE}" dt="2024-06-27T22:25:00.084" v="4126" actId="2696"/>
        <pc:sldMkLst>
          <pc:docMk/>
          <pc:sldMk cId="2095504992" sldId="950"/>
        </pc:sldMkLst>
      </pc:sldChg>
      <pc:sldChg chg="del">
        <pc:chgData name="Ahi, Hourieh" userId="052df1cf-6bf4-4a1d-90f7-bedfbdb903ec" providerId="ADAL" clId="{B39F9D07-04FF-DC43-A5AC-C2EC328312EE}" dt="2024-06-27T22:25:03.212" v="4128" actId="2696"/>
        <pc:sldMkLst>
          <pc:docMk/>
          <pc:sldMk cId="1532448557" sldId="951"/>
        </pc:sldMkLst>
      </pc:sldChg>
      <pc:sldChg chg="del">
        <pc:chgData name="Ahi, Hourieh" userId="052df1cf-6bf4-4a1d-90f7-bedfbdb903ec" providerId="ADAL" clId="{B39F9D07-04FF-DC43-A5AC-C2EC328312EE}" dt="2024-06-27T22:25:02.672" v="4127" actId="2696"/>
        <pc:sldMkLst>
          <pc:docMk/>
          <pc:sldMk cId="1968350300" sldId="952"/>
        </pc:sldMkLst>
      </pc:sldChg>
      <pc:sldChg chg="del">
        <pc:chgData name="Ahi, Hourieh" userId="052df1cf-6bf4-4a1d-90f7-bedfbdb903ec" providerId="ADAL" clId="{B39F9D07-04FF-DC43-A5AC-C2EC328312EE}" dt="2024-06-27T22:25:06.201" v="4130" actId="2696"/>
        <pc:sldMkLst>
          <pc:docMk/>
          <pc:sldMk cId="4090875739" sldId="953"/>
        </pc:sldMkLst>
      </pc:sldChg>
      <pc:sldChg chg="addSp delSp modSp new del mod">
        <pc:chgData name="Ahi, Hourieh" userId="052df1cf-6bf4-4a1d-90f7-bedfbdb903ec" providerId="ADAL" clId="{B39F9D07-04FF-DC43-A5AC-C2EC328312EE}" dt="2024-06-27T22:24:57.631" v="4123" actId="2696"/>
        <pc:sldMkLst>
          <pc:docMk/>
          <pc:sldMk cId="1253171768" sldId="954"/>
        </pc:sldMkLst>
        <pc:spChg chg="mod">
          <ac:chgData name="Ahi, Hourieh" userId="052df1cf-6bf4-4a1d-90f7-bedfbdb903ec" providerId="ADAL" clId="{B39F9D07-04FF-DC43-A5AC-C2EC328312EE}" dt="2024-06-27T00:10:25.824" v="291" actId="20577"/>
          <ac:spMkLst>
            <pc:docMk/>
            <pc:sldMk cId="1253171768" sldId="954"/>
            <ac:spMk id="2" creationId="{3D6447CB-3C27-2154-F8EF-F75AED797213}"/>
          </ac:spMkLst>
        </pc:spChg>
        <pc:spChg chg="del">
          <ac:chgData name="Ahi, Hourieh" userId="052df1cf-6bf4-4a1d-90f7-bedfbdb903ec" providerId="ADAL" clId="{B39F9D07-04FF-DC43-A5AC-C2EC328312EE}" dt="2024-06-27T00:03:54.641" v="6" actId="478"/>
          <ac:spMkLst>
            <pc:docMk/>
            <pc:sldMk cId="1253171768" sldId="954"/>
            <ac:spMk id="3" creationId="{D01DD46D-422D-148B-6777-6FD10EFCCA8E}"/>
          </ac:spMkLst>
        </pc:spChg>
        <pc:spChg chg="add mod">
          <ac:chgData name="Ahi, Hourieh" userId="052df1cf-6bf4-4a1d-90f7-bedfbdb903ec" providerId="ADAL" clId="{B39F9D07-04FF-DC43-A5AC-C2EC328312EE}" dt="2024-06-27T00:09:18.592" v="266" actId="20577"/>
          <ac:spMkLst>
            <pc:docMk/>
            <pc:sldMk cId="1253171768" sldId="954"/>
            <ac:spMk id="4" creationId="{5E3FBE56-0DFA-A970-0021-BB70B61A5ED1}"/>
          </ac:spMkLst>
        </pc:spChg>
        <pc:spChg chg="add mod">
          <ac:chgData name="Ahi, Hourieh" userId="052df1cf-6bf4-4a1d-90f7-bedfbdb903ec" providerId="ADAL" clId="{B39F9D07-04FF-DC43-A5AC-C2EC328312EE}" dt="2024-06-27T00:09:38.880" v="269" actId="1076"/>
          <ac:spMkLst>
            <pc:docMk/>
            <pc:sldMk cId="1253171768" sldId="954"/>
            <ac:spMk id="5" creationId="{54415AAD-F668-B896-DCC6-4121197E173A}"/>
          </ac:spMkLst>
        </pc:spChg>
      </pc:sldChg>
      <pc:sldChg chg="addSp delSp modSp new del mod">
        <pc:chgData name="Ahi, Hourieh" userId="052df1cf-6bf4-4a1d-90f7-bedfbdb903ec" providerId="ADAL" clId="{B39F9D07-04FF-DC43-A5AC-C2EC328312EE}" dt="2024-06-27T18:34:54.638" v="2514" actId="2696"/>
        <pc:sldMkLst>
          <pc:docMk/>
          <pc:sldMk cId="2987411041" sldId="955"/>
        </pc:sldMkLst>
        <pc:spChg chg="del mod">
          <ac:chgData name="Ahi, Hourieh" userId="052df1cf-6bf4-4a1d-90f7-bedfbdb903ec" providerId="ADAL" clId="{B39F9D07-04FF-DC43-A5AC-C2EC328312EE}" dt="2024-06-27T16:19:45.101" v="1842" actId="478"/>
          <ac:spMkLst>
            <pc:docMk/>
            <pc:sldMk cId="2987411041" sldId="955"/>
            <ac:spMk id="2" creationId="{20B3B14C-15F1-C1F4-2B2B-27B5C1BEDD19}"/>
          </ac:spMkLst>
        </pc:spChg>
        <pc:spChg chg="del">
          <ac:chgData name="Ahi, Hourieh" userId="052df1cf-6bf4-4a1d-90f7-bedfbdb903ec" providerId="ADAL" clId="{B39F9D07-04FF-DC43-A5AC-C2EC328312EE}" dt="2024-06-27T00:11:01.738" v="294" actId="478"/>
          <ac:spMkLst>
            <pc:docMk/>
            <pc:sldMk cId="2987411041" sldId="955"/>
            <ac:spMk id="3" creationId="{03F252CE-D1BE-C608-A4DA-9E1F6B5EA317}"/>
          </ac:spMkLst>
        </pc:spChg>
        <pc:spChg chg="add del">
          <ac:chgData name="Ahi, Hourieh" userId="052df1cf-6bf4-4a1d-90f7-bedfbdb903ec" providerId="ADAL" clId="{B39F9D07-04FF-DC43-A5AC-C2EC328312EE}" dt="2024-06-27T00:13:52.461" v="299" actId="478"/>
          <ac:spMkLst>
            <pc:docMk/>
            <pc:sldMk cId="2987411041" sldId="955"/>
            <ac:spMk id="5" creationId="{6D23B967-7985-D7A1-BA2A-2169A100AC8E}"/>
          </ac:spMkLst>
        </pc:spChg>
        <pc:spChg chg="add">
          <ac:chgData name="Ahi, Hourieh" userId="052df1cf-6bf4-4a1d-90f7-bedfbdb903ec" providerId="ADAL" clId="{B39F9D07-04FF-DC43-A5AC-C2EC328312EE}" dt="2024-06-27T00:15:28.274" v="305" actId="11529"/>
          <ac:spMkLst>
            <pc:docMk/>
            <pc:sldMk cId="2987411041" sldId="955"/>
            <ac:spMk id="7" creationId="{305C8664-35D7-0CE2-53C1-1F1718888410}"/>
          </ac:spMkLst>
        </pc:spChg>
        <pc:spChg chg="add mod">
          <ac:chgData name="Ahi, Hourieh" userId="052df1cf-6bf4-4a1d-90f7-bedfbdb903ec" providerId="ADAL" clId="{B39F9D07-04FF-DC43-A5AC-C2EC328312EE}" dt="2024-06-27T00:20:34.695" v="421" actId="20577"/>
          <ac:spMkLst>
            <pc:docMk/>
            <pc:sldMk cId="2987411041" sldId="955"/>
            <ac:spMk id="8" creationId="{ECA07E01-7433-1809-CE50-3EFEF2226269}"/>
          </ac:spMkLst>
        </pc:spChg>
        <pc:spChg chg="add mod">
          <ac:chgData name="Ahi, Hourieh" userId="052df1cf-6bf4-4a1d-90f7-bedfbdb903ec" providerId="ADAL" clId="{B39F9D07-04FF-DC43-A5AC-C2EC328312EE}" dt="2024-06-27T00:18:44.227" v="386" actId="1076"/>
          <ac:spMkLst>
            <pc:docMk/>
            <pc:sldMk cId="2987411041" sldId="955"/>
            <ac:spMk id="16" creationId="{32592444-14A9-2BEC-5C88-4A1459FD61D5}"/>
          </ac:spMkLst>
        </pc:spChg>
        <pc:spChg chg="add mod">
          <ac:chgData name="Ahi, Hourieh" userId="052df1cf-6bf4-4a1d-90f7-bedfbdb903ec" providerId="ADAL" clId="{B39F9D07-04FF-DC43-A5AC-C2EC328312EE}" dt="2024-06-27T00:24:09.975" v="608" actId="1076"/>
          <ac:spMkLst>
            <pc:docMk/>
            <pc:sldMk cId="2987411041" sldId="955"/>
            <ac:spMk id="17" creationId="{597A6035-F990-DCEC-7714-16C3CC891EC4}"/>
          </ac:spMkLst>
        </pc:spChg>
        <pc:spChg chg="add del mod">
          <ac:chgData name="Ahi, Hourieh" userId="052df1cf-6bf4-4a1d-90f7-bedfbdb903ec" providerId="ADAL" clId="{B39F9D07-04FF-DC43-A5AC-C2EC328312EE}" dt="2024-06-27T00:20:57" v="454" actId="478"/>
          <ac:spMkLst>
            <pc:docMk/>
            <pc:sldMk cId="2987411041" sldId="955"/>
            <ac:spMk id="19" creationId="{23D94276-FE72-34C3-0868-F1828FBE3AC7}"/>
          </ac:spMkLst>
        </pc:spChg>
        <pc:spChg chg="add mod">
          <ac:chgData name="Ahi, Hourieh" userId="052df1cf-6bf4-4a1d-90f7-bedfbdb903ec" providerId="ADAL" clId="{B39F9D07-04FF-DC43-A5AC-C2EC328312EE}" dt="2024-06-27T00:23:45.054" v="593" actId="1076"/>
          <ac:spMkLst>
            <pc:docMk/>
            <pc:sldMk cId="2987411041" sldId="955"/>
            <ac:spMk id="20" creationId="{C216520A-029C-9857-292A-BE96C0291D53}"/>
          </ac:spMkLst>
        </pc:spChg>
        <pc:spChg chg="add mod">
          <ac:chgData name="Ahi, Hourieh" userId="052df1cf-6bf4-4a1d-90f7-bedfbdb903ec" providerId="ADAL" clId="{B39F9D07-04FF-DC43-A5AC-C2EC328312EE}" dt="2024-06-27T00:22:40.736" v="572" actId="1037"/>
          <ac:spMkLst>
            <pc:docMk/>
            <pc:sldMk cId="2987411041" sldId="955"/>
            <ac:spMk id="21" creationId="{F1EB7E8F-C0DA-9813-24BA-EB632F90158D}"/>
          </ac:spMkLst>
        </pc:spChg>
        <pc:spChg chg="add mod">
          <ac:chgData name="Ahi, Hourieh" userId="052df1cf-6bf4-4a1d-90f7-bedfbdb903ec" providerId="ADAL" clId="{B39F9D07-04FF-DC43-A5AC-C2EC328312EE}" dt="2024-06-27T00:23:20.728" v="590" actId="1076"/>
          <ac:spMkLst>
            <pc:docMk/>
            <pc:sldMk cId="2987411041" sldId="955"/>
            <ac:spMk id="23" creationId="{655C5579-3E56-81E2-4DAD-6AB00982A626}"/>
          </ac:spMkLst>
        </pc:spChg>
        <pc:spChg chg="add mod">
          <ac:chgData name="Ahi, Hourieh" userId="052df1cf-6bf4-4a1d-90f7-bedfbdb903ec" providerId="ADAL" clId="{B39F9D07-04FF-DC43-A5AC-C2EC328312EE}" dt="2024-06-27T00:22:57.795" v="575" actId="1076"/>
          <ac:spMkLst>
            <pc:docMk/>
            <pc:sldMk cId="2987411041" sldId="955"/>
            <ac:spMk id="24" creationId="{307EAC2D-5833-5295-F126-6DF8BD244ECD}"/>
          </ac:spMkLst>
        </pc:spChg>
        <pc:spChg chg="add mod">
          <ac:chgData name="Ahi, Hourieh" userId="052df1cf-6bf4-4a1d-90f7-bedfbdb903ec" providerId="ADAL" clId="{B39F9D07-04FF-DC43-A5AC-C2EC328312EE}" dt="2024-06-27T00:24:31.456" v="652" actId="20577"/>
          <ac:spMkLst>
            <pc:docMk/>
            <pc:sldMk cId="2987411041" sldId="955"/>
            <ac:spMk id="26" creationId="{D852CD2D-AA66-93D6-EB2A-C67C792903B7}"/>
          </ac:spMkLst>
        </pc:spChg>
        <pc:spChg chg="add del mod">
          <ac:chgData name="Ahi, Hourieh" userId="052df1cf-6bf4-4a1d-90f7-bedfbdb903ec" providerId="ADAL" clId="{B39F9D07-04FF-DC43-A5AC-C2EC328312EE}" dt="2024-06-27T16:19:47.903" v="1843" actId="478"/>
          <ac:spMkLst>
            <pc:docMk/>
            <pc:sldMk cId="2987411041" sldId="955"/>
            <ac:spMk id="28" creationId="{D61BD0A3-D5B7-FAE1-84E8-E48B3FF01400}"/>
          </ac:spMkLst>
        </pc:spChg>
        <pc:spChg chg="add mod">
          <ac:chgData name="Ahi, Hourieh" userId="052df1cf-6bf4-4a1d-90f7-bedfbdb903ec" providerId="ADAL" clId="{B39F9D07-04FF-DC43-A5AC-C2EC328312EE}" dt="2024-06-27T16:19:48.738" v="1844"/>
          <ac:spMkLst>
            <pc:docMk/>
            <pc:sldMk cId="2987411041" sldId="955"/>
            <ac:spMk id="29" creationId="{82F70B55-9133-CA51-CBBD-3152317FE7E0}"/>
          </ac:spMkLst>
        </pc:spChg>
        <pc:picChg chg="add del mod modCrop">
          <ac:chgData name="Ahi, Hourieh" userId="052df1cf-6bf4-4a1d-90f7-bedfbdb903ec" providerId="ADAL" clId="{B39F9D07-04FF-DC43-A5AC-C2EC328312EE}" dt="2024-06-27T00:25:03.495" v="654" actId="478"/>
          <ac:picMkLst>
            <pc:docMk/>
            <pc:sldMk cId="2987411041" sldId="955"/>
            <ac:picMk id="6" creationId="{FD396910-52E0-73D1-D759-91512525AD7D}"/>
          </ac:picMkLst>
        </pc:picChg>
        <pc:picChg chg="add mod">
          <ac:chgData name="Ahi, Hourieh" userId="052df1cf-6bf4-4a1d-90f7-bedfbdb903ec" providerId="ADAL" clId="{B39F9D07-04FF-DC43-A5AC-C2EC328312EE}" dt="2024-06-27T00:16:50.465" v="349" actId="1076"/>
          <ac:picMkLst>
            <pc:docMk/>
            <pc:sldMk cId="2987411041" sldId="955"/>
            <ac:picMk id="9" creationId="{A988E4CC-507F-F103-36DB-FCD25B07A8D7}"/>
          </ac:picMkLst>
        </pc:picChg>
        <pc:picChg chg="add mod">
          <ac:chgData name="Ahi, Hourieh" userId="052df1cf-6bf4-4a1d-90f7-bedfbdb903ec" providerId="ADAL" clId="{B39F9D07-04FF-DC43-A5AC-C2EC328312EE}" dt="2024-06-27T00:23:47.447" v="594" actId="1076"/>
          <ac:picMkLst>
            <pc:docMk/>
            <pc:sldMk cId="2987411041" sldId="955"/>
            <ac:picMk id="18" creationId="{7D96A391-5904-98BC-4B19-4FC8A26090EC}"/>
          </ac:picMkLst>
        </pc:picChg>
        <pc:picChg chg="add mod">
          <ac:chgData name="Ahi, Hourieh" userId="052df1cf-6bf4-4a1d-90f7-bedfbdb903ec" providerId="ADAL" clId="{B39F9D07-04FF-DC43-A5AC-C2EC328312EE}" dt="2024-06-27T00:23:50.881" v="595" actId="1076"/>
          <ac:picMkLst>
            <pc:docMk/>
            <pc:sldMk cId="2987411041" sldId="955"/>
            <ac:picMk id="25" creationId="{D474B8A5-CECC-8E33-3537-1A013CE576C7}"/>
          </ac:picMkLst>
        </pc:picChg>
        <pc:picChg chg="add mod">
          <ac:chgData name="Ahi, Hourieh" userId="052df1cf-6bf4-4a1d-90f7-bedfbdb903ec" providerId="ADAL" clId="{B39F9D07-04FF-DC43-A5AC-C2EC328312EE}" dt="2024-06-27T00:20:15.248" v="410" actId="1076"/>
          <ac:picMkLst>
            <pc:docMk/>
            <pc:sldMk cId="2987411041" sldId="955"/>
            <ac:picMk id="1026" creationId="{E2503C07-B824-92EF-6366-5C1362B91232}"/>
          </ac:picMkLst>
        </pc:picChg>
        <pc:cxnChg chg="add del mod">
          <ac:chgData name="Ahi, Hourieh" userId="052df1cf-6bf4-4a1d-90f7-bedfbdb903ec" providerId="ADAL" clId="{B39F9D07-04FF-DC43-A5AC-C2EC328312EE}" dt="2024-06-27T00:17:06.754" v="351" actId="478"/>
          <ac:cxnSpMkLst>
            <pc:docMk/>
            <pc:sldMk cId="2987411041" sldId="955"/>
            <ac:cxnSpMk id="11" creationId="{3FA89042-97ED-F44D-E30E-9024413583DE}"/>
          </ac:cxnSpMkLst>
        </pc:cxnChg>
        <pc:cxnChg chg="add mod">
          <ac:chgData name="Ahi, Hourieh" userId="052df1cf-6bf4-4a1d-90f7-bedfbdb903ec" providerId="ADAL" clId="{B39F9D07-04FF-DC43-A5AC-C2EC328312EE}" dt="2024-06-27T00:18:08.437" v="358" actId="1076"/>
          <ac:cxnSpMkLst>
            <pc:docMk/>
            <pc:sldMk cId="2987411041" sldId="955"/>
            <ac:cxnSpMk id="13" creationId="{CD29ED4B-3E53-3447-DBC5-1AA840DAFC92}"/>
          </ac:cxnSpMkLst>
        </pc:cxnChg>
        <pc:cxnChg chg="add mod">
          <ac:chgData name="Ahi, Hourieh" userId="052df1cf-6bf4-4a1d-90f7-bedfbdb903ec" providerId="ADAL" clId="{B39F9D07-04FF-DC43-A5AC-C2EC328312EE}" dt="2024-06-27T00:22:40.736" v="572" actId="1037"/>
          <ac:cxnSpMkLst>
            <pc:docMk/>
            <pc:sldMk cId="2987411041" sldId="955"/>
            <ac:cxnSpMk id="22" creationId="{BCC0DF1E-79A7-8B77-9794-6B80788CC193}"/>
          </ac:cxnSpMkLst>
        </pc:cxnChg>
        <pc:cxnChg chg="add mod">
          <ac:chgData name="Ahi, Hourieh" userId="052df1cf-6bf4-4a1d-90f7-bedfbdb903ec" providerId="ADAL" clId="{B39F9D07-04FF-DC43-A5AC-C2EC328312EE}" dt="2024-06-27T16:19:59.085" v="1845"/>
          <ac:cxnSpMkLst>
            <pc:docMk/>
            <pc:sldMk cId="2987411041" sldId="955"/>
            <ac:cxnSpMk id="30" creationId="{24F437EB-4149-EC8D-8133-6305BBF4D7C3}"/>
          </ac:cxnSpMkLst>
        </pc:cxnChg>
      </pc:sldChg>
      <pc:sldChg chg="addSp delSp modSp add mod">
        <pc:chgData name="Ahi, Hourieh" userId="052df1cf-6bf4-4a1d-90f7-bedfbdb903ec" providerId="ADAL" clId="{B39F9D07-04FF-DC43-A5AC-C2EC328312EE}" dt="2024-06-27T18:32:27.487" v="2457" actId="1076"/>
        <pc:sldMkLst>
          <pc:docMk/>
          <pc:sldMk cId="2933240736" sldId="956"/>
        </pc:sldMkLst>
        <pc:spChg chg="mod">
          <ac:chgData name="Ahi, Hourieh" userId="052df1cf-6bf4-4a1d-90f7-bedfbdb903ec" providerId="ADAL" clId="{B39F9D07-04FF-DC43-A5AC-C2EC328312EE}" dt="2024-06-27T18:18:35.239" v="2322" actId="20577"/>
          <ac:spMkLst>
            <pc:docMk/>
            <pc:sldMk cId="2933240736" sldId="956"/>
            <ac:spMk id="2" creationId="{20B3B14C-15F1-C1F4-2B2B-27B5C1BEDD19}"/>
          </ac:spMkLst>
        </pc:spChg>
        <pc:spChg chg="add del mod">
          <ac:chgData name="Ahi, Hourieh" userId="052df1cf-6bf4-4a1d-90f7-bedfbdb903ec" providerId="ADAL" clId="{B39F9D07-04FF-DC43-A5AC-C2EC328312EE}" dt="2024-06-27T16:57:54.149" v="1988" actId="478"/>
          <ac:spMkLst>
            <pc:docMk/>
            <pc:sldMk cId="2933240736" sldId="956"/>
            <ac:spMk id="3" creationId="{2FFC6FAD-836E-56C4-E410-3993AAD4059A}"/>
          </ac:spMkLst>
        </pc:spChg>
        <pc:spChg chg="add del mod">
          <ac:chgData name="Ahi, Hourieh" userId="052df1cf-6bf4-4a1d-90f7-bedfbdb903ec" providerId="ADAL" clId="{B39F9D07-04FF-DC43-A5AC-C2EC328312EE}" dt="2024-06-27T18:31:18.991" v="2439" actId="478"/>
          <ac:spMkLst>
            <pc:docMk/>
            <pc:sldMk cId="2933240736" sldId="956"/>
            <ac:spMk id="4" creationId="{AB1E9813-91CE-C69C-50D9-6AC59A5DA1F0}"/>
          </ac:spMkLst>
        </pc:spChg>
        <pc:spChg chg="mod">
          <ac:chgData name="Ahi, Hourieh" userId="052df1cf-6bf4-4a1d-90f7-bedfbdb903ec" providerId="ADAL" clId="{B39F9D07-04FF-DC43-A5AC-C2EC328312EE}" dt="2024-06-27T16:57:47.758" v="1986" actId="1076"/>
          <ac:spMkLst>
            <pc:docMk/>
            <pc:sldMk cId="2933240736" sldId="956"/>
            <ac:spMk id="7" creationId="{305C8664-35D7-0CE2-53C1-1F1718888410}"/>
          </ac:spMkLst>
        </pc:spChg>
        <pc:spChg chg="mod">
          <ac:chgData name="Ahi, Hourieh" userId="052df1cf-6bf4-4a1d-90f7-bedfbdb903ec" providerId="ADAL" clId="{B39F9D07-04FF-DC43-A5AC-C2EC328312EE}" dt="2024-06-27T17:01:04.199" v="2044"/>
          <ac:spMkLst>
            <pc:docMk/>
            <pc:sldMk cId="2933240736" sldId="956"/>
            <ac:spMk id="8" creationId="{ECA07E01-7433-1809-CE50-3EFEF2226269}"/>
          </ac:spMkLst>
        </pc:spChg>
        <pc:spChg chg="add del mod">
          <ac:chgData name="Ahi, Hourieh" userId="052df1cf-6bf4-4a1d-90f7-bedfbdb903ec" providerId="ADAL" clId="{B39F9D07-04FF-DC43-A5AC-C2EC328312EE}" dt="2024-06-27T16:57:07.220" v="1970" actId="478"/>
          <ac:spMkLst>
            <pc:docMk/>
            <pc:sldMk cId="2933240736" sldId="956"/>
            <ac:spMk id="10" creationId="{BA6CECF9-595E-9689-5C32-FA309EE46C7A}"/>
          </ac:spMkLst>
        </pc:spChg>
        <pc:spChg chg="add del mod">
          <ac:chgData name="Ahi, Hourieh" userId="052df1cf-6bf4-4a1d-90f7-bedfbdb903ec" providerId="ADAL" clId="{B39F9D07-04FF-DC43-A5AC-C2EC328312EE}" dt="2024-06-27T16:57:06.475" v="1969" actId="478"/>
          <ac:spMkLst>
            <pc:docMk/>
            <pc:sldMk cId="2933240736" sldId="956"/>
            <ac:spMk id="11" creationId="{1C51723F-D513-D91C-F9A6-3B53C51BD8E3}"/>
          </ac:spMkLst>
        </pc:spChg>
        <pc:spChg chg="add del mod">
          <ac:chgData name="Ahi, Hourieh" userId="052df1cf-6bf4-4a1d-90f7-bedfbdb903ec" providerId="ADAL" clId="{B39F9D07-04FF-DC43-A5AC-C2EC328312EE}" dt="2024-06-27T16:57:08.862" v="1972" actId="478"/>
          <ac:spMkLst>
            <pc:docMk/>
            <pc:sldMk cId="2933240736" sldId="956"/>
            <ac:spMk id="12" creationId="{4BBA1B7A-9AE0-892E-6148-5B6C72E5F9EC}"/>
          </ac:spMkLst>
        </pc:spChg>
        <pc:spChg chg="mod">
          <ac:chgData name="Ahi, Hourieh" userId="052df1cf-6bf4-4a1d-90f7-bedfbdb903ec" providerId="ADAL" clId="{B39F9D07-04FF-DC43-A5AC-C2EC328312EE}" dt="2024-06-27T16:57:42.591" v="1984" actId="1076"/>
          <ac:spMkLst>
            <pc:docMk/>
            <pc:sldMk cId="2933240736" sldId="956"/>
            <ac:spMk id="16" creationId="{32592444-14A9-2BEC-5C88-4A1459FD61D5}"/>
          </ac:spMkLst>
        </pc:spChg>
        <pc:spChg chg="add del mod">
          <ac:chgData name="Ahi, Hourieh" userId="052df1cf-6bf4-4a1d-90f7-bedfbdb903ec" providerId="ADAL" clId="{B39F9D07-04FF-DC43-A5AC-C2EC328312EE}" dt="2024-06-27T18:32:27.487" v="2457" actId="1076"/>
          <ac:spMkLst>
            <pc:docMk/>
            <pc:sldMk cId="2933240736" sldId="956"/>
            <ac:spMk id="17" creationId="{597A6035-F990-DCEC-7714-16C3CC891EC4}"/>
          </ac:spMkLst>
        </pc:spChg>
        <pc:spChg chg="del mod">
          <ac:chgData name="Ahi, Hourieh" userId="052df1cf-6bf4-4a1d-90f7-bedfbdb903ec" providerId="ADAL" clId="{B39F9D07-04FF-DC43-A5AC-C2EC328312EE}" dt="2024-06-27T16:56:58.309" v="1962" actId="478"/>
          <ac:spMkLst>
            <pc:docMk/>
            <pc:sldMk cId="2933240736" sldId="956"/>
            <ac:spMk id="20" creationId="{C216520A-029C-9857-292A-BE96C0291D53}"/>
          </ac:spMkLst>
        </pc:spChg>
        <pc:spChg chg="del mod">
          <ac:chgData name="Ahi, Hourieh" userId="052df1cf-6bf4-4a1d-90f7-bedfbdb903ec" providerId="ADAL" clId="{B39F9D07-04FF-DC43-A5AC-C2EC328312EE}" dt="2024-06-27T16:56:56.415" v="1961" actId="478"/>
          <ac:spMkLst>
            <pc:docMk/>
            <pc:sldMk cId="2933240736" sldId="956"/>
            <ac:spMk id="21" creationId="{F1EB7E8F-C0DA-9813-24BA-EB632F90158D}"/>
          </ac:spMkLst>
        </pc:spChg>
        <pc:spChg chg="del mod">
          <ac:chgData name="Ahi, Hourieh" userId="052df1cf-6bf4-4a1d-90f7-bedfbdb903ec" providerId="ADAL" clId="{B39F9D07-04FF-DC43-A5AC-C2EC328312EE}" dt="2024-06-27T16:56:59.667" v="1963" actId="478"/>
          <ac:spMkLst>
            <pc:docMk/>
            <pc:sldMk cId="2933240736" sldId="956"/>
            <ac:spMk id="23" creationId="{655C5579-3E56-81E2-4DAD-6AB00982A626}"/>
          </ac:spMkLst>
        </pc:spChg>
        <pc:spChg chg="del mod">
          <ac:chgData name="Ahi, Hourieh" userId="052df1cf-6bf4-4a1d-90f7-bedfbdb903ec" providerId="ADAL" clId="{B39F9D07-04FF-DC43-A5AC-C2EC328312EE}" dt="2024-06-27T16:57:04.437" v="1968" actId="478"/>
          <ac:spMkLst>
            <pc:docMk/>
            <pc:sldMk cId="2933240736" sldId="956"/>
            <ac:spMk id="26" creationId="{D852CD2D-AA66-93D6-EB2A-C67C792903B7}"/>
          </ac:spMkLst>
        </pc:spChg>
        <pc:spChg chg="add mod">
          <ac:chgData name="Ahi, Hourieh" userId="052df1cf-6bf4-4a1d-90f7-bedfbdb903ec" providerId="ADAL" clId="{B39F9D07-04FF-DC43-A5AC-C2EC328312EE}" dt="2024-06-27T18:16:38.229" v="2289" actId="1076"/>
          <ac:spMkLst>
            <pc:docMk/>
            <pc:sldMk cId="2933240736" sldId="956"/>
            <ac:spMk id="27" creationId="{65994165-1E61-F7D3-5D04-C67D62A161CB}"/>
          </ac:spMkLst>
        </pc:spChg>
        <pc:spChg chg="add del mod">
          <ac:chgData name="Ahi, Hourieh" userId="052df1cf-6bf4-4a1d-90f7-bedfbdb903ec" providerId="ADAL" clId="{B39F9D07-04FF-DC43-A5AC-C2EC328312EE}" dt="2024-06-27T16:58:22.325" v="1998" actId="478"/>
          <ac:spMkLst>
            <pc:docMk/>
            <pc:sldMk cId="2933240736" sldId="956"/>
            <ac:spMk id="28" creationId="{CF520AAD-16CA-D605-E6D7-B76D4F86EA00}"/>
          </ac:spMkLst>
        </pc:spChg>
        <pc:spChg chg="add del mod">
          <ac:chgData name="Ahi, Hourieh" userId="052df1cf-6bf4-4a1d-90f7-bedfbdb903ec" providerId="ADAL" clId="{B39F9D07-04FF-DC43-A5AC-C2EC328312EE}" dt="2024-06-27T16:58:21.277" v="1997" actId="478"/>
          <ac:spMkLst>
            <pc:docMk/>
            <pc:sldMk cId="2933240736" sldId="956"/>
            <ac:spMk id="31" creationId="{AE231832-E222-2E0E-4823-76829FA096BF}"/>
          </ac:spMkLst>
        </pc:spChg>
        <pc:spChg chg="add del mod">
          <ac:chgData name="Ahi, Hourieh" userId="052df1cf-6bf4-4a1d-90f7-bedfbdb903ec" providerId="ADAL" clId="{B39F9D07-04FF-DC43-A5AC-C2EC328312EE}" dt="2024-06-27T16:57:01.899" v="1966" actId="478"/>
          <ac:spMkLst>
            <pc:docMk/>
            <pc:sldMk cId="2933240736" sldId="956"/>
            <ac:spMk id="34" creationId="{AF777D70-C619-DD06-C34C-BF8F5E597C18}"/>
          </ac:spMkLst>
        </pc:spChg>
        <pc:spChg chg="add del mod">
          <ac:chgData name="Ahi, Hourieh" userId="052df1cf-6bf4-4a1d-90f7-bedfbdb903ec" providerId="ADAL" clId="{B39F9D07-04FF-DC43-A5AC-C2EC328312EE}" dt="2024-06-27T16:57:01.194" v="1965" actId="478"/>
          <ac:spMkLst>
            <pc:docMk/>
            <pc:sldMk cId="2933240736" sldId="956"/>
            <ac:spMk id="35" creationId="{A6D2D416-F1B0-5468-15E9-29B2FB484CE5}"/>
          </ac:spMkLst>
        </pc:spChg>
        <pc:spChg chg="add mod">
          <ac:chgData name="Ahi, Hourieh" userId="052df1cf-6bf4-4a1d-90f7-bedfbdb903ec" providerId="ADAL" clId="{B39F9D07-04FF-DC43-A5AC-C2EC328312EE}" dt="2024-06-27T18:16:34.213" v="2288" actId="1076"/>
          <ac:spMkLst>
            <pc:docMk/>
            <pc:sldMk cId="2933240736" sldId="956"/>
            <ac:spMk id="37" creationId="{33AFCE43-8B33-FAE5-D1CF-8E28755B8ACD}"/>
          </ac:spMkLst>
        </pc:spChg>
        <pc:spChg chg="add del mod">
          <ac:chgData name="Ahi, Hourieh" userId="052df1cf-6bf4-4a1d-90f7-bedfbdb903ec" providerId="ADAL" clId="{B39F9D07-04FF-DC43-A5AC-C2EC328312EE}" dt="2024-06-27T18:16:50.073" v="2293" actId="478"/>
          <ac:spMkLst>
            <pc:docMk/>
            <pc:sldMk cId="2933240736" sldId="956"/>
            <ac:spMk id="39" creationId="{6AFC77EB-13F1-03E3-4FAB-276106DABC10}"/>
          </ac:spMkLst>
        </pc:spChg>
        <pc:spChg chg="add del mod">
          <ac:chgData name="Ahi, Hourieh" userId="052df1cf-6bf4-4a1d-90f7-bedfbdb903ec" providerId="ADAL" clId="{B39F9D07-04FF-DC43-A5AC-C2EC328312EE}" dt="2024-06-27T18:31:20.430" v="2440" actId="478"/>
          <ac:spMkLst>
            <pc:docMk/>
            <pc:sldMk cId="2933240736" sldId="956"/>
            <ac:spMk id="40" creationId="{888FA7C3-92C0-C05C-9B68-EDC883FE79F8}"/>
          </ac:spMkLst>
        </pc:spChg>
        <pc:spChg chg="add mod">
          <ac:chgData name="Ahi, Hourieh" userId="052df1cf-6bf4-4a1d-90f7-bedfbdb903ec" providerId="ADAL" clId="{B39F9D07-04FF-DC43-A5AC-C2EC328312EE}" dt="2024-06-27T18:18:16.208" v="2316" actId="20577"/>
          <ac:spMkLst>
            <pc:docMk/>
            <pc:sldMk cId="2933240736" sldId="956"/>
            <ac:spMk id="42" creationId="{14FD94B9-4793-5AF5-0BE4-E4F688BA3647}"/>
          </ac:spMkLst>
        </pc:spChg>
        <pc:spChg chg="add mod">
          <ac:chgData name="Ahi, Hourieh" userId="052df1cf-6bf4-4a1d-90f7-bedfbdb903ec" providerId="ADAL" clId="{B39F9D07-04FF-DC43-A5AC-C2EC328312EE}" dt="2024-06-27T18:32:12.368" v="2456" actId="1076"/>
          <ac:spMkLst>
            <pc:docMk/>
            <pc:sldMk cId="2933240736" sldId="956"/>
            <ac:spMk id="43" creationId="{CC79BF80-8336-375A-9618-B10C5CE5A6A4}"/>
          </ac:spMkLst>
        </pc:spChg>
        <pc:spChg chg="add mod">
          <ac:chgData name="Ahi, Hourieh" userId="052df1cf-6bf4-4a1d-90f7-bedfbdb903ec" providerId="ADAL" clId="{B39F9D07-04FF-DC43-A5AC-C2EC328312EE}" dt="2024-06-27T18:16:32.024" v="2287" actId="1076"/>
          <ac:spMkLst>
            <pc:docMk/>
            <pc:sldMk cId="2933240736" sldId="956"/>
            <ac:spMk id="44" creationId="{C4E5F544-BC89-E793-D91D-2B11239AFFCC}"/>
          </ac:spMkLst>
        </pc:spChg>
        <pc:spChg chg="add mod">
          <ac:chgData name="Ahi, Hourieh" userId="052df1cf-6bf4-4a1d-90f7-bedfbdb903ec" providerId="ADAL" clId="{B39F9D07-04FF-DC43-A5AC-C2EC328312EE}" dt="2024-06-27T18:31:59.099" v="2452" actId="1076"/>
          <ac:spMkLst>
            <pc:docMk/>
            <pc:sldMk cId="2933240736" sldId="956"/>
            <ac:spMk id="46" creationId="{29FACE53-A20B-BD7B-C0A4-8CEA80F44D1D}"/>
          </ac:spMkLst>
        </pc:spChg>
        <pc:picChg chg="add del mod">
          <ac:chgData name="Ahi, Hourieh" userId="052df1cf-6bf4-4a1d-90f7-bedfbdb903ec" providerId="ADAL" clId="{B39F9D07-04FF-DC43-A5AC-C2EC328312EE}" dt="2024-06-27T16:57:07.904" v="1971" actId="478"/>
          <ac:picMkLst>
            <pc:docMk/>
            <pc:sldMk cId="2933240736" sldId="956"/>
            <ac:picMk id="5" creationId="{92D8ABD6-531F-DD55-42F1-032158B9B33E}"/>
          </ac:picMkLst>
        </pc:picChg>
        <pc:picChg chg="del mod">
          <ac:chgData name="Ahi, Hourieh" userId="052df1cf-6bf4-4a1d-90f7-bedfbdb903ec" providerId="ADAL" clId="{B39F9D07-04FF-DC43-A5AC-C2EC328312EE}" dt="2024-06-27T18:31:15.629" v="2437" actId="478"/>
          <ac:picMkLst>
            <pc:docMk/>
            <pc:sldMk cId="2933240736" sldId="956"/>
            <ac:picMk id="6" creationId="{FD396910-52E0-73D1-D759-91512525AD7D}"/>
          </ac:picMkLst>
        </pc:picChg>
        <pc:picChg chg="del mod">
          <ac:chgData name="Ahi, Hourieh" userId="052df1cf-6bf4-4a1d-90f7-bedfbdb903ec" providerId="ADAL" clId="{B39F9D07-04FF-DC43-A5AC-C2EC328312EE}" dt="2024-06-27T16:21:29.448" v="1853" actId="478"/>
          <ac:picMkLst>
            <pc:docMk/>
            <pc:sldMk cId="2933240736" sldId="956"/>
            <ac:picMk id="9" creationId="{A988E4CC-507F-F103-36DB-FCD25B07A8D7}"/>
          </ac:picMkLst>
        </pc:picChg>
        <pc:picChg chg="del mod">
          <ac:chgData name="Ahi, Hourieh" userId="052df1cf-6bf4-4a1d-90f7-bedfbdb903ec" providerId="ADAL" clId="{B39F9D07-04FF-DC43-A5AC-C2EC328312EE}" dt="2024-06-27T16:23:24.566" v="1908" actId="478"/>
          <ac:picMkLst>
            <pc:docMk/>
            <pc:sldMk cId="2933240736" sldId="956"/>
            <ac:picMk id="18" creationId="{7D96A391-5904-98BC-4B19-4FC8A26090EC}"/>
          </ac:picMkLst>
        </pc:picChg>
        <pc:picChg chg="add del mod">
          <ac:chgData name="Ahi, Hourieh" userId="052df1cf-6bf4-4a1d-90f7-bedfbdb903ec" providerId="ADAL" clId="{B39F9D07-04FF-DC43-A5AC-C2EC328312EE}" dt="2024-06-27T16:57:32.750" v="1979" actId="478"/>
          <ac:picMkLst>
            <pc:docMk/>
            <pc:sldMk cId="2933240736" sldId="956"/>
            <ac:picMk id="19" creationId="{A774AEC6-2A01-358A-B49C-F3F4ED7D1848}"/>
          </ac:picMkLst>
        </pc:picChg>
        <pc:picChg chg="add del mod">
          <ac:chgData name="Ahi, Hourieh" userId="052df1cf-6bf4-4a1d-90f7-bedfbdb903ec" providerId="ADAL" clId="{B39F9D07-04FF-DC43-A5AC-C2EC328312EE}" dt="2024-06-27T16:58:19.409" v="1996" actId="478"/>
          <ac:picMkLst>
            <pc:docMk/>
            <pc:sldMk cId="2933240736" sldId="956"/>
            <ac:picMk id="24" creationId="{53611D54-1734-9931-A75F-A1721F94EDE7}"/>
          </ac:picMkLst>
        </pc:picChg>
        <pc:picChg chg="del mod">
          <ac:chgData name="Ahi, Hourieh" userId="052df1cf-6bf4-4a1d-90f7-bedfbdb903ec" providerId="ADAL" clId="{B39F9D07-04FF-DC43-A5AC-C2EC328312EE}" dt="2024-06-27T16:24:40.161" v="1915" actId="478"/>
          <ac:picMkLst>
            <pc:docMk/>
            <pc:sldMk cId="2933240736" sldId="956"/>
            <ac:picMk id="25" creationId="{D474B8A5-CECC-8E33-3537-1A013CE576C7}"/>
          </ac:picMkLst>
        </pc:picChg>
        <pc:picChg chg="add del mod">
          <ac:chgData name="Ahi, Hourieh" userId="052df1cf-6bf4-4a1d-90f7-bedfbdb903ec" providerId="ADAL" clId="{B39F9D07-04FF-DC43-A5AC-C2EC328312EE}" dt="2024-06-27T16:56:53.897" v="1957" actId="478"/>
          <ac:picMkLst>
            <pc:docMk/>
            <pc:sldMk cId="2933240736" sldId="956"/>
            <ac:picMk id="29" creationId="{4DD70A2F-9A6C-B77B-2085-37BEC7D6891B}"/>
          </ac:picMkLst>
        </pc:picChg>
        <pc:picChg chg="add del mod">
          <ac:chgData name="Ahi, Hourieh" userId="052df1cf-6bf4-4a1d-90f7-bedfbdb903ec" providerId="ADAL" clId="{B39F9D07-04FF-DC43-A5AC-C2EC328312EE}" dt="2024-06-27T16:54:08.658" v="1935" actId="478"/>
          <ac:picMkLst>
            <pc:docMk/>
            <pc:sldMk cId="2933240736" sldId="956"/>
            <ac:picMk id="30" creationId="{25CFE9BB-0375-641F-1E9B-1B351C6A7C93}"/>
          </ac:picMkLst>
        </pc:picChg>
        <pc:picChg chg="add del mod">
          <ac:chgData name="Ahi, Hourieh" userId="052df1cf-6bf4-4a1d-90f7-bedfbdb903ec" providerId="ADAL" clId="{B39F9D07-04FF-DC43-A5AC-C2EC328312EE}" dt="2024-06-27T16:57:00.375" v="1964" actId="478"/>
          <ac:picMkLst>
            <pc:docMk/>
            <pc:sldMk cId="2933240736" sldId="956"/>
            <ac:picMk id="32" creationId="{212D43BC-2A7F-A93E-5307-553430D09DDE}"/>
          </ac:picMkLst>
        </pc:picChg>
        <pc:picChg chg="add del mod">
          <ac:chgData name="Ahi, Hourieh" userId="052df1cf-6bf4-4a1d-90f7-bedfbdb903ec" providerId="ADAL" clId="{B39F9D07-04FF-DC43-A5AC-C2EC328312EE}" dt="2024-06-27T16:57:02.504" v="1967" actId="478"/>
          <ac:picMkLst>
            <pc:docMk/>
            <pc:sldMk cId="2933240736" sldId="956"/>
            <ac:picMk id="33" creationId="{FBC2FF50-EE44-4459-705F-23B26C750379}"/>
          </ac:picMkLst>
        </pc:picChg>
        <pc:picChg chg="add mod">
          <ac:chgData name="Ahi, Hourieh" userId="052df1cf-6bf4-4a1d-90f7-bedfbdb903ec" providerId="ADAL" clId="{B39F9D07-04FF-DC43-A5AC-C2EC328312EE}" dt="2024-06-27T16:59:37.589" v="2030" actId="1076"/>
          <ac:picMkLst>
            <pc:docMk/>
            <pc:sldMk cId="2933240736" sldId="956"/>
            <ac:picMk id="36" creationId="{FA1721D2-7BA1-F818-A256-CDD92730DE25}"/>
          </ac:picMkLst>
        </pc:picChg>
        <pc:picChg chg="add del mod">
          <ac:chgData name="Ahi, Hourieh" userId="052df1cf-6bf4-4a1d-90f7-bedfbdb903ec" providerId="ADAL" clId="{B39F9D07-04FF-DC43-A5AC-C2EC328312EE}" dt="2024-06-27T18:31:25.285" v="2441" actId="478"/>
          <ac:picMkLst>
            <pc:docMk/>
            <pc:sldMk cId="2933240736" sldId="956"/>
            <ac:picMk id="38" creationId="{5131DFEE-4821-0B08-96B1-2559B4965C0E}"/>
          </ac:picMkLst>
        </pc:picChg>
        <pc:picChg chg="add del mod">
          <ac:chgData name="Ahi, Hourieh" userId="052df1cf-6bf4-4a1d-90f7-bedfbdb903ec" providerId="ADAL" clId="{B39F9D07-04FF-DC43-A5AC-C2EC328312EE}" dt="2024-06-27T18:31:37.462" v="2446" actId="478"/>
          <ac:picMkLst>
            <pc:docMk/>
            <pc:sldMk cId="2933240736" sldId="956"/>
            <ac:picMk id="45" creationId="{A81AD041-B923-843F-2CCB-D99B78E2B627}"/>
          </ac:picMkLst>
        </pc:picChg>
        <pc:picChg chg="add mod">
          <ac:chgData name="Ahi, Hourieh" userId="052df1cf-6bf4-4a1d-90f7-bedfbdb903ec" providerId="ADAL" clId="{B39F9D07-04FF-DC43-A5AC-C2EC328312EE}" dt="2024-06-27T18:31:52.501" v="2451" actId="1076"/>
          <ac:picMkLst>
            <pc:docMk/>
            <pc:sldMk cId="2933240736" sldId="956"/>
            <ac:picMk id="47" creationId="{EF55026A-C34B-E255-0510-8894E97E5F5D}"/>
          </ac:picMkLst>
        </pc:picChg>
        <pc:picChg chg="add del mod">
          <ac:chgData name="Ahi, Hourieh" userId="052df1cf-6bf4-4a1d-90f7-bedfbdb903ec" providerId="ADAL" clId="{B39F9D07-04FF-DC43-A5AC-C2EC328312EE}" dt="2024-06-27T18:32:01.935" v="2453" actId="478"/>
          <ac:picMkLst>
            <pc:docMk/>
            <pc:sldMk cId="2933240736" sldId="956"/>
            <ac:picMk id="48" creationId="{BDE5119A-CF9E-AB1B-742E-452467BBE6E4}"/>
          </ac:picMkLst>
        </pc:picChg>
        <pc:picChg chg="add mod">
          <ac:chgData name="Ahi, Hourieh" userId="052df1cf-6bf4-4a1d-90f7-bedfbdb903ec" providerId="ADAL" clId="{B39F9D07-04FF-DC43-A5AC-C2EC328312EE}" dt="2024-06-27T18:32:06.818" v="2455" actId="1076"/>
          <ac:picMkLst>
            <pc:docMk/>
            <pc:sldMk cId="2933240736" sldId="956"/>
            <ac:picMk id="49" creationId="{914306C7-30DD-0AF5-28A3-0B88B1047A9B}"/>
          </ac:picMkLst>
        </pc:picChg>
        <pc:picChg chg="mod">
          <ac:chgData name="Ahi, Hourieh" userId="052df1cf-6bf4-4a1d-90f7-bedfbdb903ec" providerId="ADAL" clId="{B39F9D07-04FF-DC43-A5AC-C2EC328312EE}" dt="2024-06-27T16:57:22.677" v="1975" actId="1076"/>
          <ac:picMkLst>
            <pc:docMk/>
            <pc:sldMk cId="2933240736" sldId="956"/>
            <ac:picMk id="1026" creationId="{E2503C07-B824-92EF-6366-5C1362B91232}"/>
          </ac:picMkLst>
        </pc:picChg>
        <pc:cxnChg chg="del mod">
          <ac:chgData name="Ahi, Hourieh" userId="052df1cf-6bf4-4a1d-90f7-bedfbdb903ec" providerId="ADAL" clId="{B39F9D07-04FF-DC43-A5AC-C2EC328312EE}" dt="2024-06-27T16:12:58.270" v="1745" actId="478"/>
          <ac:cxnSpMkLst>
            <pc:docMk/>
            <pc:sldMk cId="2933240736" sldId="956"/>
            <ac:cxnSpMk id="13" creationId="{CD29ED4B-3E53-3447-DBC5-1AA840DAFC92}"/>
          </ac:cxnSpMkLst>
        </pc:cxnChg>
        <pc:cxnChg chg="add del">
          <ac:chgData name="Ahi, Hourieh" userId="052df1cf-6bf4-4a1d-90f7-bedfbdb903ec" providerId="ADAL" clId="{B39F9D07-04FF-DC43-A5AC-C2EC328312EE}" dt="2024-06-27T16:56:54.621" v="1958" actId="478"/>
          <ac:cxnSpMkLst>
            <pc:docMk/>
            <pc:sldMk cId="2933240736" sldId="956"/>
            <ac:cxnSpMk id="15" creationId="{A2C76115-EEA3-8BCD-5B52-A4E0139061F6}"/>
          </ac:cxnSpMkLst>
        </pc:cxnChg>
        <pc:cxnChg chg="del mod">
          <ac:chgData name="Ahi, Hourieh" userId="052df1cf-6bf4-4a1d-90f7-bedfbdb903ec" providerId="ADAL" clId="{B39F9D07-04FF-DC43-A5AC-C2EC328312EE}" dt="2024-06-27T16:13:05.593" v="1747" actId="478"/>
          <ac:cxnSpMkLst>
            <pc:docMk/>
            <pc:sldMk cId="2933240736" sldId="956"/>
            <ac:cxnSpMk id="22" creationId="{BCC0DF1E-79A7-8B77-9794-6B80788CC193}"/>
          </ac:cxnSpMkLst>
        </pc:cxnChg>
      </pc:sldChg>
      <pc:sldChg chg="addSp delSp modSp add del mod ord">
        <pc:chgData name="Ahi, Hourieh" userId="052df1cf-6bf4-4a1d-90f7-bedfbdb903ec" providerId="ADAL" clId="{B39F9D07-04FF-DC43-A5AC-C2EC328312EE}" dt="2024-06-27T18:32:46.736" v="2458" actId="2696"/>
        <pc:sldMkLst>
          <pc:docMk/>
          <pc:sldMk cId="1936029706" sldId="957"/>
        </pc:sldMkLst>
        <pc:spChg chg="mod">
          <ac:chgData name="Ahi, Hourieh" userId="052df1cf-6bf4-4a1d-90f7-bedfbdb903ec" providerId="ADAL" clId="{B39F9D07-04FF-DC43-A5AC-C2EC328312EE}" dt="2024-06-27T14:44:40.592" v="1443" actId="20577"/>
          <ac:spMkLst>
            <pc:docMk/>
            <pc:sldMk cId="1936029706" sldId="957"/>
            <ac:spMk id="2" creationId="{20B3B14C-15F1-C1F4-2B2B-27B5C1BEDD19}"/>
          </ac:spMkLst>
        </pc:spChg>
        <pc:spChg chg="mod">
          <ac:chgData name="Ahi, Hourieh" userId="052df1cf-6bf4-4a1d-90f7-bedfbdb903ec" providerId="ADAL" clId="{B39F9D07-04FF-DC43-A5AC-C2EC328312EE}" dt="2024-06-27T14:17:06.519" v="938" actId="1076"/>
          <ac:spMkLst>
            <pc:docMk/>
            <pc:sldMk cId="1936029706" sldId="957"/>
            <ac:spMk id="3" creationId="{2FFC6FAD-836E-56C4-E410-3993AAD4059A}"/>
          </ac:spMkLst>
        </pc:spChg>
        <pc:spChg chg="mod">
          <ac:chgData name="Ahi, Hourieh" userId="052df1cf-6bf4-4a1d-90f7-bedfbdb903ec" providerId="ADAL" clId="{B39F9D07-04FF-DC43-A5AC-C2EC328312EE}" dt="2024-06-27T16:11:33.974" v="1728" actId="1076"/>
          <ac:spMkLst>
            <pc:docMk/>
            <pc:sldMk cId="1936029706" sldId="957"/>
            <ac:spMk id="4" creationId="{AB1E9813-91CE-C69C-50D9-6AC59A5DA1F0}"/>
          </ac:spMkLst>
        </pc:spChg>
        <pc:spChg chg="mod">
          <ac:chgData name="Ahi, Hourieh" userId="052df1cf-6bf4-4a1d-90f7-bedfbdb903ec" providerId="ADAL" clId="{B39F9D07-04FF-DC43-A5AC-C2EC328312EE}" dt="2024-06-27T14:16:47.416" v="931" actId="1076"/>
          <ac:spMkLst>
            <pc:docMk/>
            <pc:sldMk cId="1936029706" sldId="957"/>
            <ac:spMk id="7" creationId="{305C8664-35D7-0CE2-53C1-1F1718888410}"/>
          </ac:spMkLst>
        </pc:spChg>
        <pc:spChg chg="mod">
          <ac:chgData name="Ahi, Hourieh" userId="052df1cf-6bf4-4a1d-90f7-bedfbdb903ec" providerId="ADAL" clId="{B39F9D07-04FF-DC43-A5AC-C2EC328312EE}" dt="2024-06-27T14:16:44.913" v="930" actId="1076"/>
          <ac:spMkLst>
            <pc:docMk/>
            <pc:sldMk cId="1936029706" sldId="957"/>
            <ac:spMk id="8" creationId="{ECA07E01-7433-1809-CE50-3EFEF2226269}"/>
          </ac:spMkLst>
        </pc:spChg>
        <pc:spChg chg="del">
          <ac:chgData name="Ahi, Hourieh" userId="052df1cf-6bf4-4a1d-90f7-bedfbdb903ec" providerId="ADAL" clId="{B39F9D07-04FF-DC43-A5AC-C2EC328312EE}" dt="2024-06-27T14:15:12.572" v="887" actId="478"/>
          <ac:spMkLst>
            <pc:docMk/>
            <pc:sldMk cId="1936029706" sldId="957"/>
            <ac:spMk id="10" creationId="{BA6CECF9-595E-9689-5C32-FA309EE46C7A}"/>
          </ac:spMkLst>
        </pc:spChg>
        <pc:spChg chg="del">
          <ac:chgData name="Ahi, Hourieh" userId="052df1cf-6bf4-4a1d-90f7-bedfbdb903ec" providerId="ADAL" clId="{B39F9D07-04FF-DC43-A5AC-C2EC328312EE}" dt="2024-06-27T14:15:10.552" v="886" actId="478"/>
          <ac:spMkLst>
            <pc:docMk/>
            <pc:sldMk cId="1936029706" sldId="957"/>
            <ac:spMk id="11" creationId="{1C51723F-D513-D91C-F9A6-3B53C51BD8E3}"/>
          </ac:spMkLst>
        </pc:spChg>
        <pc:spChg chg="add mod">
          <ac:chgData name="Ahi, Hourieh" userId="052df1cf-6bf4-4a1d-90f7-bedfbdb903ec" providerId="ADAL" clId="{B39F9D07-04FF-DC43-A5AC-C2EC328312EE}" dt="2024-06-27T14:17:36.098" v="944" actId="1076"/>
          <ac:spMkLst>
            <pc:docMk/>
            <pc:sldMk cId="1936029706" sldId="957"/>
            <ac:spMk id="12" creationId="{367FFC37-3E1C-8BCF-3924-F03F4546D591}"/>
          </ac:spMkLst>
        </pc:spChg>
        <pc:spChg chg="add del mod">
          <ac:chgData name="Ahi, Hourieh" userId="052df1cf-6bf4-4a1d-90f7-bedfbdb903ec" providerId="ADAL" clId="{B39F9D07-04FF-DC43-A5AC-C2EC328312EE}" dt="2024-06-27T14:23:08.381" v="999" actId="478"/>
          <ac:spMkLst>
            <pc:docMk/>
            <pc:sldMk cId="1936029706" sldId="957"/>
            <ac:spMk id="14" creationId="{09C3410E-6246-A398-A875-9DCA97B89E6A}"/>
          </ac:spMkLst>
        </pc:spChg>
        <pc:spChg chg="mod">
          <ac:chgData name="Ahi, Hourieh" userId="052df1cf-6bf4-4a1d-90f7-bedfbdb903ec" providerId="ADAL" clId="{B39F9D07-04FF-DC43-A5AC-C2EC328312EE}" dt="2024-06-27T16:12:54.037" v="1744" actId="1076"/>
          <ac:spMkLst>
            <pc:docMk/>
            <pc:sldMk cId="1936029706" sldId="957"/>
            <ac:spMk id="16" creationId="{32592444-14A9-2BEC-5C88-4A1459FD61D5}"/>
          </ac:spMkLst>
        </pc:spChg>
        <pc:spChg chg="mod">
          <ac:chgData name="Ahi, Hourieh" userId="052df1cf-6bf4-4a1d-90f7-bedfbdb903ec" providerId="ADAL" clId="{B39F9D07-04FF-DC43-A5AC-C2EC328312EE}" dt="2024-06-27T16:16:06.443" v="1762" actId="1076"/>
          <ac:spMkLst>
            <pc:docMk/>
            <pc:sldMk cId="1936029706" sldId="957"/>
            <ac:spMk id="17" creationId="{597A6035-F990-DCEC-7714-16C3CC891EC4}"/>
          </ac:spMkLst>
        </pc:spChg>
        <pc:spChg chg="del">
          <ac:chgData name="Ahi, Hourieh" userId="052df1cf-6bf4-4a1d-90f7-bedfbdb903ec" providerId="ADAL" clId="{B39F9D07-04FF-DC43-A5AC-C2EC328312EE}" dt="2024-06-27T14:15:09.432" v="885" actId="478"/>
          <ac:spMkLst>
            <pc:docMk/>
            <pc:sldMk cId="1936029706" sldId="957"/>
            <ac:spMk id="20" creationId="{C216520A-029C-9857-292A-BE96C0291D53}"/>
          </ac:spMkLst>
        </pc:spChg>
        <pc:spChg chg="del">
          <ac:chgData name="Ahi, Hourieh" userId="052df1cf-6bf4-4a1d-90f7-bedfbdb903ec" providerId="ADAL" clId="{B39F9D07-04FF-DC43-A5AC-C2EC328312EE}" dt="2024-06-27T14:15:06.632" v="882" actId="478"/>
          <ac:spMkLst>
            <pc:docMk/>
            <pc:sldMk cId="1936029706" sldId="957"/>
            <ac:spMk id="21" creationId="{F1EB7E8F-C0DA-9813-24BA-EB632F90158D}"/>
          </ac:spMkLst>
        </pc:spChg>
        <pc:spChg chg="del">
          <ac:chgData name="Ahi, Hourieh" userId="052df1cf-6bf4-4a1d-90f7-bedfbdb903ec" providerId="ADAL" clId="{B39F9D07-04FF-DC43-A5AC-C2EC328312EE}" dt="2024-06-27T14:15:05.045" v="880" actId="478"/>
          <ac:spMkLst>
            <pc:docMk/>
            <pc:sldMk cId="1936029706" sldId="957"/>
            <ac:spMk id="23" creationId="{655C5579-3E56-81E2-4DAD-6AB00982A626}"/>
          </ac:spMkLst>
        </pc:spChg>
        <pc:spChg chg="del">
          <ac:chgData name="Ahi, Hourieh" userId="052df1cf-6bf4-4a1d-90f7-bedfbdb903ec" providerId="ADAL" clId="{B39F9D07-04FF-DC43-A5AC-C2EC328312EE}" dt="2024-06-27T14:15:08.325" v="884" actId="478"/>
          <ac:spMkLst>
            <pc:docMk/>
            <pc:sldMk cId="1936029706" sldId="957"/>
            <ac:spMk id="26" creationId="{D852CD2D-AA66-93D6-EB2A-C67C792903B7}"/>
          </ac:spMkLst>
        </pc:spChg>
        <pc:spChg chg="add mod">
          <ac:chgData name="Ahi, Hourieh" userId="052df1cf-6bf4-4a1d-90f7-bedfbdb903ec" providerId="ADAL" clId="{B39F9D07-04FF-DC43-A5AC-C2EC328312EE}" dt="2024-06-27T16:12:16.078" v="1738" actId="1076"/>
          <ac:spMkLst>
            <pc:docMk/>
            <pc:sldMk cId="1936029706" sldId="957"/>
            <ac:spMk id="27" creationId="{6E6D8F1A-976F-FCE7-4EFD-0368658FC70B}"/>
          </ac:spMkLst>
        </pc:spChg>
        <pc:spChg chg="add mod">
          <ac:chgData name="Ahi, Hourieh" userId="052df1cf-6bf4-4a1d-90f7-bedfbdb903ec" providerId="ADAL" clId="{B39F9D07-04FF-DC43-A5AC-C2EC328312EE}" dt="2024-06-27T16:12:37.126" v="1740" actId="1076"/>
          <ac:spMkLst>
            <pc:docMk/>
            <pc:sldMk cId="1936029706" sldId="957"/>
            <ac:spMk id="28" creationId="{33EEF3D9-B9C6-D957-C405-86E85C2C92D3}"/>
          </ac:spMkLst>
        </pc:spChg>
        <pc:spChg chg="add mod">
          <ac:chgData name="Ahi, Hourieh" userId="052df1cf-6bf4-4a1d-90f7-bedfbdb903ec" providerId="ADAL" clId="{B39F9D07-04FF-DC43-A5AC-C2EC328312EE}" dt="2024-06-27T16:12:42.520" v="1742" actId="1076"/>
          <ac:spMkLst>
            <pc:docMk/>
            <pc:sldMk cId="1936029706" sldId="957"/>
            <ac:spMk id="29" creationId="{E1E718B6-8F51-E1C0-2A2C-580B3C09A324}"/>
          </ac:spMkLst>
        </pc:spChg>
        <pc:spChg chg="add del mod">
          <ac:chgData name="Ahi, Hourieh" userId="052df1cf-6bf4-4a1d-90f7-bedfbdb903ec" providerId="ADAL" clId="{B39F9D07-04FF-DC43-A5AC-C2EC328312EE}" dt="2024-06-27T14:39:38.054" v="1268" actId="478"/>
          <ac:spMkLst>
            <pc:docMk/>
            <pc:sldMk cId="1936029706" sldId="957"/>
            <ac:spMk id="30" creationId="{8A461339-B786-6DA2-6782-38B98B2F4573}"/>
          </ac:spMkLst>
        </pc:spChg>
        <pc:spChg chg="add mod">
          <ac:chgData name="Ahi, Hourieh" userId="052df1cf-6bf4-4a1d-90f7-bedfbdb903ec" providerId="ADAL" clId="{B39F9D07-04FF-DC43-A5AC-C2EC328312EE}" dt="2024-06-27T16:11:50.144" v="1729" actId="1076"/>
          <ac:spMkLst>
            <pc:docMk/>
            <pc:sldMk cId="1936029706" sldId="957"/>
            <ac:spMk id="31" creationId="{9741B1CB-6EB1-6DEB-E3FE-46173C2FEC17}"/>
          </ac:spMkLst>
        </pc:spChg>
        <pc:spChg chg="add del mod">
          <ac:chgData name="Ahi, Hourieh" userId="052df1cf-6bf4-4a1d-90f7-bedfbdb903ec" providerId="ADAL" clId="{B39F9D07-04FF-DC43-A5AC-C2EC328312EE}" dt="2024-06-27T16:12:18.656" v="1739" actId="478"/>
          <ac:spMkLst>
            <pc:docMk/>
            <pc:sldMk cId="1936029706" sldId="957"/>
            <ac:spMk id="33" creationId="{44527FB2-2C79-3FFC-AE83-F696C4B692DA}"/>
          </ac:spMkLst>
        </pc:spChg>
        <pc:picChg chg="del">
          <ac:chgData name="Ahi, Hourieh" userId="052df1cf-6bf4-4a1d-90f7-bedfbdb903ec" providerId="ADAL" clId="{B39F9D07-04FF-DC43-A5AC-C2EC328312EE}" dt="2024-06-27T14:15:13.182" v="888" actId="478"/>
          <ac:picMkLst>
            <pc:docMk/>
            <pc:sldMk cId="1936029706" sldId="957"/>
            <ac:picMk id="5" creationId="{92D8ABD6-531F-DD55-42F1-032158B9B33E}"/>
          </ac:picMkLst>
        </pc:picChg>
        <pc:picChg chg="mod">
          <ac:chgData name="Ahi, Hourieh" userId="052df1cf-6bf4-4a1d-90f7-bedfbdb903ec" providerId="ADAL" clId="{B39F9D07-04FF-DC43-A5AC-C2EC328312EE}" dt="2024-06-27T14:17:08.114" v="939" actId="1076"/>
          <ac:picMkLst>
            <pc:docMk/>
            <pc:sldMk cId="1936029706" sldId="957"/>
            <ac:picMk id="6" creationId="{FD396910-52E0-73D1-D759-91512525AD7D}"/>
          </ac:picMkLst>
        </pc:picChg>
        <pc:picChg chg="mod">
          <ac:chgData name="Ahi, Hourieh" userId="052df1cf-6bf4-4a1d-90f7-bedfbdb903ec" providerId="ADAL" clId="{B39F9D07-04FF-DC43-A5AC-C2EC328312EE}" dt="2024-06-27T14:16:55.985" v="934" actId="1076"/>
          <ac:picMkLst>
            <pc:docMk/>
            <pc:sldMk cId="1936029706" sldId="957"/>
            <ac:picMk id="9" creationId="{A988E4CC-507F-F103-36DB-FCD25B07A8D7}"/>
          </ac:picMkLst>
        </pc:picChg>
        <pc:picChg chg="add del mod">
          <ac:chgData name="Ahi, Hourieh" userId="052df1cf-6bf4-4a1d-90f7-bedfbdb903ec" providerId="ADAL" clId="{B39F9D07-04FF-DC43-A5AC-C2EC328312EE}" dt="2024-06-27T14:23:07.515" v="998" actId="478"/>
          <ac:picMkLst>
            <pc:docMk/>
            <pc:sldMk cId="1936029706" sldId="957"/>
            <ac:picMk id="15" creationId="{FCEFB06B-4BAB-EA10-C4FE-D244C1CDE13A}"/>
          </ac:picMkLst>
        </pc:picChg>
        <pc:picChg chg="del">
          <ac:chgData name="Ahi, Hourieh" userId="052df1cf-6bf4-4a1d-90f7-bedfbdb903ec" providerId="ADAL" clId="{B39F9D07-04FF-DC43-A5AC-C2EC328312EE}" dt="2024-06-27T14:15:04.133" v="879" actId="478"/>
          <ac:picMkLst>
            <pc:docMk/>
            <pc:sldMk cId="1936029706" sldId="957"/>
            <ac:picMk id="18" creationId="{7D96A391-5904-98BC-4B19-4FC8A26090EC}"/>
          </ac:picMkLst>
        </pc:picChg>
        <pc:picChg chg="add mod">
          <ac:chgData name="Ahi, Hourieh" userId="052df1cf-6bf4-4a1d-90f7-bedfbdb903ec" providerId="ADAL" clId="{B39F9D07-04FF-DC43-A5AC-C2EC328312EE}" dt="2024-06-27T16:11:56.438" v="1731" actId="1076"/>
          <ac:picMkLst>
            <pc:docMk/>
            <pc:sldMk cId="1936029706" sldId="957"/>
            <ac:picMk id="24" creationId="{2D3E6F10-4CD1-F569-F63E-153C16F43BF7}"/>
          </ac:picMkLst>
        </pc:picChg>
        <pc:picChg chg="del">
          <ac:chgData name="Ahi, Hourieh" userId="052df1cf-6bf4-4a1d-90f7-bedfbdb903ec" providerId="ADAL" clId="{B39F9D07-04FF-DC43-A5AC-C2EC328312EE}" dt="2024-06-27T14:15:07.313" v="883" actId="478"/>
          <ac:picMkLst>
            <pc:docMk/>
            <pc:sldMk cId="1936029706" sldId="957"/>
            <ac:picMk id="25" creationId="{D474B8A5-CECC-8E33-3537-1A013CE576C7}"/>
          </ac:picMkLst>
        </pc:picChg>
        <pc:picChg chg="add del mod">
          <ac:chgData name="Ahi, Hourieh" userId="052df1cf-6bf4-4a1d-90f7-bedfbdb903ec" providerId="ADAL" clId="{B39F9D07-04FF-DC43-A5AC-C2EC328312EE}" dt="2024-06-27T16:11:52.503" v="1730" actId="478"/>
          <ac:picMkLst>
            <pc:docMk/>
            <pc:sldMk cId="1936029706" sldId="957"/>
            <ac:picMk id="32" creationId="{D7BEC8A7-DB15-12F5-52C4-8E1743B15919}"/>
          </ac:picMkLst>
        </pc:picChg>
        <pc:picChg chg="mod">
          <ac:chgData name="Ahi, Hourieh" userId="052df1cf-6bf4-4a1d-90f7-bedfbdb903ec" providerId="ADAL" clId="{B39F9D07-04FF-DC43-A5AC-C2EC328312EE}" dt="2024-06-27T14:16:42.355" v="929" actId="1076"/>
          <ac:picMkLst>
            <pc:docMk/>
            <pc:sldMk cId="1936029706" sldId="957"/>
            <ac:picMk id="1026" creationId="{E2503C07-B824-92EF-6366-5C1362B91232}"/>
          </ac:picMkLst>
        </pc:picChg>
        <pc:cxnChg chg="del mod">
          <ac:chgData name="Ahi, Hourieh" userId="052df1cf-6bf4-4a1d-90f7-bedfbdb903ec" providerId="ADAL" clId="{B39F9D07-04FF-DC43-A5AC-C2EC328312EE}" dt="2024-06-27T16:12:49.942" v="1743" actId="478"/>
          <ac:cxnSpMkLst>
            <pc:docMk/>
            <pc:sldMk cId="1936029706" sldId="957"/>
            <ac:cxnSpMk id="13" creationId="{CD29ED4B-3E53-3447-DBC5-1AA840DAFC92}"/>
          </ac:cxnSpMkLst>
        </pc:cxnChg>
        <pc:cxnChg chg="del">
          <ac:chgData name="Ahi, Hourieh" userId="052df1cf-6bf4-4a1d-90f7-bedfbdb903ec" providerId="ADAL" clId="{B39F9D07-04FF-DC43-A5AC-C2EC328312EE}" dt="2024-06-27T14:15:05.807" v="881" actId="478"/>
          <ac:cxnSpMkLst>
            <pc:docMk/>
            <pc:sldMk cId="1936029706" sldId="957"/>
            <ac:cxnSpMk id="22" creationId="{BCC0DF1E-79A7-8B77-9794-6B80788CC193}"/>
          </ac:cxnSpMkLst>
        </pc:cxnChg>
      </pc:sldChg>
      <pc:sldChg chg="addSp delSp modSp add mod">
        <pc:chgData name="Ahi, Hourieh" userId="052df1cf-6bf4-4a1d-90f7-bedfbdb903ec" providerId="ADAL" clId="{B39F9D07-04FF-DC43-A5AC-C2EC328312EE}" dt="2024-06-27T22:28:26.988" v="4197" actId="20577"/>
        <pc:sldMkLst>
          <pc:docMk/>
          <pc:sldMk cId="1847642455" sldId="958"/>
        </pc:sldMkLst>
        <pc:spChg chg="mod">
          <ac:chgData name="Ahi, Hourieh" userId="052df1cf-6bf4-4a1d-90f7-bedfbdb903ec" providerId="ADAL" clId="{B39F9D07-04FF-DC43-A5AC-C2EC328312EE}" dt="2024-06-27T19:41:42.134" v="3184" actId="20577"/>
          <ac:spMkLst>
            <pc:docMk/>
            <pc:sldMk cId="1847642455" sldId="958"/>
            <ac:spMk id="2" creationId="{20B3B14C-15F1-C1F4-2B2B-27B5C1BEDD19}"/>
          </ac:spMkLst>
        </pc:spChg>
        <pc:spChg chg="del">
          <ac:chgData name="Ahi, Hourieh" userId="052df1cf-6bf4-4a1d-90f7-bedfbdb903ec" providerId="ADAL" clId="{B39F9D07-04FF-DC43-A5AC-C2EC328312EE}" dt="2024-06-27T19:16:19.454" v="2842" actId="478"/>
          <ac:spMkLst>
            <pc:docMk/>
            <pc:sldMk cId="1847642455" sldId="958"/>
            <ac:spMk id="3" creationId="{2FFC6FAD-836E-56C4-E410-3993AAD4059A}"/>
          </ac:spMkLst>
        </pc:spChg>
        <pc:spChg chg="del mod">
          <ac:chgData name="Ahi, Hourieh" userId="052df1cf-6bf4-4a1d-90f7-bedfbdb903ec" providerId="ADAL" clId="{B39F9D07-04FF-DC43-A5AC-C2EC328312EE}" dt="2024-06-27T19:16:21.673" v="2843" actId="478"/>
          <ac:spMkLst>
            <pc:docMk/>
            <pc:sldMk cId="1847642455" sldId="958"/>
            <ac:spMk id="4" creationId="{AB1E9813-91CE-C69C-50D9-6AC59A5DA1F0}"/>
          </ac:spMkLst>
        </pc:spChg>
        <pc:spChg chg="add del mod">
          <ac:chgData name="Ahi, Hourieh" userId="052df1cf-6bf4-4a1d-90f7-bedfbdb903ec" providerId="ADAL" clId="{B39F9D07-04FF-DC43-A5AC-C2EC328312EE}" dt="2024-06-27T19:57:48.456" v="3559" actId="478"/>
          <ac:spMkLst>
            <pc:docMk/>
            <pc:sldMk cId="1847642455" sldId="958"/>
            <ac:spMk id="5" creationId="{C38349C3-3B38-D4CA-5805-4875D644C164}"/>
          </ac:spMkLst>
        </pc:spChg>
        <pc:spChg chg="del">
          <ac:chgData name="Ahi, Hourieh" userId="052df1cf-6bf4-4a1d-90f7-bedfbdb903ec" providerId="ADAL" clId="{B39F9D07-04FF-DC43-A5AC-C2EC328312EE}" dt="2024-06-27T19:16:12.712" v="2837" actId="478"/>
          <ac:spMkLst>
            <pc:docMk/>
            <pc:sldMk cId="1847642455" sldId="958"/>
            <ac:spMk id="7" creationId="{305C8664-35D7-0CE2-53C1-1F1718888410}"/>
          </ac:spMkLst>
        </pc:spChg>
        <pc:spChg chg="del">
          <ac:chgData name="Ahi, Hourieh" userId="052df1cf-6bf4-4a1d-90f7-bedfbdb903ec" providerId="ADAL" clId="{B39F9D07-04FF-DC43-A5AC-C2EC328312EE}" dt="2024-06-27T19:16:11.549" v="2836" actId="478"/>
          <ac:spMkLst>
            <pc:docMk/>
            <pc:sldMk cId="1847642455" sldId="958"/>
            <ac:spMk id="8" creationId="{ECA07E01-7433-1809-CE50-3EFEF2226269}"/>
          </ac:spMkLst>
        </pc:spChg>
        <pc:spChg chg="del">
          <ac:chgData name="Ahi, Hourieh" userId="052df1cf-6bf4-4a1d-90f7-bedfbdb903ec" providerId="ADAL" clId="{B39F9D07-04FF-DC43-A5AC-C2EC328312EE}" dt="2024-06-27T19:16:24.499" v="2846" actId="478"/>
          <ac:spMkLst>
            <pc:docMk/>
            <pc:sldMk cId="1847642455" sldId="958"/>
            <ac:spMk id="12" creationId="{367FFC37-3E1C-8BCF-3924-F03F4546D591}"/>
          </ac:spMkLst>
        </pc:spChg>
        <pc:spChg chg="add del mod">
          <ac:chgData name="Ahi, Hourieh" userId="052df1cf-6bf4-4a1d-90f7-bedfbdb903ec" providerId="ADAL" clId="{B39F9D07-04FF-DC43-A5AC-C2EC328312EE}" dt="2024-06-27T14:54:32.451" v="1495" actId="478"/>
          <ac:spMkLst>
            <pc:docMk/>
            <pc:sldMk cId="1847642455" sldId="958"/>
            <ac:spMk id="14" creationId="{8B8E0A1A-EE80-84AC-39CD-2F69FAAF8771}"/>
          </ac:spMkLst>
        </pc:spChg>
        <pc:spChg chg="add del mod">
          <ac:chgData name="Ahi, Hourieh" userId="052df1cf-6bf4-4a1d-90f7-bedfbdb903ec" providerId="ADAL" clId="{B39F9D07-04FF-DC43-A5AC-C2EC328312EE}" dt="2024-06-27T19:57:49.710" v="3560" actId="478"/>
          <ac:spMkLst>
            <pc:docMk/>
            <pc:sldMk cId="1847642455" sldId="958"/>
            <ac:spMk id="15" creationId="{C3D63E25-4B03-B4E4-E777-741766149862}"/>
          </ac:spMkLst>
        </pc:spChg>
        <pc:spChg chg="del">
          <ac:chgData name="Ahi, Hourieh" userId="052df1cf-6bf4-4a1d-90f7-bedfbdb903ec" providerId="ADAL" clId="{B39F9D07-04FF-DC43-A5AC-C2EC328312EE}" dt="2024-06-27T19:16:15.791" v="2839" actId="478"/>
          <ac:spMkLst>
            <pc:docMk/>
            <pc:sldMk cId="1847642455" sldId="958"/>
            <ac:spMk id="16" creationId="{32592444-14A9-2BEC-5C88-4A1459FD61D5}"/>
          </ac:spMkLst>
        </pc:spChg>
        <pc:spChg chg="del mod">
          <ac:chgData name="Ahi, Hourieh" userId="052df1cf-6bf4-4a1d-90f7-bedfbdb903ec" providerId="ADAL" clId="{B39F9D07-04FF-DC43-A5AC-C2EC328312EE}" dt="2024-06-27T19:16:18.181" v="2841" actId="478"/>
          <ac:spMkLst>
            <pc:docMk/>
            <pc:sldMk cId="1847642455" sldId="958"/>
            <ac:spMk id="17" creationId="{597A6035-F990-DCEC-7714-16C3CC891EC4}"/>
          </ac:spMkLst>
        </pc:spChg>
        <pc:spChg chg="add del mod">
          <ac:chgData name="Ahi, Hourieh" userId="052df1cf-6bf4-4a1d-90f7-bedfbdb903ec" providerId="ADAL" clId="{B39F9D07-04FF-DC43-A5AC-C2EC328312EE}" dt="2024-06-27T19:16:23.731" v="2845" actId="478"/>
          <ac:spMkLst>
            <pc:docMk/>
            <pc:sldMk cId="1847642455" sldId="958"/>
            <ac:spMk id="19" creationId="{CB25A5ED-EE32-C795-3D9B-091C5FF2EF60}"/>
          </ac:spMkLst>
        </pc:spChg>
        <pc:spChg chg="add mod">
          <ac:chgData name="Ahi, Hourieh" userId="052df1cf-6bf4-4a1d-90f7-bedfbdb903ec" providerId="ADAL" clId="{B39F9D07-04FF-DC43-A5AC-C2EC328312EE}" dt="2024-06-27T22:27:48.718" v="4178" actId="20577"/>
          <ac:spMkLst>
            <pc:docMk/>
            <pc:sldMk cId="1847642455" sldId="958"/>
            <ac:spMk id="20" creationId="{18AC88D7-6A72-271A-40FD-289425689DEE}"/>
          </ac:spMkLst>
        </pc:spChg>
        <pc:spChg chg="add mod">
          <ac:chgData name="Ahi, Hourieh" userId="052df1cf-6bf4-4a1d-90f7-bedfbdb903ec" providerId="ADAL" clId="{B39F9D07-04FF-DC43-A5AC-C2EC328312EE}" dt="2024-06-27T19:58:27.468" v="3574" actId="1076"/>
          <ac:spMkLst>
            <pc:docMk/>
            <pc:sldMk cId="1847642455" sldId="958"/>
            <ac:spMk id="22" creationId="{2468ED5B-7E67-EB21-7D2C-2B6DCF1FD84D}"/>
          </ac:spMkLst>
        </pc:spChg>
        <pc:spChg chg="add mod">
          <ac:chgData name="Ahi, Hourieh" userId="052df1cf-6bf4-4a1d-90f7-bedfbdb903ec" providerId="ADAL" clId="{B39F9D07-04FF-DC43-A5AC-C2EC328312EE}" dt="2024-06-27T19:58:32.076" v="3576" actId="1076"/>
          <ac:spMkLst>
            <pc:docMk/>
            <pc:sldMk cId="1847642455" sldId="958"/>
            <ac:spMk id="23" creationId="{06DEC2BE-E4D0-CF5A-BC84-39EA639F4CF3}"/>
          </ac:spMkLst>
        </pc:spChg>
        <pc:spChg chg="add mod">
          <ac:chgData name="Ahi, Hourieh" userId="052df1cf-6bf4-4a1d-90f7-bedfbdb903ec" providerId="ADAL" clId="{B39F9D07-04FF-DC43-A5AC-C2EC328312EE}" dt="2024-06-27T19:58:35.361" v="3577" actId="1076"/>
          <ac:spMkLst>
            <pc:docMk/>
            <pc:sldMk cId="1847642455" sldId="958"/>
            <ac:spMk id="25" creationId="{2F34253D-6FE3-1FD7-F671-EA3378D50C00}"/>
          </ac:spMkLst>
        </pc:spChg>
        <pc:spChg chg="del">
          <ac:chgData name="Ahi, Hourieh" userId="052df1cf-6bf4-4a1d-90f7-bedfbdb903ec" providerId="ADAL" clId="{B39F9D07-04FF-DC43-A5AC-C2EC328312EE}" dt="2024-06-27T14:45:10.556" v="1465" actId="478"/>
          <ac:spMkLst>
            <pc:docMk/>
            <pc:sldMk cId="1847642455" sldId="958"/>
            <ac:spMk id="27" creationId="{6E6D8F1A-976F-FCE7-4EFD-0368658FC70B}"/>
          </ac:spMkLst>
        </pc:spChg>
        <pc:spChg chg="del">
          <ac:chgData name="Ahi, Hourieh" userId="052df1cf-6bf4-4a1d-90f7-bedfbdb903ec" providerId="ADAL" clId="{B39F9D07-04FF-DC43-A5AC-C2EC328312EE}" dt="2024-06-27T14:45:12.373" v="1466" actId="478"/>
          <ac:spMkLst>
            <pc:docMk/>
            <pc:sldMk cId="1847642455" sldId="958"/>
            <ac:spMk id="28" creationId="{33EEF3D9-B9C6-D957-C405-86E85C2C92D3}"/>
          </ac:spMkLst>
        </pc:spChg>
        <pc:spChg chg="del">
          <ac:chgData name="Ahi, Hourieh" userId="052df1cf-6bf4-4a1d-90f7-bedfbdb903ec" providerId="ADAL" clId="{B39F9D07-04FF-DC43-A5AC-C2EC328312EE}" dt="2024-06-27T14:45:13.289" v="1467" actId="478"/>
          <ac:spMkLst>
            <pc:docMk/>
            <pc:sldMk cId="1847642455" sldId="958"/>
            <ac:spMk id="29" creationId="{E1E718B6-8F51-E1C0-2A2C-580B3C09A324}"/>
          </ac:spMkLst>
        </pc:spChg>
        <pc:spChg chg="del mod">
          <ac:chgData name="Ahi, Hourieh" userId="052df1cf-6bf4-4a1d-90f7-bedfbdb903ec" providerId="ADAL" clId="{B39F9D07-04FF-DC43-A5AC-C2EC328312EE}" dt="2024-06-27T14:45:19.393" v="1469" actId="478"/>
          <ac:spMkLst>
            <pc:docMk/>
            <pc:sldMk cId="1847642455" sldId="958"/>
            <ac:spMk id="31" creationId="{9741B1CB-6EB1-6DEB-E3FE-46173C2FEC17}"/>
          </ac:spMkLst>
        </pc:spChg>
        <pc:spChg chg="del">
          <ac:chgData name="Ahi, Hourieh" userId="052df1cf-6bf4-4a1d-90f7-bedfbdb903ec" providerId="ADAL" clId="{B39F9D07-04FF-DC43-A5AC-C2EC328312EE}" dt="2024-06-27T14:45:09.687" v="1464" actId="478"/>
          <ac:spMkLst>
            <pc:docMk/>
            <pc:sldMk cId="1847642455" sldId="958"/>
            <ac:spMk id="33" creationId="{44527FB2-2C79-3FFC-AE83-F696C4B692DA}"/>
          </ac:spMkLst>
        </pc:spChg>
        <pc:spChg chg="add mod">
          <ac:chgData name="Ahi, Hourieh" userId="052df1cf-6bf4-4a1d-90f7-bedfbdb903ec" providerId="ADAL" clId="{B39F9D07-04FF-DC43-A5AC-C2EC328312EE}" dt="2024-06-27T22:28:26.988" v="4197" actId="20577"/>
          <ac:spMkLst>
            <pc:docMk/>
            <pc:sldMk cId="1847642455" sldId="958"/>
            <ac:spMk id="35" creationId="{E47AF4D1-3AD6-2553-2271-18B137C1B084}"/>
          </ac:spMkLst>
        </pc:spChg>
        <pc:graphicFrameChg chg="add del mod modGraphic">
          <ac:chgData name="Ahi, Hourieh" userId="052df1cf-6bf4-4a1d-90f7-bedfbdb903ec" providerId="ADAL" clId="{B39F9D07-04FF-DC43-A5AC-C2EC328312EE}" dt="2024-06-27T14:54:30.368" v="1494" actId="478"/>
          <ac:graphicFrameMkLst>
            <pc:docMk/>
            <pc:sldMk cId="1847642455" sldId="958"/>
            <ac:graphicFrameMk id="10" creationId="{3DED2186-BF71-C4CE-A755-8EF6EA51BA2E}"/>
          </ac:graphicFrameMkLst>
        </pc:graphicFrameChg>
        <pc:picChg chg="del">
          <ac:chgData name="Ahi, Hourieh" userId="052df1cf-6bf4-4a1d-90f7-bedfbdb903ec" providerId="ADAL" clId="{B39F9D07-04FF-DC43-A5AC-C2EC328312EE}" dt="2024-06-27T19:16:22.636" v="2844" actId="478"/>
          <ac:picMkLst>
            <pc:docMk/>
            <pc:sldMk cId="1847642455" sldId="958"/>
            <ac:picMk id="6" creationId="{FD396910-52E0-73D1-D759-91512525AD7D}"/>
          </ac:picMkLst>
        </pc:picChg>
        <pc:picChg chg="del">
          <ac:chgData name="Ahi, Hourieh" userId="052df1cf-6bf4-4a1d-90f7-bedfbdb903ec" providerId="ADAL" clId="{B39F9D07-04FF-DC43-A5AC-C2EC328312EE}" dt="2024-06-27T19:16:16.634" v="2840" actId="478"/>
          <ac:picMkLst>
            <pc:docMk/>
            <pc:sldMk cId="1847642455" sldId="958"/>
            <ac:picMk id="9" creationId="{A988E4CC-507F-F103-36DB-FCD25B07A8D7}"/>
          </ac:picMkLst>
        </pc:picChg>
        <pc:picChg chg="add del mod">
          <ac:chgData name="Ahi, Hourieh" userId="052df1cf-6bf4-4a1d-90f7-bedfbdb903ec" providerId="ADAL" clId="{B39F9D07-04FF-DC43-A5AC-C2EC328312EE}" dt="2024-06-27T19:57:59.133" v="3561" actId="478"/>
          <ac:picMkLst>
            <pc:docMk/>
            <pc:sldMk cId="1847642455" sldId="958"/>
            <ac:picMk id="21" creationId="{BD7A2CCB-5C5A-ADA0-0872-0EEC46007179}"/>
          </ac:picMkLst>
        </pc:picChg>
        <pc:picChg chg="del">
          <ac:chgData name="Ahi, Hourieh" userId="052df1cf-6bf4-4a1d-90f7-bedfbdb903ec" providerId="ADAL" clId="{B39F9D07-04FF-DC43-A5AC-C2EC328312EE}" dt="2024-06-27T14:45:08.866" v="1463" actId="478"/>
          <ac:picMkLst>
            <pc:docMk/>
            <pc:sldMk cId="1847642455" sldId="958"/>
            <ac:picMk id="24" creationId="{2D3E6F10-4CD1-F569-F63E-153C16F43BF7}"/>
          </ac:picMkLst>
        </pc:picChg>
        <pc:picChg chg="add mod">
          <ac:chgData name="Ahi, Hourieh" userId="052df1cf-6bf4-4a1d-90f7-bedfbdb903ec" providerId="ADAL" clId="{B39F9D07-04FF-DC43-A5AC-C2EC328312EE}" dt="2024-06-27T19:58:22.630" v="3572" actId="1076"/>
          <ac:picMkLst>
            <pc:docMk/>
            <pc:sldMk cId="1847642455" sldId="958"/>
            <ac:picMk id="30" creationId="{6FC59006-47C9-8FC7-A25E-E9D3D318BD5D}"/>
          </ac:picMkLst>
        </pc:picChg>
        <pc:picChg chg="del">
          <ac:chgData name="Ahi, Hourieh" userId="052df1cf-6bf4-4a1d-90f7-bedfbdb903ec" providerId="ADAL" clId="{B39F9D07-04FF-DC43-A5AC-C2EC328312EE}" dt="2024-06-27T19:57:47.580" v="3558" actId="478"/>
          <ac:picMkLst>
            <pc:docMk/>
            <pc:sldMk cId="1847642455" sldId="958"/>
            <ac:picMk id="32" creationId="{D7BEC8A7-DB15-12F5-52C4-8E1743B15919}"/>
          </ac:picMkLst>
        </pc:picChg>
        <pc:picChg chg="add mod">
          <ac:chgData name="Ahi, Hourieh" userId="052df1cf-6bf4-4a1d-90f7-bedfbdb903ec" providerId="ADAL" clId="{B39F9D07-04FF-DC43-A5AC-C2EC328312EE}" dt="2024-06-27T19:58:28.999" v="3575" actId="1076"/>
          <ac:picMkLst>
            <pc:docMk/>
            <pc:sldMk cId="1847642455" sldId="958"/>
            <ac:picMk id="34" creationId="{A1C33B05-E83E-D929-3976-E005241B4251}"/>
          </ac:picMkLst>
        </pc:picChg>
        <pc:picChg chg="del">
          <ac:chgData name="Ahi, Hourieh" userId="052df1cf-6bf4-4a1d-90f7-bedfbdb903ec" providerId="ADAL" clId="{B39F9D07-04FF-DC43-A5AC-C2EC328312EE}" dt="2024-06-27T19:16:09.627" v="2835" actId="478"/>
          <ac:picMkLst>
            <pc:docMk/>
            <pc:sldMk cId="1847642455" sldId="958"/>
            <ac:picMk id="1026" creationId="{E2503C07-B824-92EF-6366-5C1362B91232}"/>
          </ac:picMkLst>
        </pc:picChg>
        <pc:cxnChg chg="del">
          <ac:chgData name="Ahi, Hourieh" userId="052df1cf-6bf4-4a1d-90f7-bedfbdb903ec" providerId="ADAL" clId="{B39F9D07-04FF-DC43-A5AC-C2EC328312EE}" dt="2024-06-27T19:16:13.468" v="2838" actId="478"/>
          <ac:cxnSpMkLst>
            <pc:docMk/>
            <pc:sldMk cId="1847642455" sldId="958"/>
            <ac:cxnSpMk id="13" creationId="{CD29ED4B-3E53-3447-DBC5-1AA840DAFC92}"/>
          </ac:cxnSpMkLst>
        </pc:cxnChg>
        <pc:cxnChg chg="add del mod">
          <ac:chgData name="Ahi, Hourieh" userId="052df1cf-6bf4-4a1d-90f7-bedfbdb903ec" providerId="ADAL" clId="{B39F9D07-04FF-DC43-A5AC-C2EC328312EE}" dt="2024-06-27T16:10:25.285" v="1669" actId="478"/>
          <ac:cxnSpMkLst>
            <pc:docMk/>
            <pc:sldMk cId="1847642455" sldId="958"/>
            <ac:cxnSpMk id="18" creationId="{44867F69-A301-C207-1B04-21D8AE95D170}"/>
          </ac:cxnSpMkLst>
        </pc:cxnChg>
      </pc:sldChg>
      <pc:sldChg chg="modSp add del mod ord">
        <pc:chgData name="Ahi, Hourieh" userId="052df1cf-6bf4-4a1d-90f7-bedfbdb903ec" providerId="ADAL" clId="{B39F9D07-04FF-DC43-A5AC-C2EC328312EE}" dt="2024-06-27T16:08:58.244" v="1665" actId="2696"/>
        <pc:sldMkLst>
          <pc:docMk/>
          <pc:sldMk cId="3115002314" sldId="959"/>
        </pc:sldMkLst>
        <pc:graphicFrameChg chg="modGraphic">
          <ac:chgData name="Ahi, Hourieh" userId="052df1cf-6bf4-4a1d-90f7-bedfbdb903ec" providerId="ADAL" clId="{B39F9D07-04FF-DC43-A5AC-C2EC328312EE}" dt="2024-06-27T16:04:38.171" v="1607" actId="14734"/>
          <ac:graphicFrameMkLst>
            <pc:docMk/>
            <pc:sldMk cId="3115002314" sldId="959"/>
            <ac:graphicFrameMk id="4" creationId="{9412CAA5-4547-53BC-D27E-8E68F4141CFA}"/>
          </ac:graphicFrameMkLst>
        </pc:graphicFrameChg>
      </pc:sldChg>
      <pc:sldChg chg="modSp add del mod">
        <pc:chgData name="Ahi, Hourieh" userId="052df1cf-6bf4-4a1d-90f7-bedfbdb903ec" providerId="ADAL" clId="{B39F9D07-04FF-DC43-A5AC-C2EC328312EE}" dt="2024-06-27T18:42:36.260" v="2522" actId="2696"/>
        <pc:sldMkLst>
          <pc:docMk/>
          <pc:sldMk cId="4153618216" sldId="960"/>
        </pc:sldMkLst>
        <pc:graphicFrameChg chg="mod modGraphic">
          <ac:chgData name="Ahi, Hourieh" userId="052df1cf-6bf4-4a1d-90f7-bedfbdb903ec" providerId="ADAL" clId="{B39F9D07-04FF-DC43-A5AC-C2EC328312EE}" dt="2024-06-27T16:08:45.248" v="1664" actId="207"/>
          <ac:graphicFrameMkLst>
            <pc:docMk/>
            <pc:sldMk cId="4153618216" sldId="960"/>
            <ac:graphicFrameMk id="4" creationId="{9412CAA5-4547-53BC-D27E-8E68F4141CFA}"/>
          </ac:graphicFrameMkLst>
        </pc:graphicFrameChg>
      </pc:sldChg>
      <pc:sldChg chg="addSp delSp modSp add mod">
        <pc:chgData name="Ahi, Hourieh" userId="052df1cf-6bf4-4a1d-90f7-bedfbdb903ec" providerId="ADAL" clId="{B39F9D07-04FF-DC43-A5AC-C2EC328312EE}" dt="2024-06-27T22:27:30.964" v="4174" actId="20577"/>
        <pc:sldMkLst>
          <pc:docMk/>
          <pc:sldMk cId="206215231" sldId="961"/>
        </pc:sldMkLst>
        <pc:spChg chg="mod">
          <ac:chgData name="Ahi, Hourieh" userId="052df1cf-6bf4-4a1d-90f7-bedfbdb903ec" providerId="ADAL" clId="{B39F9D07-04FF-DC43-A5AC-C2EC328312EE}" dt="2024-06-27T18:33:04.861" v="2493" actId="20577"/>
          <ac:spMkLst>
            <pc:docMk/>
            <pc:sldMk cId="206215231" sldId="961"/>
            <ac:spMk id="2" creationId="{20B3B14C-15F1-C1F4-2B2B-27B5C1BEDD19}"/>
          </ac:spMkLst>
        </pc:spChg>
        <pc:spChg chg="del">
          <ac:chgData name="Ahi, Hourieh" userId="052df1cf-6bf4-4a1d-90f7-bedfbdb903ec" providerId="ADAL" clId="{B39F9D07-04FF-DC43-A5AC-C2EC328312EE}" dt="2024-06-27T18:33:58.760" v="2500" actId="478"/>
          <ac:spMkLst>
            <pc:docMk/>
            <pc:sldMk cId="206215231" sldId="961"/>
            <ac:spMk id="3" creationId="{2FFC6FAD-836E-56C4-E410-3993AAD4059A}"/>
          </ac:spMkLst>
        </pc:spChg>
        <pc:spChg chg="del">
          <ac:chgData name="Ahi, Hourieh" userId="052df1cf-6bf4-4a1d-90f7-bedfbdb903ec" providerId="ADAL" clId="{B39F9D07-04FF-DC43-A5AC-C2EC328312EE}" dt="2024-06-27T18:34:05.971" v="2506" actId="478"/>
          <ac:spMkLst>
            <pc:docMk/>
            <pc:sldMk cId="206215231" sldId="961"/>
            <ac:spMk id="4" creationId="{AB1E9813-91CE-C69C-50D9-6AC59A5DA1F0}"/>
          </ac:spMkLst>
        </pc:spChg>
        <pc:spChg chg="del">
          <ac:chgData name="Ahi, Hourieh" userId="052df1cf-6bf4-4a1d-90f7-bedfbdb903ec" providerId="ADAL" clId="{B39F9D07-04FF-DC43-A5AC-C2EC328312EE}" dt="2024-06-27T18:33:54.284" v="2496" actId="478"/>
          <ac:spMkLst>
            <pc:docMk/>
            <pc:sldMk cId="206215231" sldId="961"/>
            <ac:spMk id="7" creationId="{305C8664-35D7-0CE2-53C1-1F1718888410}"/>
          </ac:spMkLst>
        </pc:spChg>
        <pc:spChg chg="del">
          <ac:chgData name="Ahi, Hourieh" userId="052df1cf-6bf4-4a1d-90f7-bedfbdb903ec" providerId="ADAL" clId="{B39F9D07-04FF-DC43-A5AC-C2EC328312EE}" dt="2024-06-27T18:33:53.383" v="2495" actId="478"/>
          <ac:spMkLst>
            <pc:docMk/>
            <pc:sldMk cId="206215231" sldId="961"/>
            <ac:spMk id="8" creationId="{ECA07E01-7433-1809-CE50-3EFEF2226269}"/>
          </ac:spMkLst>
        </pc:spChg>
        <pc:spChg chg="add mod">
          <ac:chgData name="Ahi, Hourieh" userId="052df1cf-6bf4-4a1d-90f7-bedfbdb903ec" providerId="ADAL" clId="{B39F9D07-04FF-DC43-A5AC-C2EC328312EE}" dt="2024-06-27T19:37:25.233" v="2997" actId="1035"/>
          <ac:spMkLst>
            <pc:docMk/>
            <pc:sldMk cId="206215231" sldId="961"/>
            <ac:spMk id="9" creationId="{0A4B6D6A-C141-71EA-1886-08B298382D13}"/>
          </ac:spMkLst>
        </pc:spChg>
        <pc:spChg chg="del">
          <ac:chgData name="Ahi, Hourieh" userId="052df1cf-6bf4-4a1d-90f7-bedfbdb903ec" providerId="ADAL" clId="{B39F9D07-04FF-DC43-A5AC-C2EC328312EE}" dt="2024-06-27T18:34:11.675" v="2510" actId="478"/>
          <ac:spMkLst>
            <pc:docMk/>
            <pc:sldMk cId="206215231" sldId="961"/>
            <ac:spMk id="10" creationId="{BA6CECF9-595E-9689-5C32-FA309EE46C7A}"/>
          </ac:spMkLst>
        </pc:spChg>
        <pc:spChg chg="del">
          <ac:chgData name="Ahi, Hourieh" userId="052df1cf-6bf4-4a1d-90f7-bedfbdb903ec" providerId="ADAL" clId="{B39F9D07-04FF-DC43-A5AC-C2EC328312EE}" dt="2024-06-27T18:34:14.468" v="2511" actId="478"/>
          <ac:spMkLst>
            <pc:docMk/>
            <pc:sldMk cId="206215231" sldId="961"/>
            <ac:spMk id="11" creationId="{1C51723F-D513-D91C-F9A6-3B53C51BD8E3}"/>
          </ac:spMkLst>
        </pc:spChg>
        <pc:spChg chg="del">
          <ac:chgData name="Ahi, Hourieh" userId="052df1cf-6bf4-4a1d-90f7-bedfbdb903ec" providerId="ADAL" clId="{B39F9D07-04FF-DC43-A5AC-C2EC328312EE}" dt="2024-06-27T18:34:10.209" v="2509" actId="478"/>
          <ac:spMkLst>
            <pc:docMk/>
            <pc:sldMk cId="206215231" sldId="961"/>
            <ac:spMk id="12" creationId="{4BBA1B7A-9AE0-892E-6148-5B6C72E5F9EC}"/>
          </ac:spMkLst>
        </pc:spChg>
        <pc:spChg chg="del">
          <ac:chgData name="Ahi, Hourieh" userId="052df1cf-6bf4-4a1d-90f7-bedfbdb903ec" providerId="ADAL" clId="{B39F9D07-04FF-DC43-A5AC-C2EC328312EE}" dt="2024-06-27T18:33:55.662" v="2497" actId="478"/>
          <ac:spMkLst>
            <pc:docMk/>
            <pc:sldMk cId="206215231" sldId="961"/>
            <ac:spMk id="16" creationId="{32592444-14A9-2BEC-5C88-4A1459FD61D5}"/>
          </ac:spMkLst>
        </pc:spChg>
        <pc:spChg chg="del">
          <ac:chgData name="Ahi, Hourieh" userId="052df1cf-6bf4-4a1d-90f7-bedfbdb903ec" providerId="ADAL" clId="{B39F9D07-04FF-DC43-A5AC-C2EC328312EE}" dt="2024-06-27T18:33:57.826" v="2499" actId="478"/>
          <ac:spMkLst>
            <pc:docMk/>
            <pc:sldMk cId="206215231" sldId="961"/>
            <ac:spMk id="17" creationId="{597A6035-F990-DCEC-7714-16C3CC891EC4}"/>
          </ac:spMkLst>
        </pc:spChg>
        <pc:spChg chg="add mod">
          <ac:chgData name="Ahi, Hourieh" userId="052df1cf-6bf4-4a1d-90f7-bedfbdb903ec" providerId="ADAL" clId="{B39F9D07-04FF-DC43-A5AC-C2EC328312EE}" dt="2024-06-27T19:37:25.233" v="2997" actId="1035"/>
          <ac:spMkLst>
            <pc:docMk/>
            <pc:sldMk cId="206215231" sldId="961"/>
            <ac:spMk id="18" creationId="{F9F021DF-BA0D-1460-A25B-AC2472ECB5C6}"/>
          </ac:spMkLst>
        </pc:spChg>
        <pc:spChg chg="del">
          <ac:chgData name="Ahi, Hourieh" userId="052df1cf-6bf4-4a1d-90f7-bedfbdb903ec" providerId="ADAL" clId="{B39F9D07-04FF-DC43-A5AC-C2EC328312EE}" dt="2024-06-27T18:43:41.434" v="2530" actId="478"/>
          <ac:spMkLst>
            <pc:docMk/>
            <pc:sldMk cId="206215231" sldId="961"/>
            <ac:spMk id="20" creationId="{C216520A-029C-9857-292A-BE96C0291D53}"/>
          </ac:spMkLst>
        </pc:spChg>
        <pc:spChg chg="del">
          <ac:chgData name="Ahi, Hourieh" userId="052df1cf-6bf4-4a1d-90f7-bedfbdb903ec" providerId="ADAL" clId="{B39F9D07-04FF-DC43-A5AC-C2EC328312EE}" dt="2024-06-27T18:43:43.086" v="2531" actId="478"/>
          <ac:spMkLst>
            <pc:docMk/>
            <pc:sldMk cId="206215231" sldId="961"/>
            <ac:spMk id="21" creationId="{F1EB7E8F-C0DA-9813-24BA-EB632F90158D}"/>
          </ac:spMkLst>
        </pc:spChg>
        <pc:spChg chg="add mod">
          <ac:chgData name="Ahi, Hourieh" userId="052df1cf-6bf4-4a1d-90f7-bedfbdb903ec" providerId="ADAL" clId="{B39F9D07-04FF-DC43-A5AC-C2EC328312EE}" dt="2024-06-27T19:37:25.233" v="2997" actId="1035"/>
          <ac:spMkLst>
            <pc:docMk/>
            <pc:sldMk cId="206215231" sldId="961"/>
            <ac:spMk id="22" creationId="{ECEF926F-E556-E078-40DA-0DE13A72EB72}"/>
          </ac:spMkLst>
        </pc:spChg>
        <pc:spChg chg="del">
          <ac:chgData name="Ahi, Hourieh" userId="052df1cf-6bf4-4a1d-90f7-bedfbdb903ec" providerId="ADAL" clId="{B39F9D07-04FF-DC43-A5AC-C2EC328312EE}" dt="2024-06-27T18:43:44.747" v="2532" actId="478"/>
          <ac:spMkLst>
            <pc:docMk/>
            <pc:sldMk cId="206215231" sldId="961"/>
            <ac:spMk id="23" creationId="{655C5579-3E56-81E2-4DAD-6AB00982A626}"/>
          </ac:spMkLst>
        </pc:spChg>
        <pc:spChg chg="add mod">
          <ac:chgData name="Ahi, Hourieh" userId="052df1cf-6bf4-4a1d-90f7-bedfbdb903ec" providerId="ADAL" clId="{B39F9D07-04FF-DC43-A5AC-C2EC328312EE}" dt="2024-06-27T19:37:25.233" v="2997" actId="1035"/>
          <ac:spMkLst>
            <pc:docMk/>
            <pc:sldMk cId="206215231" sldId="961"/>
            <ac:spMk id="25" creationId="{13E5B9B3-3282-3E54-E8C5-3EE8103FBFAE}"/>
          </ac:spMkLst>
        </pc:spChg>
        <pc:spChg chg="del">
          <ac:chgData name="Ahi, Hourieh" userId="052df1cf-6bf4-4a1d-90f7-bedfbdb903ec" providerId="ADAL" clId="{B39F9D07-04FF-DC43-A5AC-C2EC328312EE}" dt="2024-06-27T18:43:51.856" v="2537" actId="478"/>
          <ac:spMkLst>
            <pc:docMk/>
            <pc:sldMk cId="206215231" sldId="961"/>
            <ac:spMk id="26" creationId="{D852CD2D-AA66-93D6-EB2A-C67C792903B7}"/>
          </ac:spMkLst>
        </pc:spChg>
        <pc:spChg chg="del">
          <ac:chgData name="Ahi, Hourieh" userId="052df1cf-6bf4-4a1d-90f7-bedfbdb903ec" providerId="ADAL" clId="{B39F9D07-04FF-DC43-A5AC-C2EC328312EE}" dt="2024-06-27T18:33:59.749" v="2501" actId="478"/>
          <ac:spMkLst>
            <pc:docMk/>
            <pc:sldMk cId="206215231" sldId="961"/>
            <ac:spMk id="27" creationId="{65994165-1E61-F7D3-5D04-C67D62A161CB}"/>
          </ac:spMkLst>
        </pc:spChg>
        <pc:spChg chg="del">
          <ac:chgData name="Ahi, Hourieh" userId="052df1cf-6bf4-4a1d-90f7-bedfbdb903ec" providerId="ADAL" clId="{B39F9D07-04FF-DC43-A5AC-C2EC328312EE}" dt="2024-06-27T18:34:04.184" v="2504" actId="478"/>
          <ac:spMkLst>
            <pc:docMk/>
            <pc:sldMk cId="206215231" sldId="961"/>
            <ac:spMk id="28" creationId="{CF520AAD-16CA-D605-E6D7-B76D4F86EA00}"/>
          </ac:spMkLst>
        </pc:spChg>
        <pc:spChg chg="add mod">
          <ac:chgData name="Ahi, Hourieh" userId="052df1cf-6bf4-4a1d-90f7-bedfbdb903ec" providerId="ADAL" clId="{B39F9D07-04FF-DC43-A5AC-C2EC328312EE}" dt="2024-06-27T19:37:25.233" v="2997" actId="1035"/>
          <ac:spMkLst>
            <pc:docMk/>
            <pc:sldMk cId="206215231" sldId="961"/>
            <ac:spMk id="30" creationId="{919A2137-55E9-FF8C-E306-75CF06CF07DD}"/>
          </ac:spMkLst>
        </pc:spChg>
        <pc:spChg chg="del">
          <ac:chgData name="Ahi, Hourieh" userId="052df1cf-6bf4-4a1d-90f7-bedfbdb903ec" providerId="ADAL" clId="{B39F9D07-04FF-DC43-A5AC-C2EC328312EE}" dt="2024-06-27T18:34:03.292" v="2503" actId="478"/>
          <ac:spMkLst>
            <pc:docMk/>
            <pc:sldMk cId="206215231" sldId="961"/>
            <ac:spMk id="31" creationId="{AE231832-E222-2E0E-4823-76829FA096BF}"/>
          </ac:spMkLst>
        </pc:spChg>
        <pc:spChg chg="del">
          <ac:chgData name="Ahi, Hourieh" userId="052df1cf-6bf4-4a1d-90f7-bedfbdb903ec" providerId="ADAL" clId="{B39F9D07-04FF-DC43-A5AC-C2EC328312EE}" dt="2024-06-27T18:43:49.131" v="2535" actId="478"/>
          <ac:spMkLst>
            <pc:docMk/>
            <pc:sldMk cId="206215231" sldId="961"/>
            <ac:spMk id="34" creationId="{AF777D70-C619-DD06-C34C-BF8F5E597C18}"/>
          </ac:spMkLst>
        </pc:spChg>
        <pc:spChg chg="del">
          <ac:chgData name="Ahi, Hourieh" userId="052df1cf-6bf4-4a1d-90f7-bedfbdb903ec" providerId="ADAL" clId="{B39F9D07-04FF-DC43-A5AC-C2EC328312EE}" dt="2024-06-27T18:43:47.849" v="2534" actId="478"/>
          <ac:spMkLst>
            <pc:docMk/>
            <pc:sldMk cId="206215231" sldId="961"/>
            <ac:spMk id="35" creationId="{A6D2D416-F1B0-5468-15E9-29B2FB484CE5}"/>
          </ac:spMkLst>
        </pc:spChg>
        <pc:spChg chg="add mod">
          <ac:chgData name="Ahi, Hourieh" userId="052df1cf-6bf4-4a1d-90f7-bedfbdb903ec" providerId="ADAL" clId="{B39F9D07-04FF-DC43-A5AC-C2EC328312EE}" dt="2024-06-27T19:51:19.965" v="3439" actId="1076"/>
          <ac:spMkLst>
            <pc:docMk/>
            <pc:sldMk cId="206215231" sldId="961"/>
            <ac:spMk id="38" creationId="{D1C42FDF-2028-0925-9093-14165306353E}"/>
          </ac:spMkLst>
        </pc:spChg>
        <pc:spChg chg="add del">
          <ac:chgData name="Ahi, Hourieh" userId="052df1cf-6bf4-4a1d-90f7-bedfbdb903ec" providerId="ADAL" clId="{B39F9D07-04FF-DC43-A5AC-C2EC328312EE}" dt="2024-06-27T18:56:23.024" v="2576" actId="478"/>
          <ac:spMkLst>
            <pc:docMk/>
            <pc:sldMk cId="206215231" sldId="961"/>
            <ac:spMk id="39" creationId="{61A7F588-3085-8A97-48B1-9F310D066CED}"/>
          </ac:spMkLst>
        </pc:spChg>
        <pc:spChg chg="add mod">
          <ac:chgData name="Ahi, Hourieh" userId="052df1cf-6bf4-4a1d-90f7-bedfbdb903ec" providerId="ADAL" clId="{B39F9D07-04FF-DC43-A5AC-C2EC328312EE}" dt="2024-06-27T22:27:30.964" v="4174" actId="20577"/>
          <ac:spMkLst>
            <pc:docMk/>
            <pc:sldMk cId="206215231" sldId="961"/>
            <ac:spMk id="40" creationId="{F517393E-E290-A5AE-A019-1ABA2203E6B4}"/>
          </ac:spMkLst>
        </pc:spChg>
        <pc:spChg chg="add mod">
          <ac:chgData name="Ahi, Hourieh" userId="052df1cf-6bf4-4a1d-90f7-bedfbdb903ec" providerId="ADAL" clId="{B39F9D07-04FF-DC43-A5AC-C2EC328312EE}" dt="2024-06-27T19:06:22.425" v="2785" actId="1076"/>
          <ac:spMkLst>
            <pc:docMk/>
            <pc:sldMk cId="206215231" sldId="961"/>
            <ac:spMk id="42" creationId="{26B71B84-F9BE-BB8B-D933-3D177992849B}"/>
          </ac:spMkLst>
        </pc:spChg>
        <pc:picChg chg="del">
          <ac:chgData name="Ahi, Hourieh" userId="052df1cf-6bf4-4a1d-90f7-bedfbdb903ec" providerId="ADAL" clId="{B39F9D07-04FF-DC43-A5AC-C2EC328312EE}" dt="2024-06-27T18:34:07.731" v="2507" actId="478"/>
          <ac:picMkLst>
            <pc:docMk/>
            <pc:sldMk cId="206215231" sldId="961"/>
            <ac:picMk id="5" creationId="{92D8ABD6-531F-DD55-42F1-032158B9B33E}"/>
          </ac:picMkLst>
        </pc:picChg>
        <pc:picChg chg="del">
          <ac:chgData name="Ahi, Hourieh" userId="052df1cf-6bf4-4a1d-90f7-bedfbdb903ec" providerId="ADAL" clId="{B39F9D07-04FF-DC43-A5AC-C2EC328312EE}" dt="2024-06-27T18:34:04.976" v="2505" actId="478"/>
          <ac:picMkLst>
            <pc:docMk/>
            <pc:sldMk cId="206215231" sldId="961"/>
            <ac:picMk id="6" creationId="{FD396910-52E0-73D1-D759-91512525AD7D}"/>
          </ac:picMkLst>
        </pc:picChg>
        <pc:picChg chg="add del mod">
          <ac:chgData name="Ahi, Hourieh" userId="052df1cf-6bf4-4a1d-90f7-bedfbdb903ec" providerId="ADAL" clId="{B39F9D07-04FF-DC43-A5AC-C2EC328312EE}" dt="2024-06-27T19:04:27.446" v="2753" actId="478"/>
          <ac:picMkLst>
            <pc:docMk/>
            <pc:sldMk cId="206215231" sldId="961"/>
            <ac:picMk id="13" creationId="{0B6513E3-04BC-91C0-1F3B-5696AA0ED1FF}"/>
          </ac:picMkLst>
        </pc:picChg>
        <pc:picChg chg="add del mod">
          <ac:chgData name="Ahi, Hourieh" userId="052df1cf-6bf4-4a1d-90f7-bedfbdb903ec" providerId="ADAL" clId="{B39F9D07-04FF-DC43-A5AC-C2EC328312EE}" dt="2024-06-27T19:04:35.776" v="2757" actId="478"/>
          <ac:picMkLst>
            <pc:docMk/>
            <pc:sldMk cId="206215231" sldId="961"/>
            <ac:picMk id="14" creationId="{C18EB73E-803F-AA44-699E-34C4AF72CD72}"/>
          </ac:picMkLst>
        </pc:picChg>
        <pc:picChg chg="del">
          <ac:chgData name="Ahi, Hourieh" userId="052df1cf-6bf4-4a1d-90f7-bedfbdb903ec" providerId="ADAL" clId="{B39F9D07-04FF-DC43-A5AC-C2EC328312EE}" dt="2024-06-27T18:33:56.449" v="2498" actId="478"/>
          <ac:picMkLst>
            <pc:docMk/>
            <pc:sldMk cId="206215231" sldId="961"/>
            <ac:picMk id="19" creationId="{A774AEC6-2A01-358A-B49C-F3F4ED7D1848}"/>
          </ac:picMkLst>
        </pc:picChg>
        <pc:picChg chg="del">
          <ac:chgData name="Ahi, Hourieh" userId="052df1cf-6bf4-4a1d-90f7-bedfbdb903ec" providerId="ADAL" clId="{B39F9D07-04FF-DC43-A5AC-C2EC328312EE}" dt="2024-06-27T18:34:00.634" v="2502" actId="478"/>
          <ac:picMkLst>
            <pc:docMk/>
            <pc:sldMk cId="206215231" sldId="961"/>
            <ac:picMk id="24" creationId="{53611D54-1734-9931-A75F-A1721F94EDE7}"/>
          </ac:picMkLst>
        </pc:picChg>
        <pc:picChg chg="del">
          <ac:chgData name="Ahi, Hourieh" userId="052df1cf-6bf4-4a1d-90f7-bedfbdb903ec" providerId="ADAL" clId="{B39F9D07-04FF-DC43-A5AC-C2EC328312EE}" dt="2024-06-27T18:43:39.803" v="2529" actId="478"/>
          <ac:picMkLst>
            <pc:docMk/>
            <pc:sldMk cId="206215231" sldId="961"/>
            <ac:picMk id="29" creationId="{4DD70A2F-9A6C-B77B-2085-37BEC7D6891B}"/>
          </ac:picMkLst>
        </pc:picChg>
        <pc:picChg chg="del">
          <ac:chgData name="Ahi, Hourieh" userId="052df1cf-6bf4-4a1d-90f7-bedfbdb903ec" providerId="ADAL" clId="{B39F9D07-04FF-DC43-A5AC-C2EC328312EE}" dt="2024-06-27T18:43:46.036" v="2533" actId="478"/>
          <ac:picMkLst>
            <pc:docMk/>
            <pc:sldMk cId="206215231" sldId="961"/>
            <ac:picMk id="32" creationId="{212D43BC-2A7F-A93E-5307-553430D09DDE}"/>
          </ac:picMkLst>
        </pc:picChg>
        <pc:picChg chg="del">
          <ac:chgData name="Ahi, Hourieh" userId="052df1cf-6bf4-4a1d-90f7-bedfbdb903ec" providerId="ADAL" clId="{B39F9D07-04FF-DC43-A5AC-C2EC328312EE}" dt="2024-06-27T18:43:50.383" v="2536" actId="478"/>
          <ac:picMkLst>
            <pc:docMk/>
            <pc:sldMk cId="206215231" sldId="961"/>
            <ac:picMk id="33" creationId="{FBC2FF50-EE44-4459-705F-23B26C750379}"/>
          </ac:picMkLst>
        </pc:picChg>
        <pc:picChg chg="add del mod">
          <ac:chgData name="Ahi, Hourieh" userId="052df1cf-6bf4-4a1d-90f7-bedfbdb903ec" providerId="ADAL" clId="{B39F9D07-04FF-DC43-A5AC-C2EC328312EE}" dt="2024-06-27T18:55:04.286" v="2549" actId="478"/>
          <ac:picMkLst>
            <pc:docMk/>
            <pc:sldMk cId="206215231" sldId="961"/>
            <ac:picMk id="36" creationId="{5C85BAD1-7335-14BB-3A06-9483011D7365}"/>
          </ac:picMkLst>
        </pc:picChg>
        <pc:picChg chg="add del mod">
          <ac:chgData name="Ahi, Hourieh" userId="052df1cf-6bf4-4a1d-90f7-bedfbdb903ec" providerId="ADAL" clId="{B39F9D07-04FF-DC43-A5AC-C2EC328312EE}" dt="2024-06-27T19:04:40.324" v="2760" actId="478"/>
          <ac:picMkLst>
            <pc:docMk/>
            <pc:sldMk cId="206215231" sldId="961"/>
            <ac:picMk id="37" creationId="{7EB01088-79D0-FAFD-FD44-7DE4458402CB}"/>
          </ac:picMkLst>
        </pc:picChg>
        <pc:picChg chg="add mod">
          <ac:chgData name="Ahi, Hourieh" userId="052df1cf-6bf4-4a1d-90f7-bedfbdb903ec" providerId="ADAL" clId="{B39F9D07-04FF-DC43-A5AC-C2EC328312EE}" dt="2024-06-27T19:37:25.233" v="2997" actId="1035"/>
          <ac:picMkLst>
            <pc:docMk/>
            <pc:sldMk cId="206215231" sldId="961"/>
            <ac:picMk id="43" creationId="{BCE3777B-D207-6A15-40C1-E918478A1490}"/>
          </ac:picMkLst>
        </pc:picChg>
        <pc:picChg chg="add mod">
          <ac:chgData name="Ahi, Hourieh" userId="052df1cf-6bf4-4a1d-90f7-bedfbdb903ec" providerId="ADAL" clId="{B39F9D07-04FF-DC43-A5AC-C2EC328312EE}" dt="2024-06-27T19:37:25.233" v="2997" actId="1035"/>
          <ac:picMkLst>
            <pc:docMk/>
            <pc:sldMk cId="206215231" sldId="961"/>
            <ac:picMk id="44" creationId="{7788BDB4-E75C-518D-DBC3-D391911F2837}"/>
          </ac:picMkLst>
        </pc:picChg>
        <pc:picChg chg="add mod">
          <ac:chgData name="Ahi, Hourieh" userId="052df1cf-6bf4-4a1d-90f7-bedfbdb903ec" providerId="ADAL" clId="{B39F9D07-04FF-DC43-A5AC-C2EC328312EE}" dt="2024-06-27T19:51:16.620" v="3438" actId="1076"/>
          <ac:picMkLst>
            <pc:docMk/>
            <pc:sldMk cId="206215231" sldId="961"/>
            <ac:picMk id="45" creationId="{506A3D7D-DA1A-7C73-A30A-58B4C7694231}"/>
          </ac:picMkLst>
        </pc:picChg>
        <pc:picChg chg="del">
          <ac:chgData name="Ahi, Hourieh" userId="052df1cf-6bf4-4a1d-90f7-bedfbdb903ec" providerId="ADAL" clId="{B39F9D07-04FF-DC43-A5AC-C2EC328312EE}" dt="2024-06-27T18:33:51.370" v="2494" actId="478"/>
          <ac:picMkLst>
            <pc:docMk/>
            <pc:sldMk cId="206215231" sldId="961"/>
            <ac:picMk id="1026" creationId="{E2503C07-B824-92EF-6366-5C1362B91232}"/>
          </ac:picMkLst>
        </pc:picChg>
        <pc:cxnChg chg="del">
          <ac:chgData name="Ahi, Hourieh" userId="052df1cf-6bf4-4a1d-90f7-bedfbdb903ec" providerId="ADAL" clId="{B39F9D07-04FF-DC43-A5AC-C2EC328312EE}" dt="2024-06-27T18:34:09.003" v="2508" actId="478"/>
          <ac:cxnSpMkLst>
            <pc:docMk/>
            <pc:sldMk cId="206215231" sldId="961"/>
            <ac:cxnSpMk id="15" creationId="{A2C76115-EEA3-8BCD-5B52-A4E0139061F6}"/>
          </ac:cxnSpMkLst>
        </pc:cxnChg>
      </pc:sldChg>
      <pc:sldChg chg="addSp delSp modSp add del mod">
        <pc:chgData name="Ahi, Hourieh" userId="052df1cf-6bf4-4a1d-90f7-bedfbdb903ec" providerId="ADAL" clId="{B39F9D07-04FF-DC43-A5AC-C2EC328312EE}" dt="2024-06-27T18:30:32.781" v="2435" actId="2696"/>
        <pc:sldMkLst>
          <pc:docMk/>
          <pc:sldMk cId="1912756320" sldId="962"/>
        </pc:sldMkLst>
        <pc:spChg chg="mod">
          <ac:chgData name="Ahi, Hourieh" userId="052df1cf-6bf4-4a1d-90f7-bedfbdb903ec" providerId="ADAL" clId="{B39F9D07-04FF-DC43-A5AC-C2EC328312EE}" dt="2024-06-27T17:04:10.700" v="2202" actId="20577"/>
          <ac:spMkLst>
            <pc:docMk/>
            <pc:sldMk cId="1912756320" sldId="962"/>
            <ac:spMk id="2" creationId="{20B3B14C-15F1-C1F4-2B2B-27B5C1BEDD19}"/>
          </ac:spMkLst>
        </pc:spChg>
        <pc:spChg chg="add del mod">
          <ac:chgData name="Ahi, Hourieh" userId="052df1cf-6bf4-4a1d-90f7-bedfbdb903ec" providerId="ADAL" clId="{B39F9D07-04FF-DC43-A5AC-C2EC328312EE}" dt="2024-06-27T17:04:39.021" v="2209" actId="478"/>
          <ac:spMkLst>
            <pc:docMk/>
            <pc:sldMk cId="1912756320" sldId="962"/>
            <ac:spMk id="5" creationId="{A016469B-0FE0-C9B5-6C80-82011FFF8FB0}"/>
          </ac:spMkLst>
        </pc:spChg>
        <pc:spChg chg="add del mod">
          <ac:chgData name="Ahi, Hourieh" userId="052df1cf-6bf4-4a1d-90f7-bedfbdb903ec" providerId="ADAL" clId="{B39F9D07-04FF-DC43-A5AC-C2EC328312EE}" dt="2024-06-27T17:05:08.819" v="2212" actId="478"/>
          <ac:spMkLst>
            <pc:docMk/>
            <pc:sldMk cId="1912756320" sldId="962"/>
            <ac:spMk id="9" creationId="{6A69C463-9498-5337-0740-71BE0DAEB5E8}"/>
          </ac:spMkLst>
        </pc:spChg>
        <pc:spChg chg="add del mod">
          <ac:chgData name="Ahi, Hourieh" userId="052df1cf-6bf4-4a1d-90f7-bedfbdb903ec" providerId="ADAL" clId="{B39F9D07-04FF-DC43-A5AC-C2EC328312EE}" dt="2024-06-27T17:05:44.332" v="2218" actId="478"/>
          <ac:spMkLst>
            <pc:docMk/>
            <pc:sldMk cId="1912756320" sldId="962"/>
            <ac:spMk id="10" creationId="{F772AD62-D3A4-6FBB-D108-E55F28672933}"/>
          </ac:spMkLst>
        </pc:spChg>
        <pc:spChg chg="add mod">
          <ac:chgData name="Ahi, Hourieh" userId="052df1cf-6bf4-4a1d-90f7-bedfbdb903ec" providerId="ADAL" clId="{B39F9D07-04FF-DC43-A5AC-C2EC328312EE}" dt="2024-06-27T18:11:05.683" v="2240" actId="1076"/>
          <ac:spMkLst>
            <pc:docMk/>
            <pc:sldMk cId="1912756320" sldId="962"/>
            <ac:spMk id="11" creationId="{A054E8D0-2AE5-5538-BC0B-929D5FF943CE}"/>
          </ac:spMkLst>
        </pc:spChg>
        <pc:spChg chg="add mod">
          <ac:chgData name="Ahi, Hourieh" userId="052df1cf-6bf4-4a1d-90f7-bedfbdb903ec" providerId="ADAL" clId="{B39F9D07-04FF-DC43-A5AC-C2EC328312EE}" dt="2024-06-27T18:10:41.804" v="2239" actId="1076"/>
          <ac:spMkLst>
            <pc:docMk/>
            <pc:sldMk cId="1912756320" sldId="962"/>
            <ac:spMk id="12" creationId="{3A4A014B-D0A1-C0A5-0633-1656D22C2898}"/>
          </ac:spMkLst>
        </pc:spChg>
        <pc:spChg chg="add mod">
          <ac:chgData name="Ahi, Hourieh" userId="052df1cf-6bf4-4a1d-90f7-bedfbdb903ec" providerId="ADAL" clId="{B39F9D07-04FF-DC43-A5AC-C2EC328312EE}" dt="2024-06-27T18:12:03.381" v="2246" actId="1076"/>
          <ac:spMkLst>
            <pc:docMk/>
            <pc:sldMk cId="1912756320" sldId="962"/>
            <ac:spMk id="13" creationId="{052AC6A2-4087-9429-CABB-478948707CA0}"/>
          </ac:spMkLst>
        </pc:spChg>
        <pc:spChg chg="add mod">
          <ac:chgData name="Ahi, Hourieh" userId="052df1cf-6bf4-4a1d-90f7-bedfbdb903ec" providerId="ADAL" clId="{B39F9D07-04FF-DC43-A5AC-C2EC328312EE}" dt="2024-06-27T18:12:00.829" v="2245" actId="688"/>
          <ac:spMkLst>
            <pc:docMk/>
            <pc:sldMk cId="1912756320" sldId="962"/>
            <ac:spMk id="14" creationId="{0D5299FE-AB5C-9070-C1F9-B38029F92F68}"/>
          </ac:spMkLst>
        </pc:spChg>
        <pc:spChg chg="mod">
          <ac:chgData name="Ahi, Hourieh" userId="052df1cf-6bf4-4a1d-90f7-bedfbdb903ec" providerId="ADAL" clId="{B39F9D07-04FF-DC43-A5AC-C2EC328312EE}" dt="2024-06-27T18:28:11.583" v="2391" actId="1076"/>
          <ac:spMkLst>
            <pc:docMk/>
            <pc:sldMk cId="1912756320" sldId="962"/>
            <ac:spMk id="39" creationId="{6AFC77EB-13F1-03E3-4FAB-276106DABC10}"/>
          </ac:spMkLst>
        </pc:spChg>
        <pc:spChg chg="del">
          <ac:chgData name="Ahi, Hourieh" userId="052df1cf-6bf4-4a1d-90f7-bedfbdb903ec" providerId="ADAL" clId="{B39F9D07-04FF-DC43-A5AC-C2EC328312EE}" dt="2024-06-27T17:03:58.892" v="2188" actId="478"/>
          <ac:spMkLst>
            <pc:docMk/>
            <pc:sldMk cId="1912756320" sldId="962"/>
            <ac:spMk id="42" creationId="{14FD94B9-4793-5AF5-0BE4-E4F688BA3647}"/>
          </ac:spMkLst>
        </pc:spChg>
        <pc:picChg chg="add mod">
          <ac:chgData name="Ahi, Hourieh" userId="052df1cf-6bf4-4a1d-90f7-bedfbdb903ec" providerId="ADAL" clId="{B39F9D07-04FF-DC43-A5AC-C2EC328312EE}" dt="2024-06-27T18:10:38.888" v="2238" actId="1076"/>
          <ac:picMkLst>
            <pc:docMk/>
            <pc:sldMk cId="1912756320" sldId="962"/>
            <ac:picMk id="3" creationId="{8C333F0A-9E39-F0FE-43ED-D3C6B664E6C6}"/>
          </ac:picMkLst>
        </pc:picChg>
      </pc:sldChg>
      <pc:sldChg chg="addSp delSp modSp new del mod">
        <pc:chgData name="Ahi, Hourieh" userId="052df1cf-6bf4-4a1d-90f7-bedfbdb903ec" providerId="ADAL" clId="{B39F9D07-04FF-DC43-A5AC-C2EC328312EE}" dt="2024-06-27T18:30:35.150" v="2436" actId="2696"/>
        <pc:sldMkLst>
          <pc:docMk/>
          <pc:sldMk cId="1810691936" sldId="963"/>
        </pc:sldMkLst>
        <pc:spChg chg="add del mod">
          <ac:chgData name="Ahi, Hourieh" userId="052df1cf-6bf4-4a1d-90f7-bedfbdb903ec" providerId="ADAL" clId="{B39F9D07-04FF-DC43-A5AC-C2EC328312EE}" dt="2024-06-27T18:13:06.362" v="2253" actId="108"/>
          <ac:spMkLst>
            <pc:docMk/>
            <pc:sldMk cId="1810691936" sldId="963"/>
            <ac:spMk id="2" creationId="{2C999945-49A2-E919-1B04-1A0DC653709D}"/>
          </ac:spMkLst>
        </pc:spChg>
        <pc:spChg chg="add del">
          <ac:chgData name="Ahi, Hourieh" userId="052df1cf-6bf4-4a1d-90f7-bedfbdb903ec" providerId="ADAL" clId="{B39F9D07-04FF-DC43-A5AC-C2EC328312EE}" dt="2024-06-27T18:12:53.290" v="2250" actId="22"/>
          <ac:spMkLst>
            <pc:docMk/>
            <pc:sldMk cId="1810691936" sldId="963"/>
            <ac:spMk id="5" creationId="{AFE3D925-D5BD-F659-43C0-24DC309B7F77}"/>
          </ac:spMkLst>
        </pc:spChg>
      </pc:sldChg>
      <pc:sldChg chg="addSp delSp modSp add mod">
        <pc:chgData name="Ahi, Hourieh" userId="052df1cf-6bf4-4a1d-90f7-bedfbdb903ec" providerId="ADAL" clId="{B39F9D07-04FF-DC43-A5AC-C2EC328312EE}" dt="2024-06-27T18:25:24.207" v="2368" actId="20577"/>
        <pc:sldMkLst>
          <pc:docMk/>
          <pc:sldMk cId="3975515810" sldId="964"/>
        </pc:sldMkLst>
        <pc:spChg chg="add mod">
          <ac:chgData name="Ahi, Hourieh" userId="052df1cf-6bf4-4a1d-90f7-bedfbdb903ec" providerId="ADAL" clId="{B39F9D07-04FF-DC43-A5AC-C2EC328312EE}" dt="2024-06-27T18:22:03.764" v="2335" actId="1076"/>
          <ac:spMkLst>
            <pc:docMk/>
            <pc:sldMk cId="3975515810" sldId="964"/>
            <ac:spMk id="3" creationId="{16AF474A-420D-1E25-F3B6-1B5A2A18D2CD}"/>
          </ac:spMkLst>
        </pc:spChg>
        <pc:spChg chg="mod">
          <ac:chgData name="Ahi, Hourieh" userId="052df1cf-6bf4-4a1d-90f7-bedfbdb903ec" providerId="ADAL" clId="{B39F9D07-04FF-DC43-A5AC-C2EC328312EE}" dt="2024-06-27T18:22:21.063" v="2338" actId="1076"/>
          <ac:spMkLst>
            <pc:docMk/>
            <pc:sldMk cId="3975515810" sldId="964"/>
            <ac:spMk id="4" creationId="{AB1E9813-91CE-C69C-50D9-6AC59A5DA1F0}"/>
          </ac:spMkLst>
        </pc:spChg>
        <pc:spChg chg="add mod">
          <ac:chgData name="Ahi, Hourieh" userId="052df1cf-6bf4-4a1d-90f7-bedfbdb903ec" providerId="ADAL" clId="{B39F9D07-04FF-DC43-A5AC-C2EC328312EE}" dt="2024-06-27T18:22:13.535" v="2337" actId="1076"/>
          <ac:spMkLst>
            <pc:docMk/>
            <pc:sldMk cId="3975515810" sldId="964"/>
            <ac:spMk id="5" creationId="{498AC91E-74B6-3573-DC51-A8E8CE1372CE}"/>
          </ac:spMkLst>
        </pc:spChg>
        <pc:spChg chg="add mod">
          <ac:chgData name="Ahi, Hourieh" userId="052df1cf-6bf4-4a1d-90f7-bedfbdb903ec" providerId="ADAL" clId="{B39F9D07-04FF-DC43-A5AC-C2EC328312EE}" dt="2024-06-27T18:22:28.472" v="2340" actId="1076"/>
          <ac:spMkLst>
            <pc:docMk/>
            <pc:sldMk cId="3975515810" sldId="964"/>
            <ac:spMk id="9" creationId="{279D71B8-658D-2D9C-8038-2FC5A006B11F}"/>
          </ac:spMkLst>
        </pc:spChg>
        <pc:spChg chg="add mod">
          <ac:chgData name="Ahi, Hourieh" userId="052df1cf-6bf4-4a1d-90f7-bedfbdb903ec" providerId="ADAL" clId="{B39F9D07-04FF-DC43-A5AC-C2EC328312EE}" dt="2024-06-27T18:25:18.904" v="2365" actId="20577"/>
          <ac:spMkLst>
            <pc:docMk/>
            <pc:sldMk cId="3975515810" sldId="964"/>
            <ac:spMk id="12" creationId="{14FC40C0-B6E7-7D5A-C748-49E28086BDD7}"/>
          </ac:spMkLst>
        </pc:spChg>
        <pc:spChg chg="add mod">
          <ac:chgData name="Ahi, Hourieh" userId="052df1cf-6bf4-4a1d-90f7-bedfbdb903ec" providerId="ADAL" clId="{B39F9D07-04FF-DC43-A5AC-C2EC328312EE}" dt="2024-06-27T18:25:24.207" v="2368" actId="20577"/>
          <ac:spMkLst>
            <pc:docMk/>
            <pc:sldMk cId="3975515810" sldId="964"/>
            <ac:spMk id="13" creationId="{F0EDE3D1-4631-C3B7-EFC1-3D155C191178}"/>
          </ac:spMkLst>
        </pc:spChg>
        <pc:spChg chg="mod">
          <ac:chgData name="Ahi, Hourieh" userId="052df1cf-6bf4-4a1d-90f7-bedfbdb903ec" providerId="ADAL" clId="{B39F9D07-04FF-DC43-A5AC-C2EC328312EE}" dt="2024-06-27T18:21:50.821" v="2331" actId="20577"/>
          <ac:spMkLst>
            <pc:docMk/>
            <pc:sldMk cId="3975515810" sldId="964"/>
            <ac:spMk id="37" creationId="{33AFCE43-8B33-FAE5-D1CF-8E28755B8ACD}"/>
          </ac:spMkLst>
        </pc:spChg>
        <pc:spChg chg="del">
          <ac:chgData name="Ahi, Hourieh" userId="052df1cf-6bf4-4a1d-90f7-bedfbdb903ec" providerId="ADAL" clId="{B39F9D07-04FF-DC43-A5AC-C2EC328312EE}" dt="2024-06-27T18:21:32.249" v="2326" actId="478"/>
          <ac:spMkLst>
            <pc:docMk/>
            <pc:sldMk cId="3975515810" sldId="964"/>
            <ac:spMk id="40" creationId="{888FA7C3-92C0-C05C-9B68-EDC883FE79F8}"/>
          </ac:spMkLst>
        </pc:spChg>
        <pc:spChg chg="del">
          <ac:chgData name="Ahi, Hourieh" userId="052df1cf-6bf4-4a1d-90f7-bedfbdb903ec" providerId="ADAL" clId="{B39F9D07-04FF-DC43-A5AC-C2EC328312EE}" dt="2024-06-27T18:20:56.207" v="2324" actId="478"/>
          <ac:spMkLst>
            <pc:docMk/>
            <pc:sldMk cId="3975515810" sldId="964"/>
            <ac:spMk id="42" creationId="{14FD94B9-4793-5AF5-0BE4-E4F688BA3647}"/>
          </ac:spMkLst>
        </pc:spChg>
        <pc:picChg chg="del">
          <ac:chgData name="Ahi, Hourieh" userId="052df1cf-6bf4-4a1d-90f7-bedfbdb903ec" providerId="ADAL" clId="{B39F9D07-04FF-DC43-A5AC-C2EC328312EE}" dt="2024-06-27T18:21:23.141" v="2325" actId="478"/>
          <ac:picMkLst>
            <pc:docMk/>
            <pc:sldMk cId="3975515810" sldId="964"/>
            <ac:picMk id="6" creationId="{FD396910-52E0-73D1-D759-91512525AD7D}"/>
          </ac:picMkLst>
        </pc:picChg>
        <pc:picChg chg="add mod">
          <ac:chgData name="Ahi, Hourieh" userId="052df1cf-6bf4-4a1d-90f7-bedfbdb903ec" providerId="ADAL" clId="{B39F9D07-04FF-DC43-A5AC-C2EC328312EE}" dt="2024-06-27T18:23:29.048" v="2348" actId="1076"/>
          <ac:picMkLst>
            <pc:docMk/>
            <pc:sldMk cId="3975515810" sldId="964"/>
            <ac:picMk id="10" creationId="{88CE9715-D688-EFC1-D777-9CE7A1B11216}"/>
          </ac:picMkLst>
        </pc:picChg>
        <pc:picChg chg="add mod">
          <ac:chgData name="Ahi, Hourieh" userId="052df1cf-6bf4-4a1d-90f7-bedfbdb903ec" providerId="ADAL" clId="{B39F9D07-04FF-DC43-A5AC-C2EC328312EE}" dt="2024-06-27T18:23:49.354" v="2353" actId="1076"/>
          <ac:picMkLst>
            <pc:docMk/>
            <pc:sldMk cId="3975515810" sldId="964"/>
            <ac:picMk id="11" creationId="{9538F1E2-D458-2195-DAC1-0D95C8BB881B}"/>
          </ac:picMkLst>
        </pc:picChg>
      </pc:sldChg>
      <pc:sldChg chg="addSp modSp add mod">
        <pc:chgData name="Ahi, Hourieh" userId="052df1cf-6bf4-4a1d-90f7-bedfbdb903ec" providerId="ADAL" clId="{B39F9D07-04FF-DC43-A5AC-C2EC328312EE}" dt="2024-06-27T22:26:38.902" v="4165" actId="1076"/>
        <pc:sldMkLst>
          <pc:docMk/>
          <pc:sldMk cId="1515662649" sldId="965"/>
        </pc:sldMkLst>
        <pc:spChg chg="mod">
          <ac:chgData name="Ahi, Hourieh" userId="052df1cf-6bf4-4a1d-90f7-bedfbdb903ec" providerId="ADAL" clId="{B39F9D07-04FF-DC43-A5AC-C2EC328312EE}" dt="2024-06-27T18:28:41.523" v="2404" actId="20577"/>
          <ac:spMkLst>
            <pc:docMk/>
            <pc:sldMk cId="1515662649" sldId="965"/>
            <ac:spMk id="2" creationId="{20B3B14C-15F1-C1F4-2B2B-27B5C1BEDD19}"/>
          </ac:spMkLst>
        </pc:spChg>
        <pc:spChg chg="add mod">
          <ac:chgData name="Ahi, Hourieh" userId="052df1cf-6bf4-4a1d-90f7-bedfbdb903ec" providerId="ADAL" clId="{B39F9D07-04FF-DC43-A5AC-C2EC328312EE}" dt="2024-06-27T18:28:58.005" v="2406" actId="1076"/>
          <ac:spMkLst>
            <pc:docMk/>
            <pc:sldMk cId="1515662649" sldId="965"/>
            <ac:spMk id="6" creationId="{C4A80F1A-F502-7487-7977-87F5A56F28CC}"/>
          </ac:spMkLst>
        </pc:spChg>
        <pc:spChg chg="add mod">
          <ac:chgData name="Ahi, Hourieh" userId="052df1cf-6bf4-4a1d-90f7-bedfbdb903ec" providerId="ADAL" clId="{B39F9D07-04FF-DC43-A5AC-C2EC328312EE}" dt="2024-06-27T18:30:04.182" v="2430" actId="1076"/>
          <ac:spMkLst>
            <pc:docMk/>
            <pc:sldMk cId="1515662649" sldId="965"/>
            <ac:spMk id="14" creationId="{D48EF40F-E5FF-296D-25ED-D455F5055EAC}"/>
          </ac:spMkLst>
        </pc:spChg>
        <pc:spChg chg="add mod">
          <ac:chgData name="Ahi, Hourieh" userId="052df1cf-6bf4-4a1d-90f7-bedfbdb903ec" providerId="ADAL" clId="{B39F9D07-04FF-DC43-A5AC-C2EC328312EE}" dt="2024-06-27T18:30:16.404" v="2432" actId="1076"/>
          <ac:spMkLst>
            <pc:docMk/>
            <pc:sldMk cId="1515662649" sldId="965"/>
            <ac:spMk id="18" creationId="{B65E0864-C2FA-DF49-0DAB-73760C159111}"/>
          </ac:spMkLst>
        </pc:spChg>
        <pc:spChg chg="add mod">
          <ac:chgData name="Ahi, Hourieh" userId="052df1cf-6bf4-4a1d-90f7-bedfbdb903ec" providerId="ADAL" clId="{B39F9D07-04FF-DC43-A5AC-C2EC328312EE}" dt="2024-06-27T19:02:49.518" v="2741" actId="13822"/>
          <ac:spMkLst>
            <pc:docMk/>
            <pc:sldMk cId="1515662649" sldId="965"/>
            <ac:spMk id="19" creationId="{E526FEAE-DE5A-3A6B-E04E-3B2E59D512A4}"/>
          </ac:spMkLst>
        </pc:spChg>
        <pc:spChg chg="add mod">
          <ac:chgData name="Ahi, Hourieh" userId="052df1cf-6bf4-4a1d-90f7-bedfbdb903ec" providerId="ADAL" clId="{B39F9D07-04FF-DC43-A5AC-C2EC328312EE}" dt="2024-06-27T22:26:38.902" v="4165" actId="1076"/>
          <ac:spMkLst>
            <pc:docMk/>
            <pc:sldMk cId="1515662649" sldId="965"/>
            <ac:spMk id="20" creationId="{74EBEEAB-12A9-B792-D4D5-30BE2B51FE0F}"/>
          </ac:spMkLst>
        </pc:spChg>
        <pc:picChg chg="add mod">
          <ac:chgData name="Ahi, Hourieh" userId="052df1cf-6bf4-4a1d-90f7-bedfbdb903ec" providerId="ADAL" clId="{B39F9D07-04FF-DC43-A5AC-C2EC328312EE}" dt="2024-06-27T18:29:47.444" v="2419" actId="1076"/>
          <ac:picMkLst>
            <pc:docMk/>
            <pc:sldMk cId="1515662649" sldId="965"/>
            <ac:picMk id="15" creationId="{B18F0A36-5548-53D4-70C7-6AABC6EE8E49}"/>
          </ac:picMkLst>
        </pc:picChg>
      </pc:sldChg>
      <pc:sldChg chg="add del">
        <pc:chgData name="Ahi, Hourieh" userId="052df1cf-6bf4-4a1d-90f7-bedfbdb903ec" providerId="ADAL" clId="{B39F9D07-04FF-DC43-A5AC-C2EC328312EE}" dt="2024-06-27T18:21:40.907" v="2330"/>
        <pc:sldMkLst>
          <pc:docMk/>
          <pc:sldMk cId="3379326021" sldId="965"/>
        </pc:sldMkLst>
      </pc:sldChg>
      <pc:sldChg chg="modSp add mod">
        <pc:chgData name="Ahi, Hourieh" userId="052df1cf-6bf4-4a1d-90f7-bedfbdb903ec" providerId="ADAL" clId="{B39F9D07-04FF-DC43-A5AC-C2EC328312EE}" dt="2024-06-27T19:49:30.333" v="3346" actId="108"/>
        <pc:sldMkLst>
          <pc:docMk/>
          <pc:sldMk cId="2421131003" sldId="966"/>
        </pc:sldMkLst>
        <pc:spChg chg="mod">
          <ac:chgData name="Ahi, Hourieh" userId="052df1cf-6bf4-4a1d-90f7-bedfbdb903ec" providerId="ADAL" clId="{B39F9D07-04FF-DC43-A5AC-C2EC328312EE}" dt="2024-06-27T19:49:30.333" v="3346" actId="108"/>
          <ac:spMkLst>
            <pc:docMk/>
            <pc:sldMk cId="2421131003" sldId="966"/>
            <ac:spMk id="2" creationId="{959746B7-5411-CAB8-111D-9CCC582428AC}"/>
          </ac:spMkLst>
        </pc:spChg>
      </pc:sldChg>
      <pc:sldChg chg="addSp delSp modSp add mod">
        <pc:chgData name="Ahi, Hourieh" userId="052df1cf-6bf4-4a1d-90f7-bedfbdb903ec" providerId="ADAL" clId="{B39F9D07-04FF-DC43-A5AC-C2EC328312EE}" dt="2024-06-27T22:47:32.344" v="4198" actId="14100"/>
        <pc:sldMkLst>
          <pc:docMk/>
          <pc:sldMk cId="431357452" sldId="967"/>
        </pc:sldMkLst>
        <pc:spChg chg="add mod">
          <ac:chgData name="Ahi, Hourieh" userId="052df1cf-6bf4-4a1d-90f7-bedfbdb903ec" providerId="ADAL" clId="{B39F9D07-04FF-DC43-A5AC-C2EC328312EE}" dt="2024-06-27T20:05:24.379" v="3706" actId="1076"/>
          <ac:spMkLst>
            <pc:docMk/>
            <pc:sldMk cId="431357452" sldId="967"/>
            <ac:spMk id="4" creationId="{07F9CC72-8F87-1C09-AD21-DB46182F3C96}"/>
          </ac:spMkLst>
        </pc:spChg>
        <pc:spChg chg="del mod">
          <ac:chgData name="Ahi, Hourieh" userId="052df1cf-6bf4-4a1d-90f7-bedfbdb903ec" providerId="ADAL" clId="{B39F9D07-04FF-DC43-A5AC-C2EC328312EE}" dt="2024-06-27T19:57:15.684" v="3554" actId="478"/>
          <ac:spMkLst>
            <pc:docMk/>
            <pc:sldMk cId="431357452" sldId="967"/>
            <ac:spMk id="5" creationId="{C38349C3-3B38-D4CA-5805-4875D644C164}"/>
          </ac:spMkLst>
        </pc:spChg>
        <pc:spChg chg="add mod">
          <ac:chgData name="Ahi, Hourieh" userId="052df1cf-6bf4-4a1d-90f7-bedfbdb903ec" providerId="ADAL" clId="{B39F9D07-04FF-DC43-A5AC-C2EC328312EE}" dt="2024-06-27T19:59:51.691" v="3624" actId="1036"/>
          <ac:spMkLst>
            <pc:docMk/>
            <pc:sldMk cId="431357452" sldId="967"/>
            <ac:spMk id="6" creationId="{52C25E42-EC33-12B3-99AF-7F9AFB26E654}"/>
          </ac:spMkLst>
        </pc:spChg>
        <pc:spChg chg="add mod">
          <ac:chgData name="Ahi, Hourieh" userId="052df1cf-6bf4-4a1d-90f7-bedfbdb903ec" providerId="ADAL" clId="{B39F9D07-04FF-DC43-A5AC-C2EC328312EE}" dt="2024-06-27T19:59:51.691" v="3624" actId="1036"/>
          <ac:spMkLst>
            <pc:docMk/>
            <pc:sldMk cId="431357452" sldId="967"/>
            <ac:spMk id="7" creationId="{79049A8A-4196-594A-1458-286E143AFECD}"/>
          </ac:spMkLst>
        </pc:spChg>
        <pc:spChg chg="add del mod">
          <ac:chgData name="Ahi, Hourieh" userId="052df1cf-6bf4-4a1d-90f7-bedfbdb903ec" providerId="ADAL" clId="{B39F9D07-04FF-DC43-A5AC-C2EC328312EE}" dt="2024-06-27T19:50:37.563" v="3436" actId="478"/>
          <ac:spMkLst>
            <pc:docMk/>
            <pc:sldMk cId="431357452" sldId="967"/>
            <ac:spMk id="9" creationId="{5F08B95C-C4EA-D2A0-57AE-B2B56EDEA711}"/>
          </ac:spMkLst>
        </pc:spChg>
        <pc:spChg chg="add mod">
          <ac:chgData name="Ahi, Hourieh" userId="052df1cf-6bf4-4a1d-90f7-bedfbdb903ec" providerId="ADAL" clId="{B39F9D07-04FF-DC43-A5AC-C2EC328312EE}" dt="2024-06-27T19:59:51.691" v="3624" actId="1036"/>
          <ac:spMkLst>
            <pc:docMk/>
            <pc:sldMk cId="431357452" sldId="967"/>
            <ac:spMk id="11" creationId="{4BC01BB8-A724-15B8-A33E-6D61992D52CF}"/>
          </ac:spMkLst>
        </pc:spChg>
        <pc:spChg chg="add mod">
          <ac:chgData name="Ahi, Hourieh" userId="052df1cf-6bf4-4a1d-90f7-bedfbdb903ec" providerId="ADAL" clId="{B39F9D07-04FF-DC43-A5AC-C2EC328312EE}" dt="2024-06-27T19:59:51.691" v="3624" actId="1036"/>
          <ac:spMkLst>
            <pc:docMk/>
            <pc:sldMk cId="431357452" sldId="967"/>
            <ac:spMk id="12" creationId="{DA754862-8EFB-3067-A88B-4E3C7C5A3527}"/>
          </ac:spMkLst>
        </pc:spChg>
        <pc:spChg chg="mod">
          <ac:chgData name="Ahi, Hourieh" userId="052df1cf-6bf4-4a1d-90f7-bedfbdb903ec" providerId="ADAL" clId="{B39F9D07-04FF-DC43-A5AC-C2EC328312EE}" dt="2024-06-27T19:59:51.691" v="3624" actId="1036"/>
          <ac:spMkLst>
            <pc:docMk/>
            <pc:sldMk cId="431357452" sldId="967"/>
            <ac:spMk id="15" creationId="{C3D63E25-4B03-B4E4-E777-741766149862}"/>
          </ac:spMkLst>
        </pc:spChg>
        <pc:spChg chg="add mod">
          <ac:chgData name="Ahi, Hourieh" userId="052df1cf-6bf4-4a1d-90f7-bedfbdb903ec" providerId="ADAL" clId="{B39F9D07-04FF-DC43-A5AC-C2EC328312EE}" dt="2024-06-27T20:05:12.236" v="3702" actId="1076"/>
          <ac:spMkLst>
            <pc:docMk/>
            <pc:sldMk cId="431357452" sldId="967"/>
            <ac:spMk id="19" creationId="{688D8D4A-C671-64A7-2154-EE2C1DB7876E}"/>
          </ac:spMkLst>
        </pc:spChg>
        <pc:spChg chg="del mod">
          <ac:chgData name="Ahi, Hourieh" userId="052df1cf-6bf4-4a1d-90f7-bedfbdb903ec" providerId="ADAL" clId="{B39F9D07-04FF-DC43-A5AC-C2EC328312EE}" dt="2024-06-27T19:59:27.484" v="3578" actId="478"/>
          <ac:spMkLst>
            <pc:docMk/>
            <pc:sldMk cId="431357452" sldId="967"/>
            <ac:spMk id="20" creationId="{18AC88D7-6A72-271A-40FD-289425689DEE}"/>
          </ac:spMkLst>
        </pc:spChg>
        <pc:spChg chg="del">
          <ac:chgData name="Ahi, Hourieh" userId="052df1cf-6bf4-4a1d-90f7-bedfbdb903ec" providerId="ADAL" clId="{B39F9D07-04FF-DC43-A5AC-C2EC328312EE}" dt="2024-06-27T19:47:48.848" v="3335" actId="478"/>
          <ac:spMkLst>
            <pc:docMk/>
            <pc:sldMk cId="431357452" sldId="967"/>
            <ac:spMk id="22" creationId="{2468ED5B-7E67-EB21-7D2C-2B6DCF1FD84D}"/>
          </ac:spMkLst>
        </pc:spChg>
        <pc:spChg chg="del">
          <ac:chgData name="Ahi, Hourieh" userId="052df1cf-6bf4-4a1d-90f7-bedfbdb903ec" providerId="ADAL" clId="{B39F9D07-04FF-DC43-A5AC-C2EC328312EE}" dt="2024-06-27T19:47:47.826" v="3334" actId="478"/>
          <ac:spMkLst>
            <pc:docMk/>
            <pc:sldMk cId="431357452" sldId="967"/>
            <ac:spMk id="23" creationId="{06DEC2BE-E4D0-CF5A-BC84-39EA639F4CF3}"/>
          </ac:spMkLst>
        </pc:spChg>
        <pc:spChg chg="add mod">
          <ac:chgData name="Ahi, Hourieh" userId="052df1cf-6bf4-4a1d-90f7-bedfbdb903ec" providerId="ADAL" clId="{B39F9D07-04FF-DC43-A5AC-C2EC328312EE}" dt="2024-06-27T20:01:25.948" v="3654" actId="1076"/>
          <ac:spMkLst>
            <pc:docMk/>
            <pc:sldMk cId="431357452" sldId="967"/>
            <ac:spMk id="24" creationId="{A36851D1-BE85-9B07-BE37-790EE25E8741}"/>
          </ac:spMkLst>
        </pc:spChg>
        <pc:spChg chg="del">
          <ac:chgData name="Ahi, Hourieh" userId="052df1cf-6bf4-4a1d-90f7-bedfbdb903ec" providerId="ADAL" clId="{B39F9D07-04FF-DC43-A5AC-C2EC328312EE}" dt="2024-06-27T19:47:49.667" v="3336" actId="478"/>
          <ac:spMkLst>
            <pc:docMk/>
            <pc:sldMk cId="431357452" sldId="967"/>
            <ac:spMk id="25" creationId="{2F34253D-6FE3-1FD7-F671-EA3378D50C00}"/>
          </ac:spMkLst>
        </pc:spChg>
        <pc:spChg chg="add del mod">
          <ac:chgData name="Ahi, Hourieh" userId="052df1cf-6bf4-4a1d-90f7-bedfbdb903ec" providerId="ADAL" clId="{B39F9D07-04FF-DC43-A5AC-C2EC328312EE}" dt="2024-06-27T20:00:29.631" v="3641" actId="478"/>
          <ac:spMkLst>
            <pc:docMk/>
            <pc:sldMk cId="431357452" sldId="967"/>
            <ac:spMk id="26" creationId="{2D0C5A2F-A63D-046A-DBB0-5EDD18AF8021}"/>
          </ac:spMkLst>
        </pc:spChg>
        <pc:spChg chg="add mod">
          <ac:chgData name="Ahi, Hourieh" userId="052df1cf-6bf4-4a1d-90f7-bedfbdb903ec" providerId="ADAL" clId="{B39F9D07-04FF-DC43-A5AC-C2EC328312EE}" dt="2024-06-27T20:00:48.073" v="3643" actId="1076"/>
          <ac:spMkLst>
            <pc:docMk/>
            <pc:sldMk cId="431357452" sldId="967"/>
            <ac:spMk id="27" creationId="{73BA8983-FCAA-5616-04D1-D751E7EFBD8A}"/>
          </ac:spMkLst>
        </pc:spChg>
        <pc:spChg chg="add del mod">
          <ac:chgData name="Ahi, Hourieh" userId="052df1cf-6bf4-4a1d-90f7-bedfbdb903ec" providerId="ADAL" clId="{B39F9D07-04FF-DC43-A5AC-C2EC328312EE}" dt="2024-06-27T20:03:09.196" v="3667"/>
          <ac:spMkLst>
            <pc:docMk/>
            <pc:sldMk cId="431357452" sldId="967"/>
            <ac:spMk id="33" creationId="{F9C7797E-45EF-B80B-8DA0-028593FCE383}"/>
          </ac:spMkLst>
        </pc:spChg>
        <pc:spChg chg="add mod">
          <ac:chgData name="Ahi, Hourieh" userId="052df1cf-6bf4-4a1d-90f7-bedfbdb903ec" providerId="ADAL" clId="{B39F9D07-04FF-DC43-A5AC-C2EC328312EE}" dt="2024-06-27T20:06:00.910" v="3715" actId="1076"/>
          <ac:spMkLst>
            <pc:docMk/>
            <pc:sldMk cId="431357452" sldId="967"/>
            <ac:spMk id="36" creationId="{8534B582-2C93-CE83-AD45-44AC02DB764B}"/>
          </ac:spMkLst>
        </pc:spChg>
        <pc:spChg chg="add mod">
          <ac:chgData name="Ahi, Hourieh" userId="052df1cf-6bf4-4a1d-90f7-bedfbdb903ec" providerId="ADAL" clId="{B39F9D07-04FF-DC43-A5AC-C2EC328312EE}" dt="2024-06-27T21:49:22.727" v="3860" actId="20577"/>
          <ac:spMkLst>
            <pc:docMk/>
            <pc:sldMk cId="431357452" sldId="967"/>
            <ac:spMk id="40" creationId="{7D94D1B0-870C-FE4C-60E2-E4DE05E1A808}"/>
          </ac:spMkLst>
        </pc:spChg>
        <pc:spChg chg="add mod">
          <ac:chgData name="Ahi, Hourieh" userId="052df1cf-6bf4-4a1d-90f7-bedfbdb903ec" providerId="ADAL" clId="{B39F9D07-04FF-DC43-A5AC-C2EC328312EE}" dt="2024-06-27T22:24:40.627" v="4121" actId="1036"/>
          <ac:spMkLst>
            <pc:docMk/>
            <pc:sldMk cId="431357452" sldId="967"/>
            <ac:spMk id="42" creationId="{3641B043-E261-A9D3-D477-C4FD6E7380E8}"/>
          </ac:spMkLst>
        </pc:spChg>
        <pc:spChg chg="add del mod">
          <ac:chgData name="Ahi, Hourieh" userId="052df1cf-6bf4-4a1d-90f7-bedfbdb903ec" providerId="ADAL" clId="{B39F9D07-04FF-DC43-A5AC-C2EC328312EE}" dt="2024-06-27T22:23:41.538" v="4089" actId="478"/>
          <ac:spMkLst>
            <pc:docMk/>
            <pc:sldMk cId="431357452" sldId="967"/>
            <ac:spMk id="43" creationId="{3D0F5633-4C45-AD78-B426-D27B64B10D80}"/>
          </ac:spMkLst>
        </pc:spChg>
        <pc:spChg chg="add mod">
          <ac:chgData name="Ahi, Hourieh" userId="052df1cf-6bf4-4a1d-90f7-bedfbdb903ec" providerId="ADAL" clId="{B39F9D07-04FF-DC43-A5AC-C2EC328312EE}" dt="2024-06-27T22:24:40.627" v="4121" actId="1036"/>
          <ac:spMkLst>
            <pc:docMk/>
            <pc:sldMk cId="431357452" sldId="967"/>
            <ac:spMk id="44" creationId="{B35A3287-C0D3-BA19-1E19-644742616015}"/>
          </ac:spMkLst>
        </pc:spChg>
        <pc:spChg chg="add mod">
          <ac:chgData name="Ahi, Hourieh" userId="052df1cf-6bf4-4a1d-90f7-bedfbdb903ec" providerId="ADAL" clId="{B39F9D07-04FF-DC43-A5AC-C2EC328312EE}" dt="2024-06-27T22:24:24.912" v="4100" actId="1076"/>
          <ac:spMkLst>
            <pc:docMk/>
            <pc:sldMk cId="431357452" sldId="967"/>
            <ac:spMk id="45" creationId="{7D393DD9-8DB8-2B75-44C8-2C9906B5D53D}"/>
          </ac:spMkLst>
        </pc:spChg>
        <pc:spChg chg="add mod">
          <ac:chgData name="Ahi, Hourieh" userId="052df1cf-6bf4-4a1d-90f7-bedfbdb903ec" providerId="ADAL" clId="{B39F9D07-04FF-DC43-A5AC-C2EC328312EE}" dt="2024-06-27T22:24:40.627" v="4121" actId="1036"/>
          <ac:spMkLst>
            <pc:docMk/>
            <pc:sldMk cId="431357452" sldId="967"/>
            <ac:spMk id="46" creationId="{C92C1039-4B43-65CB-47DD-B65B38BD3EE3}"/>
          </ac:spMkLst>
        </pc:spChg>
        <pc:spChg chg="add mod">
          <ac:chgData name="Ahi, Hourieh" userId="052df1cf-6bf4-4a1d-90f7-bedfbdb903ec" providerId="ADAL" clId="{B39F9D07-04FF-DC43-A5AC-C2EC328312EE}" dt="2024-06-27T22:24:40.627" v="4121" actId="1036"/>
          <ac:spMkLst>
            <pc:docMk/>
            <pc:sldMk cId="431357452" sldId="967"/>
            <ac:spMk id="47" creationId="{61430082-87A4-249A-1880-833F2CF441E4}"/>
          </ac:spMkLst>
        </pc:spChg>
        <pc:spChg chg="add mod">
          <ac:chgData name="Ahi, Hourieh" userId="052df1cf-6bf4-4a1d-90f7-bedfbdb903ec" providerId="ADAL" clId="{B39F9D07-04FF-DC43-A5AC-C2EC328312EE}" dt="2024-06-27T22:24:40.627" v="4121" actId="1036"/>
          <ac:spMkLst>
            <pc:docMk/>
            <pc:sldMk cId="431357452" sldId="967"/>
            <ac:spMk id="48" creationId="{2705BC2A-0C3B-2BA0-174D-3236D0825D6D}"/>
          </ac:spMkLst>
        </pc:spChg>
        <pc:spChg chg="add mod">
          <ac:chgData name="Ahi, Hourieh" userId="052df1cf-6bf4-4a1d-90f7-bedfbdb903ec" providerId="ADAL" clId="{B39F9D07-04FF-DC43-A5AC-C2EC328312EE}" dt="2024-06-27T22:24:40.627" v="4121" actId="1036"/>
          <ac:spMkLst>
            <pc:docMk/>
            <pc:sldMk cId="431357452" sldId="967"/>
            <ac:spMk id="49" creationId="{BB6E6BA5-8B5A-189F-8634-00922A75F081}"/>
          </ac:spMkLst>
        </pc:spChg>
        <pc:spChg chg="add mod">
          <ac:chgData name="Ahi, Hourieh" userId="052df1cf-6bf4-4a1d-90f7-bedfbdb903ec" providerId="ADAL" clId="{B39F9D07-04FF-DC43-A5AC-C2EC328312EE}" dt="2024-06-27T22:47:32.344" v="4198" actId="14100"/>
          <ac:spMkLst>
            <pc:docMk/>
            <pc:sldMk cId="431357452" sldId="967"/>
            <ac:spMk id="50" creationId="{5D496B5E-694E-3ADD-8022-E6E353FA0325}"/>
          </ac:spMkLst>
        </pc:spChg>
        <pc:spChg chg="add mod">
          <ac:chgData name="Ahi, Hourieh" userId="052df1cf-6bf4-4a1d-90f7-bedfbdb903ec" providerId="ADAL" clId="{B39F9D07-04FF-DC43-A5AC-C2EC328312EE}" dt="2024-06-27T22:24:40.627" v="4121" actId="1036"/>
          <ac:spMkLst>
            <pc:docMk/>
            <pc:sldMk cId="431357452" sldId="967"/>
            <ac:spMk id="52" creationId="{E69B42DC-3629-565B-EBC4-8192129D8C94}"/>
          </ac:spMkLst>
        </pc:spChg>
        <pc:spChg chg="add mod">
          <ac:chgData name="Ahi, Hourieh" userId="052df1cf-6bf4-4a1d-90f7-bedfbdb903ec" providerId="ADAL" clId="{B39F9D07-04FF-DC43-A5AC-C2EC328312EE}" dt="2024-06-27T22:24:45.865" v="4122" actId="1076"/>
          <ac:spMkLst>
            <pc:docMk/>
            <pc:sldMk cId="431357452" sldId="967"/>
            <ac:spMk id="53" creationId="{6CC11A24-A00C-8585-412F-AAB74A2371F2}"/>
          </ac:spMkLst>
        </pc:spChg>
        <pc:spChg chg="add mod">
          <ac:chgData name="Ahi, Hourieh" userId="052df1cf-6bf4-4a1d-90f7-bedfbdb903ec" providerId="ADAL" clId="{B39F9D07-04FF-DC43-A5AC-C2EC328312EE}" dt="2024-06-27T22:24:40.627" v="4121" actId="1036"/>
          <ac:spMkLst>
            <pc:docMk/>
            <pc:sldMk cId="431357452" sldId="967"/>
            <ac:spMk id="55" creationId="{D2BABADC-8DBE-5027-6A54-F86E3EDF3A60}"/>
          </ac:spMkLst>
        </pc:spChg>
        <pc:spChg chg="add mod">
          <ac:chgData name="Ahi, Hourieh" userId="052df1cf-6bf4-4a1d-90f7-bedfbdb903ec" providerId="ADAL" clId="{B39F9D07-04FF-DC43-A5AC-C2EC328312EE}" dt="2024-06-27T22:24:19.415" v="4099" actId="1076"/>
          <ac:spMkLst>
            <pc:docMk/>
            <pc:sldMk cId="431357452" sldId="967"/>
            <ac:spMk id="56" creationId="{E3D29292-1DEA-1972-0E25-A48552622D03}"/>
          </ac:spMkLst>
        </pc:spChg>
        <pc:graphicFrameChg chg="add del mod modGraphic">
          <ac:chgData name="Ahi, Hourieh" userId="052df1cf-6bf4-4a1d-90f7-bedfbdb903ec" providerId="ADAL" clId="{B39F9D07-04FF-DC43-A5AC-C2EC328312EE}" dt="2024-06-27T21:48:10.834" v="3815" actId="478"/>
          <ac:graphicFrameMkLst>
            <pc:docMk/>
            <pc:sldMk cId="431357452" sldId="967"/>
            <ac:graphicFrameMk id="41" creationId="{F74FB00A-CDAA-2104-C5AB-802A2D19EC58}"/>
          </ac:graphicFrameMkLst>
        </pc:graphicFrameChg>
        <pc:picChg chg="add del mod">
          <ac:chgData name="Ahi, Hourieh" userId="052df1cf-6bf4-4a1d-90f7-bedfbdb903ec" providerId="ADAL" clId="{B39F9D07-04FF-DC43-A5AC-C2EC328312EE}" dt="2024-06-27T20:05:16.947" v="3703" actId="478"/>
          <ac:picMkLst>
            <pc:docMk/>
            <pc:sldMk cId="431357452" sldId="967"/>
            <ac:picMk id="3" creationId="{76685613-5AC6-6F4D-19E1-A77D876BA0A6}"/>
          </ac:picMkLst>
        </pc:picChg>
        <pc:picChg chg="add mod">
          <ac:chgData name="Ahi, Hourieh" userId="052df1cf-6bf4-4a1d-90f7-bedfbdb903ec" providerId="ADAL" clId="{B39F9D07-04FF-DC43-A5AC-C2EC328312EE}" dt="2024-06-27T19:59:51.691" v="3624" actId="1036"/>
          <ac:picMkLst>
            <pc:docMk/>
            <pc:sldMk cId="431357452" sldId="967"/>
            <ac:picMk id="8" creationId="{FBAD0560-9F7F-5789-E17F-F4B9BCB73FB5}"/>
          </ac:picMkLst>
        </pc:picChg>
        <pc:picChg chg="add mod">
          <ac:chgData name="Ahi, Hourieh" userId="052df1cf-6bf4-4a1d-90f7-bedfbdb903ec" providerId="ADAL" clId="{B39F9D07-04FF-DC43-A5AC-C2EC328312EE}" dt="2024-06-27T19:59:51.691" v="3624" actId="1036"/>
          <ac:picMkLst>
            <pc:docMk/>
            <pc:sldMk cId="431357452" sldId="967"/>
            <ac:picMk id="10" creationId="{3A1CD52D-6471-1383-B448-52EB6BD85981}"/>
          </ac:picMkLst>
        </pc:picChg>
        <pc:picChg chg="add mod">
          <ac:chgData name="Ahi, Hourieh" userId="052df1cf-6bf4-4a1d-90f7-bedfbdb903ec" providerId="ADAL" clId="{B39F9D07-04FF-DC43-A5AC-C2EC328312EE}" dt="2024-06-27T20:05:09.449" v="3701" actId="1076"/>
          <ac:picMkLst>
            <pc:docMk/>
            <pc:sldMk cId="431357452" sldId="967"/>
            <ac:picMk id="13" creationId="{51430BF0-2DFF-CD23-27A1-8195107891AD}"/>
          </ac:picMkLst>
        </pc:picChg>
        <pc:picChg chg="add mod">
          <ac:chgData name="Ahi, Hourieh" userId="052df1cf-6bf4-4a1d-90f7-bedfbdb903ec" providerId="ADAL" clId="{B39F9D07-04FF-DC43-A5AC-C2EC328312EE}" dt="2024-06-27T19:59:56.287" v="3625" actId="1076"/>
          <ac:picMkLst>
            <pc:docMk/>
            <pc:sldMk cId="431357452" sldId="967"/>
            <ac:picMk id="14" creationId="{1E508447-50C8-8FFA-3CA2-F9C93EEE3816}"/>
          </ac:picMkLst>
        </pc:picChg>
        <pc:picChg chg="del">
          <ac:chgData name="Ahi, Hourieh" userId="052df1cf-6bf4-4a1d-90f7-bedfbdb903ec" providerId="ADAL" clId="{B39F9D07-04FF-DC43-A5AC-C2EC328312EE}" dt="2024-06-27T19:47:46.981" v="3333" actId="478"/>
          <ac:picMkLst>
            <pc:docMk/>
            <pc:sldMk cId="431357452" sldId="967"/>
            <ac:picMk id="21" creationId="{BD7A2CCB-5C5A-ADA0-0872-0EEC46007179}"/>
          </ac:picMkLst>
        </pc:picChg>
        <pc:picChg chg="del">
          <ac:chgData name="Ahi, Hourieh" userId="052df1cf-6bf4-4a1d-90f7-bedfbdb903ec" providerId="ADAL" clId="{B39F9D07-04FF-DC43-A5AC-C2EC328312EE}" dt="2024-06-27T19:47:50.228" v="3337" actId="478"/>
          <ac:picMkLst>
            <pc:docMk/>
            <pc:sldMk cId="431357452" sldId="967"/>
            <ac:picMk id="30" creationId="{6FC59006-47C9-8FC7-A25E-E9D3D318BD5D}"/>
          </ac:picMkLst>
        </pc:picChg>
        <pc:picChg chg="add del mod">
          <ac:chgData name="Ahi, Hourieh" userId="052df1cf-6bf4-4a1d-90f7-bedfbdb903ec" providerId="ADAL" clId="{B39F9D07-04FF-DC43-A5AC-C2EC328312EE}" dt="2024-06-27T20:03:07.840" v="3665" actId="478"/>
          <ac:picMkLst>
            <pc:docMk/>
            <pc:sldMk cId="431357452" sldId="967"/>
            <ac:picMk id="31" creationId="{8849CE99-9B5E-91DE-AB59-388A0EB78665}"/>
          </ac:picMkLst>
        </pc:picChg>
        <pc:picChg chg="del mod">
          <ac:chgData name="Ahi, Hourieh" userId="052df1cf-6bf4-4a1d-90f7-bedfbdb903ec" providerId="ADAL" clId="{B39F9D07-04FF-DC43-A5AC-C2EC328312EE}" dt="2024-06-27T19:52:15.168" v="3441" actId="478"/>
          <ac:picMkLst>
            <pc:docMk/>
            <pc:sldMk cId="431357452" sldId="967"/>
            <ac:picMk id="32" creationId="{D7BEC8A7-DB15-12F5-52C4-8E1743B15919}"/>
          </ac:picMkLst>
        </pc:picChg>
        <pc:picChg chg="add mod">
          <ac:chgData name="Ahi, Hourieh" userId="052df1cf-6bf4-4a1d-90f7-bedfbdb903ec" providerId="ADAL" clId="{B39F9D07-04FF-DC43-A5AC-C2EC328312EE}" dt="2024-06-27T20:05:45.260" v="3711" actId="1076"/>
          <ac:picMkLst>
            <pc:docMk/>
            <pc:sldMk cId="431357452" sldId="967"/>
            <ac:picMk id="35" creationId="{4F6E94A2-A908-5F91-16FD-8B7A35C385E6}"/>
          </ac:picMkLst>
        </pc:picChg>
        <pc:picChg chg="add mod">
          <ac:chgData name="Ahi, Hourieh" userId="052df1cf-6bf4-4a1d-90f7-bedfbdb903ec" providerId="ADAL" clId="{B39F9D07-04FF-DC43-A5AC-C2EC328312EE}" dt="2024-06-27T20:05:20.878" v="3705" actId="1076"/>
          <ac:picMkLst>
            <pc:docMk/>
            <pc:sldMk cId="431357452" sldId="967"/>
            <ac:picMk id="37" creationId="{E2AF16EC-0EE2-AB20-AF06-4BC35263D86D}"/>
          </ac:picMkLst>
        </pc:picChg>
        <pc:picChg chg="add mod">
          <ac:chgData name="Ahi, Hourieh" userId="052df1cf-6bf4-4a1d-90f7-bedfbdb903ec" providerId="ADAL" clId="{B39F9D07-04FF-DC43-A5AC-C2EC328312EE}" dt="2024-06-27T20:06:17.234" v="3717" actId="1076"/>
          <ac:picMkLst>
            <pc:docMk/>
            <pc:sldMk cId="431357452" sldId="967"/>
            <ac:picMk id="39" creationId="{9EA5C7A9-5C5F-F582-373F-5AE6C55030C4}"/>
          </ac:picMkLst>
        </pc:picChg>
        <pc:cxnChg chg="add mod">
          <ac:chgData name="Ahi, Hourieh" userId="052df1cf-6bf4-4a1d-90f7-bedfbdb903ec" providerId="ADAL" clId="{B39F9D07-04FF-DC43-A5AC-C2EC328312EE}" dt="2024-06-27T20:00:56.781" v="3645" actId="14100"/>
          <ac:cxnSpMkLst>
            <pc:docMk/>
            <pc:sldMk cId="431357452" sldId="967"/>
            <ac:cxnSpMk id="17" creationId="{19966F31-79B0-BE69-A99A-76195BE4CF04}"/>
          </ac:cxnSpMkLst>
        </pc:cxnChg>
        <pc:cxnChg chg="add del mod">
          <ac:chgData name="Ahi, Hourieh" userId="052df1cf-6bf4-4a1d-90f7-bedfbdb903ec" providerId="ADAL" clId="{B39F9D07-04FF-DC43-A5AC-C2EC328312EE}" dt="2024-06-27T20:01:08.654" v="3650" actId="478"/>
          <ac:cxnSpMkLst>
            <pc:docMk/>
            <pc:sldMk cId="431357452" sldId="967"/>
            <ac:cxnSpMk id="18" creationId="{237580CA-CBDE-3222-E7DB-B18D0BC9529F}"/>
          </ac:cxnSpMkLst>
        </pc:cxnChg>
        <pc:cxnChg chg="add mod">
          <ac:chgData name="Ahi, Hourieh" userId="052df1cf-6bf4-4a1d-90f7-bedfbdb903ec" providerId="ADAL" clId="{B39F9D07-04FF-DC43-A5AC-C2EC328312EE}" dt="2024-06-27T20:01:13.001" v="3651" actId="1076"/>
          <ac:cxnSpMkLst>
            <pc:docMk/>
            <pc:sldMk cId="431357452" sldId="967"/>
            <ac:cxnSpMk id="29" creationId="{3B487132-EEC1-AB07-683E-A7089F30939D}"/>
          </ac:cxnSpMkLst>
        </pc:cxnChg>
        <pc:cxnChg chg="add mod">
          <ac:chgData name="Ahi, Hourieh" userId="052df1cf-6bf4-4a1d-90f7-bedfbdb903ec" providerId="ADAL" clId="{B39F9D07-04FF-DC43-A5AC-C2EC328312EE}" dt="2024-06-27T20:05:54.970" v="3714" actId="1076"/>
          <ac:cxnSpMkLst>
            <pc:docMk/>
            <pc:sldMk cId="431357452" sldId="967"/>
            <ac:cxnSpMk id="38" creationId="{F5D8225F-B684-BBDD-A65F-C4F37BB2CA23}"/>
          </ac:cxnSpMkLst>
        </pc:cxnChg>
      </pc:sldChg>
      <pc:sldChg chg="addSp delSp modSp new del mod">
        <pc:chgData name="Ahi, Hourieh" userId="052df1cf-6bf4-4a1d-90f7-bedfbdb903ec" providerId="ADAL" clId="{B39F9D07-04FF-DC43-A5AC-C2EC328312EE}" dt="2024-06-27T19:42:56.850" v="3187" actId="2696"/>
        <pc:sldMkLst>
          <pc:docMk/>
          <pc:sldMk cId="1033774996" sldId="968"/>
        </pc:sldMkLst>
        <pc:spChg chg="mod">
          <ac:chgData name="Ahi, Hourieh" userId="052df1cf-6bf4-4a1d-90f7-bedfbdb903ec" providerId="ADAL" clId="{B39F9D07-04FF-DC43-A5AC-C2EC328312EE}" dt="2024-06-27T19:38:49.574" v="3071" actId="27636"/>
          <ac:spMkLst>
            <pc:docMk/>
            <pc:sldMk cId="1033774996" sldId="968"/>
            <ac:spMk id="2" creationId="{96E3F5ED-C6D9-09A1-C02F-6E650AA646A0}"/>
          </ac:spMkLst>
        </pc:spChg>
        <pc:spChg chg="del">
          <ac:chgData name="Ahi, Hourieh" userId="052df1cf-6bf4-4a1d-90f7-bedfbdb903ec" providerId="ADAL" clId="{B39F9D07-04FF-DC43-A5AC-C2EC328312EE}" dt="2024-06-27T19:42:24.356" v="3185"/>
          <ac:spMkLst>
            <pc:docMk/>
            <pc:sldMk cId="1033774996" sldId="968"/>
            <ac:spMk id="3" creationId="{3FA17101-AA2F-2403-587C-C99F52CC75AE}"/>
          </ac:spMkLst>
        </pc:spChg>
        <pc:graphicFrameChg chg="add mod">
          <ac:chgData name="Ahi, Hourieh" userId="052df1cf-6bf4-4a1d-90f7-bedfbdb903ec" providerId="ADAL" clId="{B39F9D07-04FF-DC43-A5AC-C2EC328312EE}" dt="2024-06-27T19:42:26.686" v="3186" actId="1076"/>
          <ac:graphicFrameMkLst>
            <pc:docMk/>
            <pc:sldMk cId="1033774996" sldId="968"/>
            <ac:graphicFrameMk id="4" creationId="{D9E7343D-5499-34B8-411A-4C4260AC25F5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B58494-F6C6-405F-8550-FE2516B10BC4}" type="datetimeFigureOut">
              <a:rPr lang="en-US" smtClean="0"/>
              <a:t>6/27/24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903C49-0A55-44F4-BB9D-4B008FFD8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811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E37DF7-9E76-ADC1-D8FD-347A2F0D0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B020-5C29-F04E-9BF1-41D45261309D}" type="datetimeFigureOut">
              <a:rPr lang="en-US" smtClean="0"/>
              <a:t>6/27/24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7A21A-A547-D575-2292-DA9E6DE03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CE084-6DFF-4E4A-BD22-12712B0D9A8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Google Shape;86;p1">
            <a:extLst>
              <a:ext uri="{FF2B5EF4-FFF2-40B4-BE49-F238E27FC236}">
                <a16:creationId xmlns:a16="http://schemas.microsoft.com/office/drawing/2014/main" id="{0BAE8663-203B-7B74-CC4B-438FCF300558}"/>
              </a:ext>
            </a:extLst>
          </p:cNvPr>
          <p:cNvSpPr txBox="1"/>
          <p:nvPr userDrawn="1"/>
        </p:nvSpPr>
        <p:spPr>
          <a:xfrm>
            <a:off x="2305100" y="5616114"/>
            <a:ext cx="769974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2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  National  Science  Foundation-facilitated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SzPts val="1200"/>
            </a:pPr>
            <a:r>
              <a:rPr lang="en-US" sz="12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academic – industry – government  consortia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SzPts val="1200"/>
            </a:pPr>
            <a:r>
              <a:rPr lang="en-US" sz="12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to  advance  precompetitive  knowledge  in  biomanufacturing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" name="Google Shape;87;p1" descr="AMBIC-horizontal.png">
            <a:extLst>
              <a:ext uri="{FF2B5EF4-FFF2-40B4-BE49-F238E27FC236}">
                <a16:creationId xmlns:a16="http://schemas.microsoft.com/office/drawing/2014/main" id="{799E2BAE-9722-7C06-A27F-CC800348A87B}"/>
              </a:ext>
            </a:extLst>
          </p:cNvPr>
          <p:cNvPicPr preferRelativeResize="0"/>
          <p:nvPr userDrawn="1"/>
        </p:nvPicPr>
        <p:blipFill rotWithShape="1">
          <a:blip r:embed="rId2" cstate="hq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29210" y="400616"/>
            <a:ext cx="3949441" cy="86055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88;p1" descr="UD_Logo.jpg">
            <a:extLst>
              <a:ext uri="{FF2B5EF4-FFF2-40B4-BE49-F238E27FC236}">
                <a16:creationId xmlns:a16="http://schemas.microsoft.com/office/drawing/2014/main" id="{3036E2CC-68E3-BCC1-1942-94A8F64DDC61}"/>
              </a:ext>
            </a:extLst>
          </p:cNvPr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>
            <a:off x="5374607" y="1354818"/>
            <a:ext cx="1560726" cy="6296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89;p1" descr="Johns_Hopkins_Logo.png">
            <a:extLst>
              <a:ext uri="{FF2B5EF4-FFF2-40B4-BE49-F238E27FC236}">
                <a16:creationId xmlns:a16="http://schemas.microsoft.com/office/drawing/2014/main" id="{9E976870-B2A9-8B86-854E-E0390CB73E6A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2260671" y="1377812"/>
            <a:ext cx="2852988" cy="5877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90;p1" descr="NSF.jpeg">
            <a:extLst>
              <a:ext uri="{FF2B5EF4-FFF2-40B4-BE49-F238E27FC236}">
                <a16:creationId xmlns:a16="http://schemas.microsoft.com/office/drawing/2014/main" id="{A0E7C249-C0A0-DFC1-EEA4-F13C45DD04FC}"/>
              </a:ext>
            </a:extLst>
          </p:cNvPr>
          <p:cNvPicPr preferRelativeResize="0"/>
          <p:nvPr userDrawn="1"/>
        </p:nvPicPr>
        <p:blipFill rotWithShape="1">
          <a:blip r:embed="rId5">
            <a:alphaModFix/>
          </a:blip>
          <a:srcRect/>
          <a:stretch/>
        </p:blipFill>
        <p:spPr>
          <a:xfrm>
            <a:off x="1755648" y="101307"/>
            <a:ext cx="1099312" cy="1107640"/>
          </a:xfrm>
          <a:prstGeom prst="rect">
            <a:avLst/>
          </a:prstGeom>
          <a:solidFill>
            <a:srgbClr val="F8DE28"/>
          </a:solidFill>
          <a:ln>
            <a:noFill/>
          </a:ln>
        </p:spPr>
      </p:pic>
      <p:pic>
        <p:nvPicPr>
          <p:cNvPr id="12" name="Google Shape;91;p1" descr="Clemson_Logo.png">
            <a:extLst>
              <a:ext uri="{FF2B5EF4-FFF2-40B4-BE49-F238E27FC236}">
                <a16:creationId xmlns:a16="http://schemas.microsoft.com/office/drawing/2014/main" id="{9B70E881-6C05-2AB3-E3AD-40D9268B01B9}"/>
              </a:ext>
            </a:extLst>
          </p:cNvPr>
          <p:cNvPicPr preferRelativeResize="0"/>
          <p:nvPr userDrawn="1"/>
        </p:nvPicPr>
        <p:blipFill rotWithShape="1">
          <a:blip r:embed="rId6">
            <a:alphaModFix/>
          </a:blip>
          <a:srcRect/>
          <a:stretch/>
        </p:blipFill>
        <p:spPr>
          <a:xfrm>
            <a:off x="7573522" y="1346299"/>
            <a:ext cx="2219325" cy="638175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93;p1">
            <a:extLst>
              <a:ext uri="{FF2B5EF4-FFF2-40B4-BE49-F238E27FC236}">
                <a16:creationId xmlns:a16="http://schemas.microsoft.com/office/drawing/2014/main" id="{685780E0-EC19-D9CC-9841-BE520210106A}"/>
              </a:ext>
            </a:extLst>
          </p:cNvPr>
          <p:cNvSpPr txBox="1"/>
          <p:nvPr userDrawn="1"/>
        </p:nvSpPr>
        <p:spPr>
          <a:xfrm>
            <a:off x="2100890" y="2924071"/>
            <a:ext cx="800608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Industry/University Cooperative Research Center (I/UCRC) 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SzPts val="1600"/>
            </a:pP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Advanced Mammalian Biomanufacturing Innovation Center (AMBIC)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" name="Google Shape;94;p1">
            <a:extLst>
              <a:ext uri="{FF2B5EF4-FFF2-40B4-BE49-F238E27FC236}">
                <a16:creationId xmlns:a16="http://schemas.microsoft.com/office/drawing/2014/main" id="{1F7FFA46-0B6B-4623-6758-25A98E9AEAC7}"/>
              </a:ext>
            </a:extLst>
          </p:cNvPr>
          <p:cNvPicPr preferRelativeResize="0"/>
          <p:nvPr userDrawn="1"/>
        </p:nvPicPr>
        <p:blipFill rotWithShape="1">
          <a:blip r:embed="rId7">
            <a:alphaModFix/>
          </a:blip>
          <a:srcRect/>
          <a:stretch/>
        </p:blipFill>
        <p:spPr>
          <a:xfrm>
            <a:off x="4199259" y="2015819"/>
            <a:ext cx="1828800" cy="7937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95;p1">
            <a:extLst>
              <a:ext uri="{FF2B5EF4-FFF2-40B4-BE49-F238E27FC236}">
                <a16:creationId xmlns:a16="http://schemas.microsoft.com/office/drawing/2014/main" id="{DC738CA9-03C5-A64E-BF97-457A7C4467F1}"/>
              </a:ext>
            </a:extLst>
          </p:cNvPr>
          <p:cNvSpPr/>
          <p:nvPr userDrawn="1"/>
        </p:nvSpPr>
        <p:spPr>
          <a:xfrm>
            <a:off x="2854960" y="6284305"/>
            <a:ext cx="6482080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000000"/>
              </a:buClr>
              <a:buSzPts val="1100"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Contents are Proprietary to AMBIC and its Members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SzPts val="1100"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Terms of Center Membership Agreement Apply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" name="Google Shape;96;p1">
            <a:extLst>
              <a:ext uri="{FF2B5EF4-FFF2-40B4-BE49-F238E27FC236}">
                <a16:creationId xmlns:a16="http://schemas.microsoft.com/office/drawing/2014/main" id="{EA3D12F9-D7A8-801E-F7A2-0E79A9DB245D}"/>
              </a:ext>
            </a:extLst>
          </p:cNvPr>
          <p:cNvPicPr preferRelativeResize="0"/>
          <p:nvPr userDrawn="1"/>
        </p:nvPicPr>
        <p:blipFill rotWithShape="1">
          <a:blip r:embed="rId8">
            <a:alphaModFix/>
          </a:blip>
          <a:srcRect/>
          <a:stretch/>
        </p:blipFill>
        <p:spPr>
          <a:xfrm>
            <a:off x="6785713" y="1980215"/>
            <a:ext cx="821135" cy="809586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Title 1">
            <a:extLst>
              <a:ext uri="{FF2B5EF4-FFF2-40B4-BE49-F238E27FC236}">
                <a16:creationId xmlns:a16="http://schemas.microsoft.com/office/drawing/2014/main" id="{BF277A51-CECC-F13C-3E9E-45F7428DBD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1844" y="3459453"/>
            <a:ext cx="10512429" cy="1045472"/>
          </a:xfrm>
        </p:spPr>
        <p:txBody>
          <a:bodyPr>
            <a:noAutofit/>
          </a:bodyPr>
          <a:lstStyle>
            <a:lvl1pPr algn="ctr">
              <a:defRPr sz="2400" b="1">
                <a:solidFill>
                  <a:srgbClr val="2E3093"/>
                </a:solidFill>
              </a:defRPr>
            </a:lvl1pPr>
          </a:lstStyle>
          <a:p>
            <a:r>
              <a:rPr lang="en-US"/>
              <a:t>Project Title</a:t>
            </a:r>
            <a:br>
              <a:rPr lang="en-US"/>
            </a:br>
            <a:endParaRPr lang="en-US"/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7CB3250B-643E-5BAC-E319-14CA6B34C22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1843" y="4791919"/>
            <a:ext cx="10512429" cy="81791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2E309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Project PIs</a:t>
            </a:r>
          </a:p>
          <a:p>
            <a:r>
              <a:rPr lang="en-US"/>
              <a:t>Mentor Meeting: Month, Year</a:t>
            </a:r>
          </a:p>
        </p:txBody>
      </p:sp>
    </p:spTree>
    <p:extLst>
      <p:ext uri="{BB962C8B-B14F-4D97-AF65-F5344CB8AC3E}">
        <p14:creationId xmlns:p14="http://schemas.microsoft.com/office/powerpoint/2010/main" val="3496426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68216-B3FC-CB15-7BDE-C382602A5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7101A5-0988-8B7F-CC02-7E70B03FCB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E15C98-07B6-7D61-92DD-CA0501611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B020-5C29-F04E-9BF1-41D45261309D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9A3213-D9A4-2509-0DD9-565055C5D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2782DE-0595-23CD-51BA-FD4E8C84D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CE084-6DFF-4E4A-BD22-12712B0D9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315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C2026B-4050-A3AF-A3A0-350733C709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6797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B5E72D-6C90-EF13-C6D7-41E2D919F5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8127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B0B62F-FA48-738E-B845-FCF07754D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B020-5C29-F04E-9BF1-41D45261309D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DA78B-5100-FBA0-FC82-8481914D1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DAE54-5C67-0811-5EA2-FEBCEAC77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CE084-6DFF-4E4A-BD22-12712B0D9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903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A0F56-F1AA-7355-2849-EC5099A4B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3F2A2-A161-1AD6-A8F3-7C315CA15E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878BFC-A6BC-219A-6E09-C148FF5FF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B020-5C29-F04E-9BF1-41D45261309D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35184E-27AC-012A-E86A-5584F77A4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15373-C6DF-C2BB-A5C3-B22CAC76F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CE084-6DFF-4E4A-BD22-12712B0D9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582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01741-2EBA-32A2-AAED-EBD2DC1C7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844" y="1709738"/>
            <a:ext cx="1051560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33C707-A34E-56D7-5AB4-4327CC51EE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2844" y="4589463"/>
            <a:ext cx="1051560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E0366-B981-9D22-14FC-91F4D1D20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B020-5C29-F04E-9BF1-41D45261309D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D64537-579C-6C70-1D6E-5229A42B7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B73241-07BE-61C1-CFEE-3D6C95BE4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CE084-6DFF-4E4A-BD22-12712B0D9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184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0C56B-911D-282A-0FAB-B23EEF580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7588" y="365125"/>
            <a:ext cx="10512429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80761-E1A6-D28E-BC22-AA2E2F3980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2844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329B75-888F-D8C8-3F8F-188A4B4425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26844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B73C58-942B-4544-303E-CB98BDD79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B020-5C29-F04E-9BF1-41D45261309D}" type="datetimeFigureOut">
              <a:rPr lang="en-US" smtClean="0"/>
              <a:t>6/27/24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872F4A-CBF0-CFAA-046B-FFDA26D56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066280-6734-76BD-594F-99D5BD870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CE084-6DFF-4E4A-BD22-12712B0D9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63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95EBB-252B-5F06-A177-5FAE5B390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007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0CDDD5-524D-80C9-B347-E58DA1877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6007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CB6591-4B06-FB55-F482-68F9E84BF0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06007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E30C93-3D87-7043-7F3A-27A1F3AD46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38419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9A135F-B292-8CFD-A4F8-3301C9EFF2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38419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098832-C1CF-3145-54EF-90D335FF5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B020-5C29-F04E-9BF1-41D45261309D}" type="datetimeFigureOut">
              <a:rPr lang="en-US" smtClean="0"/>
              <a:t>6/27/24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C0B1B1-DEB5-57B9-365D-575619386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F2B78C-214A-ADDD-C19C-A1B754272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CE084-6DFF-4E4A-BD22-12712B0D9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176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71F60-AF0E-AF7D-47AC-ADA3AB432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3ADD52-501B-093B-26EE-476E1B371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B020-5C29-F04E-9BF1-41D45261309D}" type="datetimeFigureOut">
              <a:rPr lang="en-US" smtClean="0"/>
              <a:t>6/27/24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50E2DE-A3A1-3238-26CC-A25F81037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FF0F2E-7993-51F7-A969-2EA8C3626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CE084-6DFF-4E4A-BD22-12712B0D9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868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2AED4F-E165-1D15-028E-32F6D95DA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B020-5C29-F04E-9BF1-41D45261309D}" type="datetimeFigureOut">
              <a:rPr lang="en-US" smtClean="0"/>
              <a:t>6/27/24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771BE1-0EFB-B480-664D-7332DB849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E059E1-5D08-7C16-B3BB-CBF989702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CE084-6DFF-4E4A-BD22-12712B0D9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808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46429-6904-0E3C-827C-C33E59C25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431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93E138-6034-F0A3-AA9B-6577BB2BE9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7831" y="457201"/>
            <a:ext cx="6172200" cy="5403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31B24F-C8B9-2E33-4362-EB90E294A7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94431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EBEAAB-0C7D-52A8-CA16-4CEB67C72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B020-5C29-F04E-9BF1-41D45261309D}" type="datetimeFigureOut">
              <a:rPr lang="en-US" smtClean="0"/>
              <a:t>6/27/24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1E865B-1276-7E22-F579-4364FD08C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71CAA7-1730-D1D3-B68C-F03A3F3BB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CE084-6DFF-4E4A-BD22-12712B0D9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565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ADE3E-E868-B6A3-1FB2-81BE2273D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006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673F69-5121-E802-45F3-9339E66ABE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9406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A5D77B-C406-83C6-10D9-E25DA89C28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06006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7F572E-EE59-2C13-B8F5-4C87FC610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B020-5C29-F04E-9BF1-41D45261309D}" type="datetimeFigureOut">
              <a:rPr lang="en-US" smtClean="0"/>
              <a:t>6/27/24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FCC5F4-36CD-C8EC-83AA-747C58EFA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87A532-998E-36B7-F81E-BB51C7960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CE084-6DFF-4E4A-BD22-12712B0D9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595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1F4138-23FD-3106-7EC1-AC6E3CA99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015" y="365125"/>
            <a:ext cx="10512429" cy="854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5F95BF-8B9F-1835-298B-F6B417D63E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6016" y="1399822"/>
            <a:ext cx="10512429" cy="47771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26BD68-896D-97D0-D8E8-6C12E2D25A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9284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DB020-5C29-F04E-9BF1-41D45261309D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77B74-E514-6A2E-D830-58A3EA8BB8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3245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6EAC7A-3380-6CDA-96E6-AF12EC246C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6524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CE084-6DFF-4E4A-BD22-12712B0D9A80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oogle Shape;157;g10416e6b5f8_0_1">
            <a:extLst>
              <a:ext uri="{FF2B5EF4-FFF2-40B4-BE49-F238E27FC236}">
                <a16:creationId xmlns:a16="http://schemas.microsoft.com/office/drawing/2014/main" id="{9ED16458-A7BC-275C-7FE1-A27C654EBBD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0" y="0"/>
            <a:ext cx="961293" cy="6815170"/>
            <a:chOff x="-4220" y="-4827"/>
            <a:chExt cx="938963" cy="6656860"/>
          </a:xfrm>
        </p:grpSpPr>
        <p:pic>
          <p:nvPicPr>
            <p:cNvPr id="8" name="Google Shape;158;g10416e6b5f8_0_1" descr="NSF.jpeg">
              <a:extLst>
                <a:ext uri="{FF2B5EF4-FFF2-40B4-BE49-F238E27FC236}">
                  <a16:creationId xmlns:a16="http://schemas.microsoft.com/office/drawing/2014/main" id="{B5E89712-8DEF-ECF9-FF7D-C7FB681A47B3}"/>
                </a:ext>
              </a:extLst>
            </p:cNvPr>
            <p:cNvPicPr preferRelativeResize="0"/>
            <p:nvPr/>
          </p:nvPicPr>
          <p:blipFill rotWithShape="1">
            <a:blip r:embed="rId13">
              <a:alphaModFix/>
            </a:blip>
            <a:srcRect/>
            <a:stretch/>
          </p:blipFill>
          <p:spPr>
            <a:xfrm rot="-5400000">
              <a:off x="3463" y="5734169"/>
              <a:ext cx="914400" cy="92132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9" name="Google Shape;159;g10416e6b5f8_0_1">
              <a:extLst>
                <a:ext uri="{FF2B5EF4-FFF2-40B4-BE49-F238E27FC236}">
                  <a16:creationId xmlns:a16="http://schemas.microsoft.com/office/drawing/2014/main" id="{54F3A682-DB6A-2B94-24B9-1B4F075038EA}"/>
                </a:ext>
              </a:extLst>
            </p:cNvPr>
            <p:cNvGrpSpPr/>
            <p:nvPr/>
          </p:nvGrpSpPr>
          <p:grpSpPr>
            <a:xfrm rot="-5400000">
              <a:off x="-2361284" y="2352237"/>
              <a:ext cx="5653092" cy="938963"/>
              <a:chOff x="325097" y="2690360"/>
              <a:chExt cx="6178917" cy="1026301"/>
            </a:xfrm>
          </p:grpSpPr>
          <p:sp>
            <p:nvSpPr>
              <p:cNvPr id="10" name="Google Shape;160;g10416e6b5f8_0_1">
                <a:extLst>
                  <a:ext uri="{FF2B5EF4-FFF2-40B4-BE49-F238E27FC236}">
                    <a16:creationId xmlns:a16="http://schemas.microsoft.com/office/drawing/2014/main" id="{9B610558-9BAF-C7FB-2E3A-757B9D746B6A}"/>
                  </a:ext>
                </a:extLst>
              </p:cNvPr>
              <p:cNvSpPr/>
              <p:nvPr/>
            </p:nvSpPr>
            <p:spPr>
              <a:xfrm rot="5400000">
                <a:off x="2900597" y="114860"/>
                <a:ext cx="1026301" cy="6177302"/>
              </a:xfrm>
              <a:prstGeom prst="rect">
                <a:avLst/>
              </a:prstGeom>
              <a:solidFill>
                <a:srgbClr val="F8DE28"/>
              </a:solidFill>
              <a:ln w="9525" cap="flat" cmpd="sng">
                <a:solidFill>
                  <a:srgbClr val="FBEC85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pic>
            <p:nvPicPr>
              <p:cNvPr id="11" name="Google Shape;161;g10416e6b5f8_0_1" descr="AMBIC-horizontal.png">
                <a:extLst>
                  <a:ext uri="{FF2B5EF4-FFF2-40B4-BE49-F238E27FC236}">
                    <a16:creationId xmlns:a16="http://schemas.microsoft.com/office/drawing/2014/main" id="{8D3F1487-FD1F-7395-202A-0EA7A143BDF6}"/>
                  </a:ext>
                </a:extLst>
              </p:cNvPr>
              <p:cNvPicPr preferRelativeResize="0"/>
              <p:nvPr/>
            </p:nvPicPr>
            <p:blipFill rotWithShape="1">
              <a:blip r:embed="rId14" cstate="hqprint">
                <a:alphaModFix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395795" y="2834194"/>
                <a:ext cx="3356341" cy="737618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2" name="Google Shape;162;g10416e6b5f8_0_1">
                <a:extLst>
                  <a:ext uri="{FF2B5EF4-FFF2-40B4-BE49-F238E27FC236}">
                    <a16:creationId xmlns:a16="http://schemas.microsoft.com/office/drawing/2014/main" id="{19EFBC92-232C-03E3-E3A4-CD2D6C7730F0}"/>
                  </a:ext>
                </a:extLst>
              </p:cNvPr>
              <p:cNvSpPr txBox="1"/>
              <p:nvPr/>
            </p:nvSpPr>
            <p:spPr>
              <a:xfrm>
                <a:off x="3702014" y="2690361"/>
                <a:ext cx="2802000" cy="1026300"/>
              </a:xfrm>
              <a:prstGeom prst="rect">
                <a:avLst/>
              </a:prstGeom>
              <a:solidFill>
                <a:srgbClr val="F8DE2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r>
                  <a:rPr lang="en-US" sz="1100" b="1" i="0" u="none" strike="noStrike" cap="none">
                    <a:solidFill>
                      <a:srgbClr val="211D7D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Johns Hopkins University</a:t>
                </a: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r>
                  <a:rPr lang="en-US" sz="1100" b="1" i="0" u="none" strike="noStrike" cap="none">
                    <a:solidFill>
                      <a:srgbClr val="211D7D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Clemson University</a:t>
                </a: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r>
                  <a:rPr lang="en-US" sz="1100" b="1" i="0" u="none" strike="noStrike" cap="none">
                    <a:solidFill>
                      <a:srgbClr val="211D7D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University of Delaware</a:t>
                </a: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r>
                  <a:rPr lang="en-US" sz="1100" b="1" i="0" u="none" strike="noStrike" cap="none">
                    <a:solidFill>
                      <a:srgbClr val="211D7D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University of Massachusetts Lowell</a:t>
                </a: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r>
                  <a:rPr lang="en-US" sz="1100" b="1" i="0" u="none" strike="noStrike" cap="none">
                    <a:solidFill>
                      <a:srgbClr val="211D7D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University of Maryland</a:t>
                </a: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84637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2E309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g"/><Relationship Id="rId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D304F-C938-F667-9E72-C9FAAEDD7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844" y="3585183"/>
            <a:ext cx="10512429" cy="1045472"/>
          </a:xfrm>
        </p:spPr>
        <p:txBody>
          <a:bodyPr/>
          <a:lstStyle/>
          <a:p>
            <a:r>
              <a:rPr lang="en-US" altLang="zh-CN" sz="2400" b="1">
                <a:solidFill>
                  <a:srgbClr val="000090"/>
                </a:solidFill>
                <a:ea typeface="等线"/>
              </a:rPr>
              <a:t>Maximizing Yields of </a:t>
            </a:r>
            <a:r>
              <a:rPr lang="en-US" altLang="zh-CN" sz="2400" b="1" err="1">
                <a:solidFill>
                  <a:srgbClr val="000090"/>
                </a:solidFill>
                <a:ea typeface="等线"/>
              </a:rPr>
              <a:t>rAAV</a:t>
            </a:r>
            <a:r>
              <a:rPr lang="en-US" altLang="zh-CN" sz="2400" b="1">
                <a:solidFill>
                  <a:srgbClr val="000090"/>
                </a:solidFill>
                <a:ea typeface="等线"/>
              </a:rPr>
              <a:t> and Elucidating the Role of Media Components Through Design and Optimization of AMBIC.293 Media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2B29B-DE4B-D6FA-8756-CEC5F7437E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2609" y="4734769"/>
            <a:ext cx="8506782" cy="817912"/>
          </a:xfrm>
        </p:spPr>
        <p:txBody>
          <a:bodyPr>
            <a:normAutofit lnSpcReduction="10000"/>
          </a:bodyPr>
          <a:lstStyle/>
          <a:p>
            <a:r>
              <a:rPr lang="en-US" sz="1800">
                <a:solidFill>
                  <a:srgbClr val="000090"/>
                </a:solidFill>
              </a:rPr>
              <a:t>David McNally (</a:t>
            </a:r>
            <a:r>
              <a:rPr lang="en-US" sz="1800" err="1">
                <a:solidFill>
                  <a:srgbClr val="000090"/>
                </a:solidFill>
              </a:rPr>
              <a:t>MassBiologics</a:t>
            </a:r>
            <a:r>
              <a:rPr lang="en-US" sz="1800">
                <a:solidFill>
                  <a:srgbClr val="000090"/>
                </a:solidFill>
              </a:rPr>
              <a:t>/UML), </a:t>
            </a:r>
            <a:r>
              <a:rPr lang="en-US" sz="1800" err="1">
                <a:solidFill>
                  <a:srgbClr val="000090"/>
                </a:solidFill>
              </a:rPr>
              <a:t>Seongkyu</a:t>
            </a:r>
            <a:r>
              <a:rPr lang="en-US" sz="1800">
                <a:solidFill>
                  <a:srgbClr val="000090"/>
                </a:solidFill>
              </a:rPr>
              <a:t> Yoon (UML),</a:t>
            </a:r>
            <a:r>
              <a:rPr lang="zh-CN" altLang="en-US" sz="1800">
                <a:solidFill>
                  <a:srgbClr val="000090"/>
                </a:solidFill>
                <a:ea typeface="等线"/>
              </a:rPr>
              <a:t> </a:t>
            </a:r>
            <a:r>
              <a:rPr lang="en-US" sz="1800">
                <a:solidFill>
                  <a:srgbClr val="000090"/>
                </a:solidFill>
              </a:rPr>
              <a:t>Mike </a:t>
            </a:r>
            <a:r>
              <a:rPr lang="en-US" sz="1800" err="1">
                <a:solidFill>
                  <a:srgbClr val="000090"/>
                </a:solidFill>
              </a:rPr>
              <a:t>Betenbaugh</a:t>
            </a:r>
            <a:r>
              <a:rPr lang="en-US" altLang="zh-CN" sz="1800">
                <a:solidFill>
                  <a:srgbClr val="000090"/>
                </a:solidFill>
                <a:ea typeface="等线"/>
              </a:rPr>
              <a:t>/Michael Bevan</a:t>
            </a:r>
            <a:r>
              <a:rPr lang="en-US" sz="1800">
                <a:solidFill>
                  <a:srgbClr val="000090"/>
                </a:solidFill>
              </a:rPr>
              <a:t> (JHU), Kelvin Lee (UD)</a:t>
            </a:r>
            <a:br>
              <a:rPr lang="en-US" sz="1800">
                <a:solidFill>
                  <a:srgbClr val="000090"/>
                </a:solidFill>
                <a:cs typeface="Calibri"/>
              </a:rPr>
            </a:b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F62E23-6310-5308-60AF-7D54347EDFF1}"/>
              </a:ext>
            </a:extLst>
          </p:cNvPr>
          <p:cNvSpPr/>
          <p:nvPr/>
        </p:nvSpPr>
        <p:spPr>
          <a:xfrm>
            <a:off x="0" y="0"/>
            <a:ext cx="97155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57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AFD8C-4A55-A24F-6E4C-00F4C8328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500" dirty="0"/>
              <a:t>UML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780444-28C5-3BC8-22D2-C08F2FB2B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/>
              <a:t>Original AMBIC media preparation </a:t>
            </a:r>
          </a:p>
          <a:p>
            <a:pPr lvl="1"/>
            <a:r>
              <a:rPr lang="en-US" sz="2000" dirty="0"/>
              <a:t>Adding back the additives to the media</a:t>
            </a:r>
          </a:p>
          <a:p>
            <a:r>
              <a:rPr lang="en-US" sz="2000" dirty="0"/>
              <a:t>Cell banking</a:t>
            </a:r>
          </a:p>
          <a:p>
            <a:r>
              <a:rPr lang="en-US" sz="2000" dirty="0"/>
              <a:t>Reconstituted AMBIC media preparation based on the </a:t>
            </a:r>
            <a:r>
              <a:rPr lang="en-US" sz="2000" dirty="0" err="1"/>
              <a:t>Plackett</a:t>
            </a:r>
            <a:r>
              <a:rPr lang="en-US" sz="2000" dirty="0"/>
              <a:t>-Burman design</a:t>
            </a:r>
          </a:p>
          <a:p>
            <a:pPr lvl="1"/>
            <a:r>
              <a:rPr lang="en-US" sz="1600" dirty="0"/>
              <a:t> </a:t>
            </a:r>
            <a:r>
              <a:rPr lang="en-US" sz="2000" dirty="0"/>
              <a:t>Adding back the Non-Essential amino acids (NEAAs) and additives to the media</a:t>
            </a:r>
          </a:p>
          <a:p>
            <a:r>
              <a:rPr lang="en-US" sz="2000" dirty="0"/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1344687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3B14C-15F1-C1F4-2B2B-27B5C1BED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500" dirty="0"/>
              <a:t>Original AMBIC Media Preparation</a:t>
            </a:r>
          </a:p>
        </p:txBody>
      </p:sp>
      <p:pic>
        <p:nvPicPr>
          <p:cNvPr id="1026" name="Picture 2" descr="A picture containing toiletry&#10;&#10;Description automatically generated">
            <a:extLst>
              <a:ext uri="{FF2B5EF4-FFF2-40B4-BE49-F238E27FC236}">
                <a16:creationId xmlns:a16="http://schemas.microsoft.com/office/drawing/2014/main" id="{E2503C07-B824-92EF-6366-5C1362B912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717" y="1502573"/>
            <a:ext cx="1564245" cy="2455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ight Arrow 6">
            <a:extLst>
              <a:ext uri="{FF2B5EF4-FFF2-40B4-BE49-F238E27FC236}">
                <a16:creationId xmlns:a16="http://schemas.microsoft.com/office/drawing/2014/main" id="{305C8664-35D7-0CE2-53C1-1F1718888410}"/>
              </a:ext>
            </a:extLst>
          </p:cNvPr>
          <p:cNvSpPr/>
          <p:nvPr/>
        </p:nvSpPr>
        <p:spPr>
          <a:xfrm>
            <a:off x="2760791" y="2818916"/>
            <a:ext cx="1266356" cy="3556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A07E01-7433-1809-CE50-3EFEF2226269}"/>
              </a:ext>
            </a:extLst>
          </p:cNvPr>
          <p:cNvSpPr txBox="1"/>
          <p:nvPr/>
        </p:nvSpPr>
        <p:spPr>
          <a:xfrm>
            <a:off x="1123500" y="3957844"/>
            <a:ext cx="14958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AMBIC media without 5 additives (</a:t>
            </a:r>
            <a:r>
              <a:rPr lang="en-US" sz="1200" dirty="0">
                <a:solidFill>
                  <a:srgbClr val="3C3C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Cacl2, </a:t>
            </a:r>
            <a:r>
              <a:rPr lang="en-US" sz="1200" dirty="0" err="1">
                <a:solidFill>
                  <a:srgbClr val="3C3C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CaPanto</a:t>
            </a:r>
            <a:r>
              <a:rPr lang="en-US" sz="1200" dirty="0">
                <a:solidFill>
                  <a:srgbClr val="3C3C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3C3C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FeEDTA</a:t>
            </a:r>
            <a:r>
              <a:rPr lang="en-US" sz="1200" dirty="0">
                <a:solidFill>
                  <a:srgbClr val="3C3C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EDTA, and NaCl)</a:t>
            </a:r>
            <a:r>
              <a:rPr lang="en-US" sz="1200" dirty="0"/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2592444-14A9-2BEC-5C88-4A1459FD61D5}"/>
              </a:ext>
            </a:extLst>
          </p:cNvPr>
          <p:cNvSpPr txBox="1"/>
          <p:nvPr/>
        </p:nvSpPr>
        <p:spPr>
          <a:xfrm>
            <a:off x="2538739" y="2491699"/>
            <a:ext cx="17843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Adding back 5 additives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97A6035-F990-DCEC-7714-16C3CC891EC4}"/>
              </a:ext>
            </a:extLst>
          </p:cNvPr>
          <p:cNvSpPr txBox="1"/>
          <p:nvPr/>
        </p:nvSpPr>
        <p:spPr>
          <a:xfrm>
            <a:off x="3932612" y="4015393"/>
            <a:ext cx="19723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original media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5994165-1E61-F7D3-5D04-C67D62A161CB}"/>
              </a:ext>
            </a:extLst>
          </p:cNvPr>
          <p:cNvSpPr txBox="1"/>
          <p:nvPr/>
        </p:nvSpPr>
        <p:spPr>
          <a:xfrm>
            <a:off x="5842667" y="3102687"/>
            <a:ext cx="17843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Osmo adjustment</a:t>
            </a:r>
          </a:p>
        </p:txBody>
      </p:sp>
      <p:pic>
        <p:nvPicPr>
          <p:cNvPr id="36" name="Picture 2" descr="A picture containing toiletry&#10;&#10;Description automatically generated">
            <a:extLst>
              <a:ext uri="{FF2B5EF4-FFF2-40B4-BE49-F238E27FC236}">
                <a16:creationId xmlns:a16="http://schemas.microsoft.com/office/drawing/2014/main" id="{FA1721D2-7BA1-F818-A256-CDD92730DE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9998" y="1509904"/>
            <a:ext cx="1564245" cy="2455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Right Arrow 36">
            <a:extLst>
              <a:ext uri="{FF2B5EF4-FFF2-40B4-BE49-F238E27FC236}">
                <a16:creationId xmlns:a16="http://schemas.microsoft.com/office/drawing/2014/main" id="{33AFCE43-8B33-FAE5-D1CF-8E28755B8ACD}"/>
              </a:ext>
            </a:extLst>
          </p:cNvPr>
          <p:cNvSpPr/>
          <p:nvPr/>
        </p:nvSpPr>
        <p:spPr>
          <a:xfrm rot="20567321">
            <a:off x="5763788" y="2655119"/>
            <a:ext cx="1266356" cy="3556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4FD94B9-4793-5AF5-0BE4-E4F688BA3647}"/>
              </a:ext>
            </a:extLst>
          </p:cNvPr>
          <p:cNvSpPr txBox="1"/>
          <p:nvPr/>
        </p:nvSpPr>
        <p:spPr>
          <a:xfrm>
            <a:off x="1096015" y="5347045"/>
            <a:ext cx="972438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3C3C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Adding </a:t>
            </a:r>
            <a:r>
              <a:rPr lang="en-US" dirty="0">
                <a:solidFill>
                  <a:srgbClr val="3C3C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 5 </a:t>
            </a:r>
            <a:r>
              <a:rPr lang="en-US" sz="1800" dirty="0">
                <a:solidFill>
                  <a:srgbClr val="3C3C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additives to the media (Cacl2, </a:t>
            </a:r>
            <a:r>
              <a:rPr lang="en-US" sz="1800" dirty="0" err="1">
                <a:solidFill>
                  <a:srgbClr val="3C3C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CaPanto</a:t>
            </a:r>
            <a:r>
              <a:rPr lang="en-US" sz="1800" dirty="0">
                <a:solidFill>
                  <a:srgbClr val="3C3C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3C3C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FeEDTA</a:t>
            </a:r>
            <a:r>
              <a:rPr lang="en-US" sz="1800" dirty="0">
                <a:solidFill>
                  <a:srgbClr val="3C3C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EDTA, and NaCl)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3C3C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Osmolality adjustment by adding NaCl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3C3C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Filtration of the media (original media)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3C3C3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3C3C3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C79BF80-8336-375A-9618-B10C5CE5A6A4}"/>
              </a:ext>
            </a:extLst>
          </p:cNvPr>
          <p:cNvSpPr txBox="1"/>
          <p:nvPr/>
        </p:nvSpPr>
        <p:spPr>
          <a:xfrm>
            <a:off x="8921320" y="4196606"/>
            <a:ext cx="1266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300 </a:t>
            </a:r>
            <a:r>
              <a:rPr lang="en-US" sz="1200" dirty="0" err="1"/>
              <a:t>mOsm</a:t>
            </a:r>
            <a:r>
              <a:rPr lang="en-US" sz="1200" dirty="0"/>
              <a:t>/kg </a:t>
            </a:r>
          </a:p>
        </p:txBody>
      </p:sp>
      <p:sp>
        <p:nvSpPr>
          <p:cNvPr id="44" name="Right Arrow 43">
            <a:extLst>
              <a:ext uri="{FF2B5EF4-FFF2-40B4-BE49-F238E27FC236}">
                <a16:creationId xmlns:a16="http://schemas.microsoft.com/office/drawing/2014/main" id="{C4E5F544-BC89-E793-D91D-2B11239AFFCC}"/>
              </a:ext>
            </a:extLst>
          </p:cNvPr>
          <p:cNvSpPr/>
          <p:nvPr/>
        </p:nvSpPr>
        <p:spPr>
          <a:xfrm rot="1767312">
            <a:off x="5704618" y="3521685"/>
            <a:ext cx="1266356" cy="3556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9FACE53-A20B-BD7B-C0A4-8CEA80F44D1D}"/>
              </a:ext>
            </a:extLst>
          </p:cNvPr>
          <p:cNvSpPr txBox="1"/>
          <p:nvPr/>
        </p:nvSpPr>
        <p:spPr>
          <a:xfrm>
            <a:off x="8922965" y="2253407"/>
            <a:ext cx="143547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260 </a:t>
            </a:r>
            <a:r>
              <a:rPr lang="en-US" sz="1200" dirty="0" err="1"/>
              <a:t>mOsm</a:t>
            </a:r>
            <a:r>
              <a:rPr lang="en-US" sz="1200" dirty="0"/>
              <a:t>/kg </a:t>
            </a:r>
          </a:p>
          <a:p>
            <a:endParaRPr lang="en-US" dirty="0"/>
          </a:p>
        </p:txBody>
      </p:sp>
      <p:pic>
        <p:nvPicPr>
          <p:cNvPr id="47" name="Picture 2" descr="A picture containing toiletry&#10;&#10;Description automatically generated">
            <a:extLst>
              <a:ext uri="{FF2B5EF4-FFF2-40B4-BE49-F238E27FC236}">
                <a16:creationId xmlns:a16="http://schemas.microsoft.com/office/drawing/2014/main" id="{EF55026A-C34B-E255-0510-8894E97E5F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095" y="1014914"/>
            <a:ext cx="1314870" cy="2063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A picture containing toiletry&#10;&#10;Description automatically generated">
            <a:extLst>
              <a:ext uri="{FF2B5EF4-FFF2-40B4-BE49-F238E27FC236}">
                <a16:creationId xmlns:a16="http://schemas.microsoft.com/office/drawing/2014/main" id="{914306C7-30DD-0AF5-28A3-0B88B1047A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095" y="3133740"/>
            <a:ext cx="1314870" cy="2063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3240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3B14C-15F1-C1F4-2B2B-27B5C1BED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500" dirty="0"/>
              <a:t>Original AMBIC Media Preparation</a:t>
            </a:r>
          </a:p>
        </p:txBody>
      </p:sp>
      <p:pic>
        <p:nvPicPr>
          <p:cNvPr id="1026" name="Picture 2" descr="A picture containing toiletry&#10;&#10;Description automatically generated">
            <a:extLst>
              <a:ext uri="{FF2B5EF4-FFF2-40B4-BE49-F238E27FC236}">
                <a16:creationId xmlns:a16="http://schemas.microsoft.com/office/drawing/2014/main" id="{E2503C07-B824-92EF-6366-5C1362B912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717" y="1502573"/>
            <a:ext cx="1564245" cy="2455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ight Arrow 6">
            <a:extLst>
              <a:ext uri="{FF2B5EF4-FFF2-40B4-BE49-F238E27FC236}">
                <a16:creationId xmlns:a16="http://schemas.microsoft.com/office/drawing/2014/main" id="{305C8664-35D7-0CE2-53C1-1F1718888410}"/>
              </a:ext>
            </a:extLst>
          </p:cNvPr>
          <p:cNvSpPr/>
          <p:nvPr/>
        </p:nvSpPr>
        <p:spPr>
          <a:xfrm>
            <a:off x="2760791" y="2818916"/>
            <a:ext cx="1266356" cy="3556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A07E01-7433-1809-CE50-3EFEF2226269}"/>
              </a:ext>
            </a:extLst>
          </p:cNvPr>
          <p:cNvSpPr txBox="1"/>
          <p:nvPr/>
        </p:nvSpPr>
        <p:spPr>
          <a:xfrm>
            <a:off x="1123500" y="3957844"/>
            <a:ext cx="14958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AMBIC media without 5 additives (</a:t>
            </a:r>
            <a:r>
              <a:rPr lang="en-US" sz="1200" dirty="0">
                <a:solidFill>
                  <a:srgbClr val="3C3C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Cacl2, </a:t>
            </a:r>
            <a:r>
              <a:rPr lang="en-US" sz="1200" dirty="0" err="1">
                <a:solidFill>
                  <a:srgbClr val="3C3C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CaPanto</a:t>
            </a:r>
            <a:r>
              <a:rPr lang="en-US" sz="1200" dirty="0">
                <a:solidFill>
                  <a:srgbClr val="3C3C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3C3C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FeEDTA</a:t>
            </a:r>
            <a:r>
              <a:rPr lang="en-US" sz="1200" dirty="0">
                <a:solidFill>
                  <a:srgbClr val="3C3C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EDTA, and NaCl)</a:t>
            </a:r>
            <a:r>
              <a:rPr lang="en-US" sz="1200" dirty="0"/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2592444-14A9-2BEC-5C88-4A1459FD61D5}"/>
              </a:ext>
            </a:extLst>
          </p:cNvPr>
          <p:cNvSpPr txBox="1"/>
          <p:nvPr/>
        </p:nvSpPr>
        <p:spPr>
          <a:xfrm>
            <a:off x="2538739" y="2491699"/>
            <a:ext cx="17843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Adding back 5 additives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97A6035-F990-DCEC-7714-16C3CC891EC4}"/>
              </a:ext>
            </a:extLst>
          </p:cNvPr>
          <p:cNvSpPr txBox="1"/>
          <p:nvPr/>
        </p:nvSpPr>
        <p:spPr>
          <a:xfrm>
            <a:off x="4024667" y="4003056"/>
            <a:ext cx="19723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original media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1E9813-91CE-C69C-50D9-6AC59A5DA1F0}"/>
              </a:ext>
            </a:extLst>
          </p:cNvPr>
          <p:cNvSpPr txBox="1"/>
          <p:nvPr/>
        </p:nvSpPr>
        <p:spPr>
          <a:xfrm>
            <a:off x="8217087" y="1840976"/>
            <a:ext cx="16780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Using for the cell thaw and passaging until recovery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5994165-1E61-F7D3-5D04-C67D62A161CB}"/>
              </a:ext>
            </a:extLst>
          </p:cNvPr>
          <p:cNvSpPr txBox="1"/>
          <p:nvPr/>
        </p:nvSpPr>
        <p:spPr>
          <a:xfrm>
            <a:off x="5842667" y="3102687"/>
            <a:ext cx="17843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Osmo adjustment</a:t>
            </a:r>
          </a:p>
        </p:txBody>
      </p:sp>
      <p:pic>
        <p:nvPicPr>
          <p:cNvPr id="36" name="Picture 2" descr="A picture containing toiletry&#10;&#10;Description automatically generated">
            <a:extLst>
              <a:ext uri="{FF2B5EF4-FFF2-40B4-BE49-F238E27FC236}">
                <a16:creationId xmlns:a16="http://schemas.microsoft.com/office/drawing/2014/main" id="{FA1721D2-7BA1-F818-A256-CDD92730DE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9998" y="1509904"/>
            <a:ext cx="1564245" cy="2455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Right Arrow 36">
            <a:extLst>
              <a:ext uri="{FF2B5EF4-FFF2-40B4-BE49-F238E27FC236}">
                <a16:creationId xmlns:a16="http://schemas.microsoft.com/office/drawing/2014/main" id="{33AFCE43-8B33-FAE5-D1CF-8E28755B8ACD}"/>
              </a:ext>
            </a:extLst>
          </p:cNvPr>
          <p:cNvSpPr/>
          <p:nvPr/>
        </p:nvSpPr>
        <p:spPr>
          <a:xfrm rot="20567321">
            <a:off x="5763788" y="2655119"/>
            <a:ext cx="1266356" cy="3556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8" name="Picture 2" descr="A picture containing toiletry&#10;&#10;Description automatically generated">
            <a:extLst>
              <a:ext uri="{FF2B5EF4-FFF2-40B4-BE49-F238E27FC236}">
                <a16:creationId xmlns:a16="http://schemas.microsoft.com/office/drawing/2014/main" id="{5131DFEE-4821-0B08-96B1-2559B4965C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3248" y="1626001"/>
            <a:ext cx="973839" cy="1528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CC79BF80-8336-375A-9618-B10C5CE5A6A4}"/>
              </a:ext>
            </a:extLst>
          </p:cNvPr>
          <p:cNvSpPr txBox="1"/>
          <p:nvPr/>
        </p:nvSpPr>
        <p:spPr>
          <a:xfrm>
            <a:off x="7291200" y="4830563"/>
            <a:ext cx="1266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300 </a:t>
            </a:r>
            <a:r>
              <a:rPr lang="en-US" sz="1200" dirty="0" err="1"/>
              <a:t>mOsm</a:t>
            </a:r>
            <a:r>
              <a:rPr lang="en-US" sz="1200" dirty="0"/>
              <a:t>/kg </a:t>
            </a:r>
          </a:p>
        </p:txBody>
      </p:sp>
      <p:sp>
        <p:nvSpPr>
          <p:cNvPr id="44" name="Right Arrow 43">
            <a:extLst>
              <a:ext uri="{FF2B5EF4-FFF2-40B4-BE49-F238E27FC236}">
                <a16:creationId xmlns:a16="http://schemas.microsoft.com/office/drawing/2014/main" id="{C4E5F544-BC89-E793-D91D-2B11239AFFCC}"/>
              </a:ext>
            </a:extLst>
          </p:cNvPr>
          <p:cNvSpPr/>
          <p:nvPr/>
        </p:nvSpPr>
        <p:spPr>
          <a:xfrm rot="1767312">
            <a:off x="5704618" y="3521685"/>
            <a:ext cx="1266356" cy="3556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5" name="Picture 2" descr="A picture containing toiletry&#10;&#10;Description automatically generated">
            <a:extLst>
              <a:ext uri="{FF2B5EF4-FFF2-40B4-BE49-F238E27FC236}">
                <a16:creationId xmlns:a16="http://schemas.microsoft.com/office/drawing/2014/main" id="{A81AD041-B923-843F-2CCB-D99B78E2B6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3631" y="3368592"/>
            <a:ext cx="973839" cy="1528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29FACE53-A20B-BD7B-C0A4-8CEA80F44D1D}"/>
              </a:ext>
            </a:extLst>
          </p:cNvPr>
          <p:cNvSpPr txBox="1"/>
          <p:nvPr/>
        </p:nvSpPr>
        <p:spPr>
          <a:xfrm>
            <a:off x="7277255" y="3051941"/>
            <a:ext cx="143547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260 </a:t>
            </a:r>
            <a:r>
              <a:rPr lang="en-US" sz="1200" dirty="0" err="1"/>
              <a:t>mOsm</a:t>
            </a:r>
            <a:r>
              <a:rPr lang="en-US" sz="1200" dirty="0"/>
              <a:t>/kg </a:t>
            </a:r>
          </a:p>
          <a:p>
            <a:endParaRPr lang="en-US" dirty="0"/>
          </a:p>
        </p:txBody>
      </p:sp>
      <p:sp>
        <p:nvSpPr>
          <p:cNvPr id="3" name="Right Arrow 2">
            <a:extLst>
              <a:ext uri="{FF2B5EF4-FFF2-40B4-BE49-F238E27FC236}">
                <a16:creationId xmlns:a16="http://schemas.microsoft.com/office/drawing/2014/main" id="{16AF474A-420D-1E25-F3B6-1B5A2A18D2CD}"/>
              </a:ext>
            </a:extLst>
          </p:cNvPr>
          <p:cNvSpPr/>
          <p:nvPr/>
        </p:nvSpPr>
        <p:spPr>
          <a:xfrm>
            <a:off x="8405934" y="2407465"/>
            <a:ext cx="1266356" cy="3556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ight Arrow 4">
            <a:extLst>
              <a:ext uri="{FF2B5EF4-FFF2-40B4-BE49-F238E27FC236}">
                <a16:creationId xmlns:a16="http://schemas.microsoft.com/office/drawing/2014/main" id="{498AC91E-74B6-3573-DC51-A8E8CE1372CE}"/>
              </a:ext>
            </a:extLst>
          </p:cNvPr>
          <p:cNvSpPr/>
          <p:nvPr/>
        </p:nvSpPr>
        <p:spPr>
          <a:xfrm>
            <a:off x="8405934" y="4073744"/>
            <a:ext cx="1266356" cy="3556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79D71B8-658D-2D9C-8038-2FC5A006B11F}"/>
              </a:ext>
            </a:extLst>
          </p:cNvPr>
          <p:cNvSpPr txBox="1"/>
          <p:nvPr/>
        </p:nvSpPr>
        <p:spPr>
          <a:xfrm>
            <a:off x="8237577" y="3540166"/>
            <a:ext cx="16780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Using for the cell thaw and passaging until recovery </a:t>
            </a:r>
          </a:p>
        </p:txBody>
      </p:sp>
      <p:pic>
        <p:nvPicPr>
          <p:cNvPr id="10" name="Picture 36" descr="A picture containing bottle, vessel&#10;&#10;Description automatically generated">
            <a:extLst>
              <a:ext uri="{FF2B5EF4-FFF2-40B4-BE49-F238E27FC236}">
                <a16:creationId xmlns:a16="http://schemas.microsoft.com/office/drawing/2014/main" id="{88CE9715-D688-EFC1-D777-9CE7A1B1121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510" r="58278"/>
          <a:stretch/>
        </p:blipFill>
        <p:spPr>
          <a:xfrm>
            <a:off x="9786092" y="1673258"/>
            <a:ext cx="1636246" cy="1560048"/>
          </a:xfrm>
          <a:prstGeom prst="rect">
            <a:avLst/>
          </a:prstGeom>
        </p:spPr>
      </p:pic>
      <p:pic>
        <p:nvPicPr>
          <p:cNvPr id="11" name="Picture 36" descr="A picture containing bottle, vessel&#10;&#10;Description automatically generated">
            <a:extLst>
              <a:ext uri="{FF2B5EF4-FFF2-40B4-BE49-F238E27FC236}">
                <a16:creationId xmlns:a16="http://schemas.microsoft.com/office/drawing/2014/main" id="{9538F1E2-D458-2195-DAC1-0D95C8BB881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510" r="58278"/>
          <a:stretch/>
        </p:blipFill>
        <p:spPr>
          <a:xfrm>
            <a:off x="9786092" y="3352847"/>
            <a:ext cx="1636246" cy="156004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4FC40C0-B6E7-7D5A-C748-49E28086BDD7}"/>
              </a:ext>
            </a:extLst>
          </p:cNvPr>
          <p:cNvSpPr txBox="1"/>
          <p:nvPr/>
        </p:nvSpPr>
        <p:spPr>
          <a:xfrm>
            <a:off x="10147321" y="1964796"/>
            <a:ext cx="2301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P3D4:</a:t>
            </a:r>
          </a:p>
          <a:p>
            <a:pPr algn="ctr"/>
            <a:r>
              <a:rPr lang="en-US" sz="1200" dirty="0"/>
              <a:t>Viability: 93%</a:t>
            </a:r>
          </a:p>
          <a:p>
            <a:pPr algn="ctr"/>
            <a:r>
              <a:rPr lang="en-US" sz="1200" dirty="0"/>
              <a:t>        VCD: 5E6 cells/mL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0EDE3D1-4631-C3B7-EFC1-3D155C191178}"/>
              </a:ext>
            </a:extLst>
          </p:cNvPr>
          <p:cNvSpPr txBox="1"/>
          <p:nvPr/>
        </p:nvSpPr>
        <p:spPr>
          <a:xfrm>
            <a:off x="10194438" y="3679890"/>
            <a:ext cx="2301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P3D4:</a:t>
            </a:r>
          </a:p>
          <a:p>
            <a:pPr algn="ctr"/>
            <a:r>
              <a:rPr lang="en-US" sz="1200" dirty="0"/>
              <a:t>Viability: 92%</a:t>
            </a:r>
          </a:p>
          <a:p>
            <a:pPr algn="ctr"/>
            <a:r>
              <a:rPr lang="en-US" sz="1200" dirty="0"/>
              <a:t>        VCD: 3E6 cells/mL</a:t>
            </a:r>
          </a:p>
        </p:txBody>
      </p:sp>
    </p:spTree>
    <p:extLst>
      <p:ext uri="{BB962C8B-B14F-4D97-AF65-F5344CB8AC3E}">
        <p14:creationId xmlns:p14="http://schemas.microsoft.com/office/powerpoint/2010/main" val="3975515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3B14C-15F1-C1F4-2B2B-27B5C1BED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500" dirty="0"/>
              <a:t>Cell banking</a:t>
            </a:r>
          </a:p>
        </p:txBody>
      </p:sp>
      <p:pic>
        <p:nvPicPr>
          <p:cNvPr id="1026" name="Picture 2" descr="A picture containing toiletry&#10;&#10;Description automatically generated">
            <a:extLst>
              <a:ext uri="{FF2B5EF4-FFF2-40B4-BE49-F238E27FC236}">
                <a16:creationId xmlns:a16="http://schemas.microsoft.com/office/drawing/2014/main" id="{E2503C07-B824-92EF-6366-5C1362B912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717" y="1502573"/>
            <a:ext cx="1564245" cy="2455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ight Arrow 6">
            <a:extLst>
              <a:ext uri="{FF2B5EF4-FFF2-40B4-BE49-F238E27FC236}">
                <a16:creationId xmlns:a16="http://schemas.microsoft.com/office/drawing/2014/main" id="{305C8664-35D7-0CE2-53C1-1F1718888410}"/>
              </a:ext>
            </a:extLst>
          </p:cNvPr>
          <p:cNvSpPr/>
          <p:nvPr/>
        </p:nvSpPr>
        <p:spPr>
          <a:xfrm>
            <a:off x="2760791" y="2818916"/>
            <a:ext cx="1266356" cy="3556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A07E01-7433-1809-CE50-3EFEF2226269}"/>
              </a:ext>
            </a:extLst>
          </p:cNvPr>
          <p:cNvSpPr txBox="1"/>
          <p:nvPr/>
        </p:nvSpPr>
        <p:spPr>
          <a:xfrm>
            <a:off x="1123500" y="3957844"/>
            <a:ext cx="14958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AMBIC media without 5 additives (</a:t>
            </a:r>
            <a:r>
              <a:rPr lang="en-US" sz="1200" dirty="0">
                <a:solidFill>
                  <a:srgbClr val="3C3C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Cacl2, </a:t>
            </a:r>
            <a:r>
              <a:rPr lang="en-US" sz="1200" dirty="0" err="1">
                <a:solidFill>
                  <a:srgbClr val="3C3C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CaPanto</a:t>
            </a:r>
            <a:r>
              <a:rPr lang="en-US" sz="1200" dirty="0">
                <a:solidFill>
                  <a:srgbClr val="3C3C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3C3C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FeEDTA</a:t>
            </a:r>
            <a:r>
              <a:rPr lang="en-US" sz="1200" dirty="0">
                <a:solidFill>
                  <a:srgbClr val="3C3C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EDTA, and NaCl)</a:t>
            </a:r>
            <a:r>
              <a:rPr lang="en-US" sz="1200" dirty="0"/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2592444-14A9-2BEC-5C88-4A1459FD61D5}"/>
              </a:ext>
            </a:extLst>
          </p:cNvPr>
          <p:cNvSpPr txBox="1"/>
          <p:nvPr/>
        </p:nvSpPr>
        <p:spPr>
          <a:xfrm>
            <a:off x="2538739" y="2491699"/>
            <a:ext cx="17843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Adding back 5 additives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97A6035-F990-DCEC-7714-16C3CC891EC4}"/>
              </a:ext>
            </a:extLst>
          </p:cNvPr>
          <p:cNvSpPr txBox="1"/>
          <p:nvPr/>
        </p:nvSpPr>
        <p:spPr>
          <a:xfrm>
            <a:off x="4024667" y="4003056"/>
            <a:ext cx="19723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original media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1E9813-91CE-C69C-50D9-6AC59A5DA1F0}"/>
              </a:ext>
            </a:extLst>
          </p:cNvPr>
          <p:cNvSpPr txBox="1"/>
          <p:nvPr/>
        </p:nvSpPr>
        <p:spPr>
          <a:xfrm>
            <a:off x="8217087" y="1840976"/>
            <a:ext cx="16780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Using for the cell thaw and passaging until recovery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5994165-1E61-F7D3-5D04-C67D62A161CB}"/>
              </a:ext>
            </a:extLst>
          </p:cNvPr>
          <p:cNvSpPr txBox="1"/>
          <p:nvPr/>
        </p:nvSpPr>
        <p:spPr>
          <a:xfrm>
            <a:off x="5842667" y="3102687"/>
            <a:ext cx="17843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Osmo adjustment</a:t>
            </a:r>
          </a:p>
        </p:txBody>
      </p:sp>
      <p:pic>
        <p:nvPicPr>
          <p:cNvPr id="36" name="Picture 2" descr="A picture containing toiletry&#10;&#10;Description automatically generated">
            <a:extLst>
              <a:ext uri="{FF2B5EF4-FFF2-40B4-BE49-F238E27FC236}">
                <a16:creationId xmlns:a16="http://schemas.microsoft.com/office/drawing/2014/main" id="{FA1721D2-7BA1-F818-A256-CDD92730DE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9998" y="1509904"/>
            <a:ext cx="1564245" cy="2455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Right Arrow 36">
            <a:extLst>
              <a:ext uri="{FF2B5EF4-FFF2-40B4-BE49-F238E27FC236}">
                <a16:creationId xmlns:a16="http://schemas.microsoft.com/office/drawing/2014/main" id="{33AFCE43-8B33-FAE5-D1CF-8E28755B8ACD}"/>
              </a:ext>
            </a:extLst>
          </p:cNvPr>
          <p:cNvSpPr/>
          <p:nvPr/>
        </p:nvSpPr>
        <p:spPr>
          <a:xfrm rot="20567321">
            <a:off x="5763788" y="2655119"/>
            <a:ext cx="1266356" cy="3556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8" name="Picture 2" descr="A picture containing toiletry&#10;&#10;Description automatically generated">
            <a:extLst>
              <a:ext uri="{FF2B5EF4-FFF2-40B4-BE49-F238E27FC236}">
                <a16:creationId xmlns:a16="http://schemas.microsoft.com/office/drawing/2014/main" id="{5131DFEE-4821-0B08-96B1-2559B4965C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3248" y="1626001"/>
            <a:ext cx="973839" cy="1528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CC79BF80-8336-375A-9618-B10C5CE5A6A4}"/>
              </a:ext>
            </a:extLst>
          </p:cNvPr>
          <p:cNvSpPr txBox="1"/>
          <p:nvPr/>
        </p:nvSpPr>
        <p:spPr>
          <a:xfrm>
            <a:off x="7291200" y="4830563"/>
            <a:ext cx="1266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300 </a:t>
            </a:r>
            <a:r>
              <a:rPr lang="en-US" sz="1200" dirty="0" err="1"/>
              <a:t>mOsm</a:t>
            </a:r>
            <a:r>
              <a:rPr lang="en-US" sz="1200" dirty="0"/>
              <a:t>/kg </a:t>
            </a:r>
          </a:p>
        </p:txBody>
      </p:sp>
      <p:sp>
        <p:nvSpPr>
          <p:cNvPr id="44" name="Right Arrow 43">
            <a:extLst>
              <a:ext uri="{FF2B5EF4-FFF2-40B4-BE49-F238E27FC236}">
                <a16:creationId xmlns:a16="http://schemas.microsoft.com/office/drawing/2014/main" id="{C4E5F544-BC89-E793-D91D-2B11239AFFCC}"/>
              </a:ext>
            </a:extLst>
          </p:cNvPr>
          <p:cNvSpPr/>
          <p:nvPr/>
        </p:nvSpPr>
        <p:spPr>
          <a:xfrm rot="1767312">
            <a:off x="5704618" y="3521685"/>
            <a:ext cx="1266356" cy="3556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5" name="Picture 2" descr="A picture containing toiletry&#10;&#10;Description automatically generated">
            <a:extLst>
              <a:ext uri="{FF2B5EF4-FFF2-40B4-BE49-F238E27FC236}">
                <a16:creationId xmlns:a16="http://schemas.microsoft.com/office/drawing/2014/main" id="{A81AD041-B923-843F-2CCB-D99B78E2B6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3631" y="3368592"/>
            <a:ext cx="973839" cy="1528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29FACE53-A20B-BD7B-C0A4-8CEA80F44D1D}"/>
              </a:ext>
            </a:extLst>
          </p:cNvPr>
          <p:cNvSpPr txBox="1"/>
          <p:nvPr/>
        </p:nvSpPr>
        <p:spPr>
          <a:xfrm>
            <a:off x="7277255" y="3051941"/>
            <a:ext cx="143547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260 </a:t>
            </a:r>
            <a:r>
              <a:rPr lang="en-US" sz="1200" dirty="0" err="1"/>
              <a:t>mOsm</a:t>
            </a:r>
            <a:r>
              <a:rPr lang="en-US" sz="1200" dirty="0"/>
              <a:t>/kg </a:t>
            </a:r>
          </a:p>
          <a:p>
            <a:endParaRPr lang="en-US" dirty="0"/>
          </a:p>
        </p:txBody>
      </p:sp>
      <p:sp>
        <p:nvSpPr>
          <p:cNvPr id="3" name="Right Arrow 2">
            <a:extLst>
              <a:ext uri="{FF2B5EF4-FFF2-40B4-BE49-F238E27FC236}">
                <a16:creationId xmlns:a16="http://schemas.microsoft.com/office/drawing/2014/main" id="{16AF474A-420D-1E25-F3B6-1B5A2A18D2CD}"/>
              </a:ext>
            </a:extLst>
          </p:cNvPr>
          <p:cNvSpPr/>
          <p:nvPr/>
        </p:nvSpPr>
        <p:spPr>
          <a:xfrm>
            <a:off x="8405934" y="2407465"/>
            <a:ext cx="1266356" cy="3556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ight Arrow 4">
            <a:extLst>
              <a:ext uri="{FF2B5EF4-FFF2-40B4-BE49-F238E27FC236}">
                <a16:creationId xmlns:a16="http://schemas.microsoft.com/office/drawing/2014/main" id="{498AC91E-74B6-3573-DC51-A8E8CE1372CE}"/>
              </a:ext>
            </a:extLst>
          </p:cNvPr>
          <p:cNvSpPr/>
          <p:nvPr/>
        </p:nvSpPr>
        <p:spPr>
          <a:xfrm>
            <a:off x="8405934" y="4073744"/>
            <a:ext cx="1266356" cy="3556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79D71B8-658D-2D9C-8038-2FC5A006B11F}"/>
              </a:ext>
            </a:extLst>
          </p:cNvPr>
          <p:cNvSpPr txBox="1"/>
          <p:nvPr/>
        </p:nvSpPr>
        <p:spPr>
          <a:xfrm>
            <a:off x="8237577" y="3540166"/>
            <a:ext cx="16780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Using for the cell thaw and passaging until recovery </a:t>
            </a:r>
          </a:p>
        </p:txBody>
      </p:sp>
      <p:pic>
        <p:nvPicPr>
          <p:cNvPr id="10" name="Picture 36" descr="A picture containing bottle, vessel&#10;&#10;Description automatically generated">
            <a:extLst>
              <a:ext uri="{FF2B5EF4-FFF2-40B4-BE49-F238E27FC236}">
                <a16:creationId xmlns:a16="http://schemas.microsoft.com/office/drawing/2014/main" id="{88CE9715-D688-EFC1-D777-9CE7A1B1121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510" r="58278"/>
          <a:stretch/>
        </p:blipFill>
        <p:spPr>
          <a:xfrm>
            <a:off x="9786092" y="1673258"/>
            <a:ext cx="1636246" cy="1560048"/>
          </a:xfrm>
          <a:prstGeom prst="rect">
            <a:avLst/>
          </a:prstGeom>
        </p:spPr>
      </p:pic>
      <p:pic>
        <p:nvPicPr>
          <p:cNvPr id="11" name="Picture 36" descr="A picture containing bottle, vessel&#10;&#10;Description automatically generated">
            <a:extLst>
              <a:ext uri="{FF2B5EF4-FFF2-40B4-BE49-F238E27FC236}">
                <a16:creationId xmlns:a16="http://schemas.microsoft.com/office/drawing/2014/main" id="{9538F1E2-D458-2195-DAC1-0D95C8BB881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510" r="58278"/>
          <a:stretch/>
        </p:blipFill>
        <p:spPr>
          <a:xfrm>
            <a:off x="9786092" y="3352847"/>
            <a:ext cx="1636246" cy="156004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4FC40C0-B6E7-7D5A-C748-49E28086BDD7}"/>
              </a:ext>
            </a:extLst>
          </p:cNvPr>
          <p:cNvSpPr txBox="1"/>
          <p:nvPr/>
        </p:nvSpPr>
        <p:spPr>
          <a:xfrm>
            <a:off x="10147321" y="1964796"/>
            <a:ext cx="2301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P3D4:</a:t>
            </a:r>
          </a:p>
          <a:p>
            <a:pPr algn="ctr"/>
            <a:r>
              <a:rPr lang="en-US" sz="1200" dirty="0"/>
              <a:t>Viability: 93%</a:t>
            </a:r>
          </a:p>
          <a:p>
            <a:pPr algn="ctr"/>
            <a:r>
              <a:rPr lang="en-US" sz="1200" dirty="0"/>
              <a:t>        VCD: 5E6 cells/mL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0EDE3D1-4631-C3B7-EFC1-3D155C191178}"/>
              </a:ext>
            </a:extLst>
          </p:cNvPr>
          <p:cNvSpPr txBox="1"/>
          <p:nvPr/>
        </p:nvSpPr>
        <p:spPr>
          <a:xfrm>
            <a:off x="10194438" y="3679890"/>
            <a:ext cx="2301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P3D4:</a:t>
            </a:r>
          </a:p>
          <a:p>
            <a:pPr algn="ctr"/>
            <a:r>
              <a:rPr lang="en-US" sz="1200" dirty="0"/>
              <a:t>Viability: 92%</a:t>
            </a:r>
          </a:p>
          <a:p>
            <a:pPr algn="ctr"/>
            <a:r>
              <a:rPr lang="en-US" sz="1200" dirty="0"/>
              <a:t>        VCD: 3E6 cells/mL</a:t>
            </a:r>
          </a:p>
        </p:txBody>
      </p:sp>
      <p:sp>
        <p:nvSpPr>
          <p:cNvPr id="6" name="Bent Arrow 5">
            <a:extLst>
              <a:ext uri="{FF2B5EF4-FFF2-40B4-BE49-F238E27FC236}">
                <a16:creationId xmlns:a16="http://schemas.microsoft.com/office/drawing/2014/main" id="{C4A80F1A-F502-7487-7977-87F5A56F28CC}"/>
              </a:ext>
            </a:extLst>
          </p:cNvPr>
          <p:cNvSpPr/>
          <p:nvPr/>
        </p:nvSpPr>
        <p:spPr>
          <a:xfrm rot="10800000">
            <a:off x="9359110" y="5255260"/>
            <a:ext cx="1381144" cy="1062556"/>
          </a:xfrm>
          <a:prstGeom prst="ben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8EF40F-E5FF-296D-25ED-D455F5055EAC}"/>
              </a:ext>
            </a:extLst>
          </p:cNvPr>
          <p:cNvSpPr txBox="1"/>
          <p:nvPr/>
        </p:nvSpPr>
        <p:spPr>
          <a:xfrm>
            <a:off x="8765034" y="5509539"/>
            <a:ext cx="2301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Today is P4D4</a:t>
            </a:r>
          </a:p>
        </p:txBody>
      </p:sp>
      <p:pic>
        <p:nvPicPr>
          <p:cNvPr id="15" name="Picture 14" descr="A close-up of a gloved hand holding a container with test tubes&#10;&#10;Description automatically generated">
            <a:extLst>
              <a:ext uri="{FF2B5EF4-FFF2-40B4-BE49-F238E27FC236}">
                <a16:creationId xmlns:a16="http://schemas.microsoft.com/office/drawing/2014/main" id="{B18F0A36-5548-53D4-70C7-6AABC6EE8E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9636" y="5385375"/>
            <a:ext cx="1016984" cy="1248050"/>
          </a:xfrm>
          <a:prstGeom prst="rect">
            <a:avLst/>
          </a:prstGeom>
        </p:spPr>
      </p:pic>
      <p:sp>
        <p:nvSpPr>
          <p:cNvPr id="18" name="Right Arrow 17">
            <a:extLst>
              <a:ext uri="{FF2B5EF4-FFF2-40B4-BE49-F238E27FC236}">
                <a16:creationId xmlns:a16="http://schemas.microsoft.com/office/drawing/2014/main" id="{B65E0864-C2FA-DF49-0DAB-73760C159111}"/>
              </a:ext>
            </a:extLst>
          </p:cNvPr>
          <p:cNvSpPr/>
          <p:nvPr/>
        </p:nvSpPr>
        <p:spPr>
          <a:xfrm rot="10800000">
            <a:off x="6510790" y="5791021"/>
            <a:ext cx="1266356" cy="3556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526FEAE-DE5A-3A6B-E04E-3B2E59D512A4}"/>
              </a:ext>
            </a:extLst>
          </p:cNvPr>
          <p:cNvSpPr txBox="1"/>
          <p:nvPr/>
        </p:nvSpPr>
        <p:spPr>
          <a:xfrm>
            <a:off x="4984099" y="5684957"/>
            <a:ext cx="1394225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Sending some vials to JHU and UD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4EBEEAB-12A9-B792-D4D5-30BE2B51FE0F}"/>
              </a:ext>
            </a:extLst>
          </p:cNvPr>
          <p:cNvSpPr txBox="1"/>
          <p:nvPr/>
        </p:nvSpPr>
        <p:spPr>
          <a:xfrm>
            <a:off x="7417498" y="6602761"/>
            <a:ext cx="2301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Cell banking</a:t>
            </a:r>
          </a:p>
        </p:txBody>
      </p:sp>
    </p:spTree>
    <p:extLst>
      <p:ext uri="{BB962C8B-B14F-4D97-AF65-F5344CB8AC3E}">
        <p14:creationId xmlns:p14="http://schemas.microsoft.com/office/powerpoint/2010/main" val="1515662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746B7-5411-CAB8-111D-9CCC58242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015" y="272736"/>
            <a:ext cx="10512429" cy="854075"/>
          </a:xfrm>
        </p:spPr>
        <p:txBody>
          <a:bodyPr/>
          <a:lstStyle/>
          <a:p>
            <a:r>
              <a:rPr lang="en-US" sz="2500" dirty="0" err="1"/>
              <a:t>Plackett</a:t>
            </a:r>
            <a:r>
              <a:rPr lang="en-US" sz="2500" dirty="0"/>
              <a:t>-Burman design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412CAA5-4547-53BC-D27E-8E68F4141CF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96015" y="1208964"/>
          <a:ext cx="10886874" cy="367380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77634">
                  <a:extLst>
                    <a:ext uri="{9D8B030D-6E8A-4147-A177-3AD203B41FA5}">
                      <a16:colId xmlns:a16="http://schemas.microsoft.com/office/drawing/2014/main" val="3695486131"/>
                    </a:ext>
                  </a:extLst>
                </a:gridCol>
                <a:gridCol w="777634">
                  <a:extLst>
                    <a:ext uri="{9D8B030D-6E8A-4147-A177-3AD203B41FA5}">
                      <a16:colId xmlns:a16="http://schemas.microsoft.com/office/drawing/2014/main" val="4035570461"/>
                    </a:ext>
                  </a:extLst>
                </a:gridCol>
                <a:gridCol w="777634">
                  <a:extLst>
                    <a:ext uri="{9D8B030D-6E8A-4147-A177-3AD203B41FA5}">
                      <a16:colId xmlns:a16="http://schemas.microsoft.com/office/drawing/2014/main" val="2073341901"/>
                    </a:ext>
                  </a:extLst>
                </a:gridCol>
                <a:gridCol w="777634">
                  <a:extLst>
                    <a:ext uri="{9D8B030D-6E8A-4147-A177-3AD203B41FA5}">
                      <a16:colId xmlns:a16="http://schemas.microsoft.com/office/drawing/2014/main" val="4007558701"/>
                    </a:ext>
                  </a:extLst>
                </a:gridCol>
                <a:gridCol w="777634">
                  <a:extLst>
                    <a:ext uri="{9D8B030D-6E8A-4147-A177-3AD203B41FA5}">
                      <a16:colId xmlns:a16="http://schemas.microsoft.com/office/drawing/2014/main" val="3967362366"/>
                    </a:ext>
                  </a:extLst>
                </a:gridCol>
                <a:gridCol w="900860">
                  <a:extLst>
                    <a:ext uri="{9D8B030D-6E8A-4147-A177-3AD203B41FA5}">
                      <a16:colId xmlns:a16="http://schemas.microsoft.com/office/drawing/2014/main" val="3842174719"/>
                    </a:ext>
                  </a:extLst>
                </a:gridCol>
                <a:gridCol w="719617">
                  <a:extLst>
                    <a:ext uri="{9D8B030D-6E8A-4147-A177-3AD203B41FA5}">
                      <a16:colId xmlns:a16="http://schemas.microsoft.com/office/drawing/2014/main" val="3182466399"/>
                    </a:ext>
                  </a:extLst>
                </a:gridCol>
                <a:gridCol w="793738">
                  <a:extLst>
                    <a:ext uri="{9D8B030D-6E8A-4147-A177-3AD203B41FA5}">
                      <a16:colId xmlns:a16="http://schemas.microsoft.com/office/drawing/2014/main" val="663399565"/>
                    </a:ext>
                  </a:extLst>
                </a:gridCol>
                <a:gridCol w="736327">
                  <a:extLst>
                    <a:ext uri="{9D8B030D-6E8A-4147-A177-3AD203B41FA5}">
                      <a16:colId xmlns:a16="http://schemas.microsoft.com/office/drawing/2014/main" val="2107080300"/>
                    </a:ext>
                  </a:extLst>
                </a:gridCol>
                <a:gridCol w="740482">
                  <a:extLst>
                    <a:ext uri="{9D8B030D-6E8A-4147-A177-3AD203B41FA5}">
                      <a16:colId xmlns:a16="http://schemas.microsoft.com/office/drawing/2014/main" val="1815179017"/>
                    </a:ext>
                  </a:extLst>
                </a:gridCol>
                <a:gridCol w="789847">
                  <a:extLst>
                    <a:ext uri="{9D8B030D-6E8A-4147-A177-3AD203B41FA5}">
                      <a16:colId xmlns:a16="http://schemas.microsoft.com/office/drawing/2014/main" val="4274762137"/>
                    </a:ext>
                  </a:extLst>
                </a:gridCol>
                <a:gridCol w="762565">
                  <a:extLst>
                    <a:ext uri="{9D8B030D-6E8A-4147-A177-3AD203B41FA5}">
                      <a16:colId xmlns:a16="http://schemas.microsoft.com/office/drawing/2014/main" val="2931845970"/>
                    </a:ext>
                  </a:extLst>
                </a:gridCol>
                <a:gridCol w="777634">
                  <a:extLst>
                    <a:ext uri="{9D8B030D-6E8A-4147-A177-3AD203B41FA5}">
                      <a16:colId xmlns:a16="http://schemas.microsoft.com/office/drawing/2014/main" val="3410568141"/>
                    </a:ext>
                  </a:extLst>
                </a:gridCol>
                <a:gridCol w="777634">
                  <a:extLst>
                    <a:ext uri="{9D8B030D-6E8A-4147-A177-3AD203B41FA5}">
                      <a16:colId xmlns:a16="http://schemas.microsoft.com/office/drawing/2014/main" val="3482240877"/>
                    </a:ext>
                  </a:extLst>
                </a:gridCol>
              </a:tblGrid>
              <a:tr h="470746">
                <a:tc>
                  <a:txBody>
                    <a:bodyPr/>
                    <a:lstStyle/>
                    <a:p>
                      <a:pPr marL="65088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3975" algn="l"/>
                        </a:tabLs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Std Order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65088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000" b="1" kern="1200" dirty="0">
                          <a:solidFill>
                            <a:srgbClr val="000000"/>
                          </a:solidFill>
                          <a:effectLst/>
                        </a:rPr>
                        <a:t>Run Order</a:t>
                      </a:r>
                      <a:endParaRPr lang="en-US" sz="1000" b="1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20650" marR="0" indent="55563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000" b="1" kern="1200" dirty="0" err="1">
                          <a:solidFill>
                            <a:srgbClr val="000000"/>
                          </a:solidFill>
                          <a:effectLst/>
                        </a:rPr>
                        <a:t>PtType</a:t>
                      </a:r>
                      <a:endParaRPr lang="en-US" sz="1000" b="1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9525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000" b="1" kern="1200" dirty="0">
                          <a:solidFill>
                            <a:srgbClr val="000000"/>
                          </a:solidFill>
                          <a:effectLst/>
                        </a:rPr>
                        <a:t>Blocks</a:t>
                      </a:r>
                      <a:endParaRPr lang="en-US" sz="1000" b="1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2065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000" b="1" kern="1200" dirty="0">
                          <a:solidFill>
                            <a:srgbClr val="000000"/>
                          </a:solidFill>
                          <a:effectLst/>
                        </a:rPr>
                        <a:t>Arginine</a:t>
                      </a:r>
                      <a:endParaRPr lang="en-US" sz="1000" b="1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20650"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000" b="1" kern="1200" dirty="0">
                          <a:solidFill>
                            <a:srgbClr val="000000"/>
                          </a:solidFill>
                          <a:effectLst/>
                        </a:rPr>
                        <a:t>Asparagine</a:t>
                      </a:r>
                      <a:endParaRPr lang="en-US" sz="1000" b="1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2065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000" b="1" kern="1200" dirty="0">
                          <a:solidFill>
                            <a:srgbClr val="000000"/>
                          </a:solidFill>
                          <a:effectLst/>
                        </a:rPr>
                        <a:t>Serine</a:t>
                      </a:r>
                      <a:endParaRPr lang="en-US" sz="1000" b="1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65088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000" b="1" kern="1200" dirty="0">
                          <a:solidFill>
                            <a:srgbClr val="000000"/>
                          </a:solidFill>
                          <a:effectLst/>
                        </a:rPr>
                        <a:t>Aspartic acid</a:t>
                      </a:r>
                      <a:endParaRPr lang="en-US" sz="1000" b="1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65088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000" b="1" kern="1200" dirty="0">
                          <a:solidFill>
                            <a:srgbClr val="000000"/>
                          </a:solidFill>
                          <a:effectLst/>
                        </a:rPr>
                        <a:t>Valine</a:t>
                      </a:r>
                      <a:endParaRPr lang="en-US" sz="1000" b="1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65088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000" b="1" kern="1200" dirty="0">
                          <a:solidFill>
                            <a:srgbClr val="000000"/>
                          </a:solidFill>
                          <a:effectLst/>
                        </a:rPr>
                        <a:t>cell growth</a:t>
                      </a:r>
                      <a:endParaRPr lang="en-US" sz="1000" b="1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65088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/>
                      </a:pPr>
                      <a:r>
                        <a:rPr lang="en-US" sz="1000" b="1" kern="1200" dirty="0">
                          <a:solidFill>
                            <a:srgbClr val="000000"/>
                          </a:solidFill>
                          <a:effectLst/>
                        </a:rPr>
                        <a:t>genome titer</a:t>
                      </a:r>
                      <a:endParaRPr lang="en-US" sz="1000" b="1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9525" marR="0" indent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000" b="1" kern="1200" dirty="0">
                          <a:solidFill>
                            <a:srgbClr val="000000"/>
                          </a:solidFill>
                          <a:effectLst/>
                        </a:rPr>
                        <a:t>Transduction efficiency</a:t>
                      </a:r>
                      <a:endParaRPr lang="en-US" sz="1000" b="1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65088" marR="0" indent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000" b="1" kern="1200" dirty="0">
                          <a:solidFill>
                            <a:srgbClr val="000000"/>
                          </a:solidFill>
                          <a:effectLst/>
                        </a:rPr>
                        <a:t>Empty/full Capsid ratio</a:t>
                      </a:r>
                      <a:endParaRPr lang="en-US" sz="1000" b="1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65088" marR="0" indent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000" b="1" kern="1200" dirty="0">
                          <a:solidFill>
                            <a:srgbClr val="000000"/>
                          </a:solidFill>
                          <a:effectLst/>
                        </a:rPr>
                        <a:t>DNA integrity</a:t>
                      </a:r>
                      <a:endParaRPr lang="en-US" sz="1000" b="1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14356986"/>
                  </a:ext>
                </a:extLst>
              </a:tr>
              <a:tr h="213537"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10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04484139"/>
                  </a:ext>
                </a:extLst>
              </a:tr>
              <a:tr h="213537"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57727543"/>
                  </a:ext>
                </a:extLst>
              </a:tr>
              <a:tr h="213537"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98149327"/>
                  </a:ext>
                </a:extLst>
              </a:tr>
              <a:tr h="213537"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10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10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11953934"/>
                  </a:ext>
                </a:extLst>
              </a:tr>
              <a:tr h="213537"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2.5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372703"/>
                  </a:ext>
                </a:extLst>
              </a:tr>
              <a:tr h="213537"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65231864"/>
                  </a:ext>
                </a:extLst>
              </a:tr>
              <a:tr h="213537"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8006036"/>
                  </a:ext>
                </a:extLst>
              </a:tr>
              <a:tr h="213537"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7000922"/>
                  </a:ext>
                </a:extLst>
              </a:tr>
              <a:tr h="213537"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10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10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85780056"/>
                  </a:ext>
                </a:extLst>
              </a:tr>
              <a:tr h="213537"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2.5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5085459"/>
                  </a:ext>
                </a:extLst>
              </a:tr>
              <a:tr h="213537"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11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11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17299489"/>
                  </a:ext>
                </a:extLst>
              </a:tr>
              <a:tr h="213537"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12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12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23434985"/>
                  </a:ext>
                </a:extLst>
              </a:tr>
              <a:tr h="213537"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13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13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09312225"/>
                  </a:ext>
                </a:extLst>
              </a:tr>
              <a:tr h="213537"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14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14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39704861"/>
                  </a:ext>
                </a:extLst>
              </a:tr>
              <a:tr h="213537"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2.5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06665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FAABB4E-F4F3-B11C-0C0A-AA8A77081094}"/>
              </a:ext>
            </a:extLst>
          </p:cNvPr>
          <p:cNvSpPr txBox="1"/>
          <p:nvPr/>
        </p:nvSpPr>
        <p:spPr>
          <a:xfrm>
            <a:off x="839970" y="5047070"/>
            <a:ext cx="4710225" cy="2158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Input: NEAA conc </a:t>
            </a:r>
            <a:endParaRPr lang="en-US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Output (response): cell growth and productivity, transduction efficiency, capsid empty/full ratio, DNA integrity</a:t>
            </a:r>
            <a:endParaRPr lang="en-US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Range: 2X Formulation; 0.5X Formulation</a:t>
            </a:r>
            <a:endParaRPr lang="en-US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5B2F65-55AE-FBAB-45E4-A5835B4F6829}"/>
              </a:ext>
            </a:extLst>
          </p:cNvPr>
          <p:cNvSpPr txBox="1"/>
          <p:nvPr/>
        </p:nvSpPr>
        <p:spPr>
          <a:xfrm>
            <a:off x="6443332" y="5292546"/>
            <a:ext cx="49086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Plackett</a:t>
            </a:r>
            <a:r>
              <a:rPr lang="en-US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-Burman design</a:t>
            </a:r>
            <a:r>
              <a:rPr lang="en-US" dirty="0">
                <a:effectLst/>
              </a:rPr>
              <a:t> </a:t>
            </a:r>
          </a:p>
          <a:p>
            <a:r>
              <a:rPr lang="en-US" dirty="0"/>
              <a:t>5 factors</a:t>
            </a:r>
          </a:p>
          <a:p>
            <a:r>
              <a:rPr lang="en-US" dirty="0"/>
              <a:t>12 runs + </a:t>
            </a:r>
            <a:r>
              <a:rPr lang="en-US" dirty="0">
                <a:highlight>
                  <a:srgbClr val="DD9D30"/>
                </a:highlight>
              </a:rPr>
              <a:t>3 center points runs</a:t>
            </a:r>
            <a:r>
              <a:rPr lang="en-US" dirty="0"/>
              <a:t>            15 total runs</a:t>
            </a:r>
          </a:p>
          <a:p>
            <a:r>
              <a:rPr lang="en-US" dirty="0"/>
              <a:t>1 block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8CE5E32-4CD6-E03B-2439-31A7F40F2826}"/>
              </a:ext>
            </a:extLst>
          </p:cNvPr>
          <p:cNvCxnSpPr/>
          <p:nvPr/>
        </p:nvCxnSpPr>
        <p:spPr>
          <a:xfrm>
            <a:off x="9441712" y="6039294"/>
            <a:ext cx="3721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1131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3B14C-15F1-C1F4-2B2B-27B5C1BED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500" dirty="0"/>
              <a:t>Reconstituted AMBIC Media Preparation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4B6D6A-C141-71EA-1886-08B298382D13}"/>
              </a:ext>
            </a:extLst>
          </p:cNvPr>
          <p:cNvSpPr txBox="1"/>
          <p:nvPr/>
        </p:nvSpPr>
        <p:spPr>
          <a:xfrm>
            <a:off x="1049896" y="3140653"/>
            <a:ext cx="24574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AMBIC media without 5 additives (</a:t>
            </a:r>
            <a:r>
              <a:rPr lang="en-US" sz="1200" dirty="0">
                <a:solidFill>
                  <a:srgbClr val="3C3C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Cacl2, </a:t>
            </a:r>
            <a:r>
              <a:rPr lang="en-US" sz="1200" dirty="0" err="1">
                <a:solidFill>
                  <a:srgbClr val="3C3C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CaPanto</a:t>
            </a:r>
            <a:r>
              <a:rPr lang="en-US" sz="1200" dirty="0">
                <a:solidFill>
                  <a:srgbClr val="3C3C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3C3C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FeEDTA</a:t>
            </a:r>
            <a:r>
              <a:rPr lang="en-US" sz="1200" dirty="0">
                <a:solidFill>
                  <a:srgbClr val="3C3C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EDTA, and NaCl) and 5 NEAAs (Arg, </a:t>
            </a:r>
            <a:r>
              <a:rPr lang="en-US" sz="1200" dirty="0" err="1">
                <a:solidFill>
                  <a:srgbClr val="3C3C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Asn</a:t>
            </a:r>
            <a:r>
              <a:rPr lang="en-US" sz="1200" dirty="0">
                <a:solidFill>
                  <a:srgbClr val="3C3C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Asp, Ser, Val) </a:t>
            </a:r>
            <a:endParaRPr lang="en-US" sz="1200" dirty="0"/>
          </a:p>
        </p:txBody>
      </p:sp>
      <p:sp>
        <p:nvSpPr>
          <p:cNvPr id="18" name="Right Arrow 17">
            <a:extLst>
              <a:ext uri="{FF2B5EF4-FFF2-40B4-BE49-F238E27FC236}">
                <a16:creationId xmlns:a16="http://schemas.microsoft.com/office/drawing/2014/main" id="{F9F021DF-BA0D-1460-A25B-AC2472ECB5C6}"/>
              </a:ext>
            </a:extLst>
          </p:cNvPr>
          <p:cNvSpPr/>
          <p:nvPr/>
        </p:nvSpPr>
        <p:spPr>
          <a:xfrm>
            <a:off x="3033871" y="2430156"/>
            <a:ext cx="1266356" cy="3556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CEF926F-E556-E078-40DA-0DE13A72EB72}"/>
              </a:ext>
            </a:extLst>
          </p:cNvPr>
          <p:cNvSpPr txBox="1"/>
          <p:nvPr/>
        </p:nvSpPr>
        <p:spPr>
          <a:xfrm>
            <a:off x="2935528" y="2155689"/>
            <a:ext cx="17843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Adding back 5 additives</a:t>
            </a:r>
          </a:p>
        </p:txBody>
      </p:sp>
      <p:sp>
        <p:nvSpPr>
          <p:cNvPr id="25" name="Right Arrow 24">
            <a:extLst>
              <a:ext uri="{FF2B5EF4-FFF2-40B4-BE49-F238E27FC236}">
                <a16:creationId xmlns:a16="http://schemas.microsoft.com/office/drawing/2014/main" id="{13E5B9B3-3282-3E54-E8C5-3EE8103FBFAE}"/>
              </a:ext>
            </a:extLst>
          </p:cNvPr>
          <p:cNvSpPr/>
          <p:nvPr/>
        </p:nvSpPr>
        <p:spPr>
          <a:xfrm>
            <a:off x="5918491" y="2424973"/>
            <a:ext cx="1266356" cy="3556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19A2137-55E9-FF8C-E306-75CF06CF07DD}"/>
              </a:ext>
            </a:extLst>
          </p:cNvPr>
          <p:cNvSpPr txBox="1"/>
          <p:nvPr/>
        </p:nvSpPr>
        <p:spPr>
          <a:xfrm>
            <a:off x="5794814" y="2147974"/>
            <a:ext cx="17843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Adding back 5 NEAAs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1C42FDF-2028-0925-9093-14165306353E}"/>
              </a:ext>
            </a:extLst>
          </p:cNvPr>
          <p:cNvSpPr txBox="1"/>
          <p:nvPr/>
        </p:nvSpPr>
        <p:spPr>
          <a:xfrm>
            <a:off x="7018395" y="3182952"/>
            <a:ext cx="19723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Reconstituted media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517393E-E290-A5AE-A019-1ABA2203E6B4}"/>
              </a:ext>
            </a:extLst>
          </p:cNvPr>
          <p:cNvSpPr txBox="1"/>
          <p:nvPr/>
        </p:nvSpPr>
        <p:spPr>
          <a:xfrm>
            <a:off x="8650044" y="2038169"/>
            <a:ext cx="1564245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13 different media formulations with their distinct NEAAs concentrations based on the DOE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6B71B84-F9BE-BB8B-D933-3D177992849B}"/>
              </a:ext>
            </a:extLst>
          </p:cNvPr>
          <p:cNvSpPr txBox="1"/>
          <p:nvPr/>
        </p:nvSpPr>
        <p:spPr>
          <a:xfrm>
            <a:off x="1049896" y="4422915"/>
            <a:ext cx="9015842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Using Sigma-Aldrich amino acid standards 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(Arg, Asp, </a:t>
            </a:r>
            <a:r>
              <a:rPr lang="en-US" sz="12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Asn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Ser, and Val).​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MilliQ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water for dissolving the amino acids.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0.22 </a:t>
            </a:r>
            <a:r>
              <a:rPr lang="en-US" sz="1200" b="0" i="0" u="none" strike="noStrike" dirty="0">
                <a:solidFill>
                  <a:srgbClr val="3C3C3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µm filtration of amino acid solutions</a:t>
            </a:r>
            <a:r>
              <a:rPr lang="en-US" sz="1200" dirty="0">
                <a:solidFill>
                  <a:srgbClr val="3C3C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3C3C3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C3C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Adding the filtered amino acid solutions and additives to the deleted media (Cacl2, </a:t>
            </a:r>
            <a:r>
              <a:rPr lang="en-US" sz="1200" dirty="0" err="1">
                <a:solidFill>
                  <a:srgbClr val="3C3C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CaPanto</a:t>
            </a:r>
            <a:r>
              <a:rPr lang="en-US" sz="1200" dirty="0">
                <a:solidFill>
                  <a:srgbClr val="3C3C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3C3C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FeEDTA</a:t>
            </a:r>
            <a:r>
              <a:rPr lang="en-US" sz="1200" dirty="0">
                <a:solidFill>
                  <a:srgbClr val="3C3C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EDTA, and NaCl)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3C3C3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C3C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Osmolality adjustment by adding NaCl</a:t>
            </a:r>
          </a:p>
          <a:p>
            <a:endParaRPr lang="en-US" sz="1200" dirty="0">
              <a:solidFill>
                <a:srgbClr val="3C3C3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C3C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Filtration of the media post reconstitution with amino acids and additives</a:t>
            </a:r>
          </a:p>
        </p:txBody>
      </p:sp>
      <p:pic>
        <p:nvPicPr>
          <p:cNvPr id="43" name="Picture 2" descr="A picture containing toiletry&#10;&#10;Description automatically generated">
            <a:extLst>
              <a:ext uri="{FF2B5EF4-FFF2-40B4-BE49-F238E27FC236}">
                <a16:creationId xmlns:a16="http://schemas.microsoft.com/office/drawing/2014/main" id="{BCE3777B-D207-6A15-40C1-E918478A1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171" y="1476164"/>
            <a:ext cx="973839" cy="1528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A picture containing toiletry&#10;&#10;Description automatically generated">
            <a:extLst>
              <a:ext uri="{FF2B5EF4-FFF2-40B4-BE49-F238E27FC236}">
                <a16:creationId xmlns:a16="http://schemas.microsoft.com/office/drawing/2014/main" id="{7788BDB4-E75C-518D-DBC3-D391911F28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1867" y="1615708"/>
            <a:ext cx="973839" cy="1528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A picture containing toiletry&#10;&#10;Description automatically generated">
            <a:extLst>
              <a:ext uri="{FF2B5EF4-FFF2-40B4-BE49-F238E27FC236}">
                <a16:creationId xmlns:a16="http://schemas.microsoft.com/office/drawing/2014/main" id="{506A3D7D-DA1A-7C73-A30A-58B4C7694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7632" y="1612095"/>
            <a:ext cx="973839" cy="1528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215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3B14C-15F1-C1F4-2B2B-27B5C1BED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500" dirty="0"/>
              <a:t>Next steps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8AC88D7-6A72-271A-40FD-289425689DEE}"/>
              </a:ext>
            </a:extLst>
          </p:cNvPr>
          <p:cNvSpPr txBox="1"/>
          <p:nvPr/>
        </p:nvSpPr>
        <p:spPr>
          <a:xfrm>
            <a:off x="1190815" y="1325076"/>
            <a:ext cx="1041762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Measurement of Amino Acid concentrations in the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reconstituted media</a:t>
            </a: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Checking the consistency between the 13 prepared reconstituted media formulations and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Plackett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-Burman design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468ED5B-7E67-EB21-7D2C-2B6DCF1FD84D}"/>
              </a:ext>
            </a:extLst>
          </p:cNvPr>
          <p:cNvSpPr txBox="1"/>
          <p:nvPr/>
        </p:nvSpPr>
        <p:spPr>
          <a:xfrm>
            <a:off x="4057986" y="3925389"/>
            <a:ext cx="1564245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13 different media formulations with their distinct NEAAs concentrations based on the prepared DOE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6DEC2BE-E4D0-CF5A-BC84-39EA639F4CF3}"/>
              </a:ext>
            </a:extLst>
          </p:cNvPr>
          <p:cNvSpPr txBox="1"/>
          <p:nvPr/>
        </p:nvSpPr>
        <p:spPr>
          <a:xfrm>
            <a:off x="2176969" y="5335084"/>
            <a:ext cx="19723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Reconstituted media </a:t>
            </a:r>
          </a:p>
        </p:txBody>
      </p:sp>
      <p:sp>
        <p:nvSpPr>
          <p:cNvPr id="25" name="Right Arrow 24">
            <a:extLst>
              <a:ext uri="{FF2B5EF4-FFF2-40B4-BE49-F238E27FC236}">
                <a16:creationId xmlns:a16="http://schemas.microsoft.com/office/drawing/2014/main" id="{2F34253D-6FE3-1FD7-F671-EA3378D50C00}"/>
              </a:ext>
            </a:extLst>
          </p:cNvPr>
          <p:cNvSpPr/>
          <p:nvPr/>
        </p:nvSpPr>
        <p:spPr>
          <a:xfrm>
            <a:off x="6096000" y="4255420"/>
            <a:ext cx="1266356" cy="3556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29" descr="A black square device with a screen&#10;&#10;Description automatically generated">
            <a:extLst>
              <a:ext uri="{FF2B5EF4-FFF2-40B4-BE49-F238E27FC236}">
                <a16:creationId xmlns:a16="http://schemas.microsoft.com/office/drawing/2014/main" id="{6FC59006-47C9-8FC7-A25E-E9D3D318BD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4149" y="2945554"/>
            <a:ext cx="2700066" cy="2700066"/>
          </a:xfrm>
          <a:prstGeom prst="rect">
            <a:avLst/>
          </a:prstGeom>
        </p:spPr>
      </p:pic>
      <p:pic>
        <p:nvPicPr>
          <p:cNvPr id="34" name="Picture 2" descr="A picture containing toiletry&#10;&#10;Description automatically generated">
            <a:extLst>
              <a:ext uri="{FF2B5EF4-FFF2-40B4-BE49-F238E27FC236}">
                <a16:creationId xmlns:a16="http://schemas.microsoft.com/office/drawing/2014/main" id="{A1C33B05-E83E-D929-3976-E005241B42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003" y="2890994"/>
            <a:ext cx="1564245" cy="2455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E47AF4D1-3AD6-2553-2271-18B137C1B084}"/>
              </a:ext>
            </a:extLst>
          </p:cNvPr>
          <p:cNvSpPr txBox="1"/>
          <p:nvPr/>
        </p:nvSpPr>
        <p:spPr>
          <a:xfrm>
            <a:off x="8132292" y="5473583"/>
            <a:ext cx="19723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NEAAs measurement</a:t>
            </a:r>
          </a:p>
        </p:txBody>
      </p:sp>
    </p:spTree>
    <p:extLst>
      <p:ext uri="{BB962C8B-B14F-4D97-AF65-F5344CB8AC3E}">
        <p14:creationId xmlns:p14="http://schemas.microsoft.com/office/powerpoint/2010/main" val="1847642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3B14C-15F1-C1F4-2B2B-27B5C1BED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500" dirty="0"/>
              <a:t>Next plans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3D63E25-4B03-B4E4-E777-741766149862}"/>
              </a:ext>
            </a:extLst>
          </p:cNvPr>
          <p:cNvSpPr txBox="1"/>
          <p:nvPr/>
        </p:nvSpPr>
        <p:spPr>
          <a:xfrm>
            <a:off x="5775553" y="1170615"/>
            <a:ext cx="1782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Switching from the original media to the reconstituted media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F9CC72-8F87-1C09-AD21-DB46182F3C96}"/>
              </a:ext>
            </a:extLst>
          </p:cNvPr>
          <p:cNvSpPr txBox="1"/>
          <p:nvPr/>
        </p:nvSpPr>
        <p:spPr>
          <a:xfrm>
            <a:off x="2648343" y="3492033"/>
            <a:ext cx="19723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original media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C25E42-EC33-12B3-99AF-7F9AFB26E654}"/>
              </a:ext>
            </a:extLst>
          </p:cNvPr>
          <p:cNvSpPr txBox="1"/>
          <p:nvPr/>
        </p:nvSpPr>
        <p:spPr>
          <a:xfrm>
            <a:off x="2772529" y="1350017"/>
            <a:ext cx="1678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cell thaw and passaging until recovery </a:t>
            </a:r>
          </a:p>
        </p:txBody>
      </p:sp>
      <p:sp>
        <p:nvSpPr>
          <p:cNvPr id="7" name="Right Arrow 6">
            <a:extLst>
              <a:ext uri="{FF2B5EF4-FFF2-40B4-BE49-F238E27FC236}">
                <a16:creationId xmlns:a16="http://schemas.microsoft.com/office/drawing/2014/main" id="{79049A8A-4196-594A-1458-286E143AFECD}"/>
              </a:ext>
            </a:extLst>
          </p:cNvPr>
          <p:cNvSpPr/>
          <p:nvPr/>
        </p:nvSpPr>
        <p:spPr>
          <a:xfrm>
            <a:off x="3025037" y="1739254"/>
            <a:ext cx="1266356" cy="3556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36" descr="A picture containing bottle, vessel&#10;&#10;Description automatically generated">
            <a:extLst>
              <a:ext uri="{FF2B5EF4-FFF2-40B4-BE49-F238E27FC236}">
                <a16:creationId xmlns:a16="http://schemas.microsoft.com/office/drawing/2014/main" id="{FBAD0560-9F7F-5789-E17F-F4B9BCB73FB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510" r="58278"/>
          <a:stretch/>
        </p:blipFill>
        <p:spPr>
          <a:xfrm>
            <a:off x="4379005" y="1047741"/>
            <a:ext cx="1636246" cy="1560048"/>
          </a:xfrm>
          <a:prstGeom prst="rect">
            <a:avLst/>
          </a:prstGeom>
        </p:spPr>
      </p:pic>
      <p:pic>
        <p:nvPicPr>
          <p:cNvPr id="10" name="Picture 36" descr="A picture containing bottle, vessel&#10;&#10;Description automatically generated">
            <a:extLst>
              <a:ext uri="{FF2B5EF4-FFF2-40B4-BE49-F238E27FC236}">
                <a16:creationId xmlns:a16="http://schemas.microsoft.com/office/drawing/2014/main" id="{3A1CD52D-6471-1383-B448-52EB6BD8598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510" r="58278"/>
          <a:stretch/>
        </p:blipFill>
        <p:spPr>
          <a:xfrm>
            <a:off x="7501645" y="1036922"/>
            <a:ext cx="1636246" cy="1560048"/>
          </a:xfrm>
          <a:prstGeom prst="rect">
            <a:avLst/>
          </a:prstGeom>
        </p:spPr>
      </p:pic>
      <p:sp>
        <p:nvSpPr>
          <p:cNvPr id="11" name="Right Arrow 10">
            <a:extLst>
              <a:ext uri="{FF2B5EF4-FFF2-40B4-BE49-F238E27FC236}">
                <a16:creationId xmlns:a16="http://schemas.microsoft.com/office/drawing/2014/main" id="{4BC01BB8-A724-15B8-A33E-6D61992D52CF}"/>
              </a:ext>
            </a:extLst>
          </p:cNvPr>
          <p:cNvSpPr/>
          <p:nvPr/>
        </p:nvSpPr>
        <p:spPr>
          <a:xfrm>
            <a:off x="6026276" y="1767778"/>
            <a:ext cx="1266356" cy="3556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A754862-8EFB-3067-A88B-4E3C7C5A3527}"/>
              </a:ext>
            </a:extLst>
          </p:cNvPr>
          <p:cNvSpPr txBox="1"/>
          <p:nvPr/>
        </p:nvSpPr>
        <p:spPr>
          <a:xfrm>
            <a:off x="4721376" y="2469289"/>
            <a:ext cx="8635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P3 or P4?</a:t>
            </a:r>
          </a:p>
        </p:txBody>
      </p:sp>
      <p:pic>
        <p:nvPicPr>
          <p:cNvPr id="13" name="Picture 12" descr="A picture containing toiletry&#10;&#10;Description automatically generated">
            <a:extLst>
              <a:ext uri="{FF2B5EF4-FFF2-40B4-BE49-F238E27FC236}">
                <a16:creationId xmlns:a16="http://schemas.microsoft.com/office/drawing/2014/main" id="{51430BF0-2DFF-CD23-27A1-8195107891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7673" y="2589122"/>
            <a:ext cx="598272" cy="939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 descr="A close-up of a gloved hand holding a container with test tubes&#10;&#10;Description automatically generated">
            <a:extLst>
              <a:ext uri="{FF2B5EF4-FFF2-40B4-BE49-F238E27FC236}">
                <a16:creationId xmlns:a16="http://schemas.microsoft.com/office/drawing/2014/main" id="{1E508447-50C8-8FFA-3CA2-F9C93EEE38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1196" y="1276053"/>
            <a:ext cx="1016984" cy="1248050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9966F31-79B0-BE69-A99A-76195BE4CF04}"/>
              </a:ext>
            </a:extLst>
          </p:cNvPr>
          <p:cNvCxnSpPr>
            <a:cxnSpLocks/>
          </p:cNvCxnSpPr>
          <p:nvPr/>
        </p:nvCxnSpPr>
        <p:spPr>
          <a:xfrm flipV="1">
            <a:off x="3611571" y="2135578"/>
            <a:ext cx="0" cy="3885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688D8D4A-C671-64A7-2154-EE2C1DB7876E}"/>
              </a:ext>
            </a:extLst>
          </p:cNvPr>
          <p:cNvSpPr txBox="1"/>
          <p:nvPr/>
        </p:nvSpPr>
        <p:spPr>
          <a:xfrm>
            <a:off x="5775553" y="3451196"/>
            <a:ext cx="19723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reconstituted media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36851D1-BE85-9B07-BE37-790EE25E8741}"/>
              </a:ext>
            </a:extLst>
          </p:cNvPr>
          <p:cNvSpPr txBox="1"/>
          <p:nvPr/>
        </p:nvSpPr>
        <p:spPr>
          <a:xfrm>
            <a:off x="7523760" y="2427021"/>
            <a:ext cx="1544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3 passages in each of 13 reconstituted media </a:t>
            </a:r>
          </a:p>
        </p:txBody>
      </p:sp>
      <p:sp>
        <p:nvSpPr>
          <p:cNvPr id="27" name="Right Arrow 26">
            <a:extLst>
              <a:ext uri="{FF2B5EF4-FFF2-40B4-BE49-F238E27FC236}">
                <a16:creationId xmlns:a16="http://schemas.microsoft.com/office/drawing/2014/main" id="{73BA8983-FCAA-5616-04D1-D751E7EFBD8A}"/>
              </a:ext>
            </a:extLst>
          </p:cNvPr>
          <p:cNvSpPr/>
          <p:nvPr/>
        </p:nvSpPr>
        <p:spPr>
          <a:xfrm>
            <a:off x="9081706" y="1739254"/>
            <a:ext cx="1266356" cy="3556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B487132-EEC1-AB07-683E-A7089F30939D}"/>
              </a:ext>
            </a:extLst>
          </p:cNvPr>
          <p:cNvCxnSpPr>
            <a:cxnSpLocks/>
          </p:cNvCxnSpPr>
          <p:nvPr/>
        </p:nvCxnSpPr>
        <p:spPr>
          <a:xfrm flipV="1">
            <a:off x="6659454" y="2163662"/>
            <a:ext cx="0" cy="3885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34" descr="A close-up of a machine&#10;&#10;Description automatically generated">
            <a:extLst>
              <a:ext uri="{FF2B5EF4-FFF2-40B4-BE49-F238E27FC236}">
                <a16:creationId xmlns:a16="http://schemas.microsoft.com/office/drawing/2014/main" id="{4F6E94A2-A908-5F91-16FD-8B7A35C385E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8241" y="2560156"/>
            <a:ext cx="750220" cy="968026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8534B582-2C93-CE83-AD45-44AC02DB764B}"/>
              </a:ext>
            </a:extLst>
          </p:cNvPr>
          <p:cNvSpPr txBox="1"/>
          <p:nvPr/>
        </p:nvSpPr>
        <p:spPr>
          <a:xfrm>
            <a:off x="8942617" y="3492032"/>
            <a:ext cx="1544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Daily cell counts</a:t>
            </a:r>
          </a:p>
        </p:txBody>
      </p:sp>
      <p:pic>
        <p:nvPicPr>
          <p:cNvPr id="37" name="Picture 36" descr="A picture containing toiletry&#10;&#10;Description automatically generated">
            <a:extLst>
              <a:ext uri="{FF2B5EF4-FFF2-40B4-BE49-F238E27FC236}">
                <a16:creationId xmlns:a16="http://schemas.microsoft.com/office/drawing/2014/main" id="{E2AF16EC-0EE2-AB20-AF06-4BC35263D8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3674" y="2607788"/>
            <a:ext cx="598272" cy="939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F5D8225F-B684-BBDD-A65F-C4F37BB2CA23}"/>
              </a:ext>
            </a:extLst>
          </p:cNvPr>
          <p:cNvCxnSpPr>
            <a:cxnSpLocks/>
          </p:cNvCxnSpPr>
          <p:nvPr/>
        </p:nvCxnSpPr>
        <p:spPr>
          <a:xfrm flipV="1">
            <a:off x="9673351" y="2135578"/>
            <a:ext cx="0" cy="3885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36" descr="A picture containing bottle, vessel&#10;&#10;Description automatically generated">
            <a:extLst>
              <a:ext uri="{FF2B5EF4-FFF2-40B4-BE49-F238E27FC236}">
                <a16:creationId xmlns:a16="http://schemas.microsoft.com/office/drawing/2014/main" id="{9EA5C7A9-5C5F-F582-373F-5AE6C55030C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510" r="58278"/>
          <a:stretch/>
        </p:blipFill>
        <p:spPr>
          <a:xfrm>
            <a:off x="10393293" y="1120054"/>
            <a:ext cx="1636246" cy="1560048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7D94D1B0-870C-FE4C-60E2-E4DE05E1A808}"/>
              </a:ext>
            </a:extLst>
          </p:cNvPr>
          <p:cNvSpPr txBox="1"/>
          <p:nvPr/>
        </p:nvSpPr>
        <p:spPr>
          <a:xfrm>
            <a:off x="10450772" y="2476369"/>
            <a:ext cx="15445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Transfection of AMBIC HEK293 cells [one shake flask for each condition]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641B043-E261-A9D3-D477-C4FD6E7380E8}"/>
              </a:ext>
            </a:extLst>
          </p:cNvPr>
          <p:cNvSpPr txBox="1"/>
          <p:nvPr/>
        </p:nvSpPr>
        <p:spPr>
          <a:xfrm>
            <a:off x="1685914" y="5555303"/>
            <a:ext cx="4609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qPCR (</a:t>
            </a:r>
            <a:r>
              <a:rPr lang="en-US" dirty="0" err="1"/>
              <a:t>Taqman</a:t>
            </a:r>
            <a:r>
              <a:rPr lang="en-US" dirty="0"/>
              <a:t>)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35A3287-C0D3-BA19-1E19-644742616015}"/>
              </a:ext>
            </a:extLst>
          </p:cNvPr>
          <p:cNvSpPr txBox="1"/>
          <p:nvPr/>
        </p:nvSpPr>
        <p:spPr>
          <a:xfrm>
            <a:off x="4505603" y="5570155"/>
            <a:ext cx="3295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 times freeze/thaw for cell lysis</a:t>
            </a:r>
          </a:p>
          <a:p>
            <a:endParaRPr lang="en-US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D393DD9-8DB8-2B75-44C8-2C9906B5D53D}"/>
              </a:ext>
            </a:extLst>
          </p:cNvPr>
          <p:cNvSpPr txBox="1"/>
          <p:nvPr/>
        </p:nvSpPr>
        <p:spPr>
          <a:xfrm>
            <a:off x="9068293" y="4820018"/>
            <a:ext cx="1945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Cell harvest on day 3 post-transfection</a:t>
            </a:r>
          </a:p>
        </p:txBody>
      </p:sp>
      <p:sp>
        <p:nvSpPr>
          <p:cNvPr id="46" name="Right Arrow 45">
            <a:extLst>
              <a:ext uri="{FF2B5EF4-FFF2-40B4-BE49-F238E27FC236}">
                <a16:creationId xmlns:a16="http://schemas.microsoft.com/office/drawing/2014/main" id="{C92C1039-4B43-65CB-47DD-B65B38BD3EE3}"/>
              </a:ext>
            </a:extLst>
          </p:cNvPr>
          <p:cNvSpPr/>
          <p:nvPr/>
        </p:nvSpPr>
        <p:spPr>
          <a:xfrm rot="12618444">
            <a:off x="7546451" y="4515272"/>
            <a:ext cx="1107929" cy="3556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ight Arrow 46">
            <a:extLst>
              <a:ext uri="{FF2B5EF4-FFF2-40B4-BE49-F238E27FC236}">
                <a16:creationId xmlns:a16="http://schemas.microsoft.com/office/drawing/2014/main" id="{61430082-87A4-249A-1880-833F2CF441E4}"/>
              </a:ext>
            </a:extLst>
          </p:cNvPr>
          <p:cNvSpPr/>
          <p:nvPr/>
        </p:nvSpPr>
        <p:spPr>
          <a:xfrm rot="11031930">
            <a:off x="7535840" y="4914814"/>
            <a:ext cx="1000396" cy="3556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ight Arrow 47">
            <a:extLst>
              <a:ext uri="{FF2B5EF4-FFF2-40B4-BE49-F238E27FC236}">
                <a16:creationId xmlns:a16="http://schemas.microsoft.com/office/drawing/2014/main" id="{2705BC2A-0C3B-2BA0-174D-3236D0825D6D}"/>
              </a:ext>
            </a:extLst>
          </p:cNvPr>
          <p:cNvSpPr/>
          <p:nvPr/>
        </p:nvSpPr>
        <p:spPr>
          <a:xfrm rot="8904374">
            <a:off x="7648078" y="5349869"/>
            <a:ext cx="1000396" cy="3556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ight Arrow 48">
            <a:extLst>
              <a:ext uri="{FF2B5EF4-FFF2-40B4-BE49-F238E27FC236}">
                <a16:creationId xmlns:a16="http://schemas.microsoft.com/office/drawing/2014/main" id="{BB6E6BA5-8B5A-189F-8634-00922A75F081}"/>
              </a:ext>
            </a:extLst>
          </p:cNvPr>
          <p:cNvSpPr/>
          <p:nvPr/>
        </p:nvSpPr>
        <p:spPr>
          <a:xfrm rot="10800000">
            <a:off x="3443816" y="5573627"/>
            <a:ext cx="830997" cy="3556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D496B5E-694E-3ADD-8022-E6E353FA0325}"/>
              </a:ext>
            </a:extLst>
          </p:cNvPr>
          <p:cNvSpPr txBox="1"/>
          <p:nvPr/>
        </p:nvSpPr>
        <p:spPr>
          <a:xfrm>
            <a:off x="5032850" y="4904421"/>
            <a:ext cx="20913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Transduction efficiency</a:t>
            </a:r>
          </a:p>
          <a:p>
            <a:endParaRPr lang="en-US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69B42DC-3629-565B-EBC4-8192129D8C94}"/>
              </a:ext>
            </a:extLst>
          </p:cNvPr>
          <p:cNvSpPr txBox="1"/>
          <p:nvPr/>
        </p:nvSpPr>
        <p:spPr>
          <a:xfrm>
            <a:off x="5164052" y="4244060"/>
            <a:ext cx="61370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capsid empty/full ratio</a:t>
            </a:r>
            <a:endParaRPr lang="en-US" dirty="0"/>
          </a:p>
        </p:txBody>
      </p:sp>
      <p:sp>
        <p:nvSpPr>
          <p:cNvPr id="53" name="Right Arrow 52">
            <a:extLst>
              <a:ext uri="{FF2B5EF4-FFF2-40B4-BE49-F238E27FC236}">
                <a16:creationId xmlns:a16="http://schemas.microsoft.com/office/drawing/2014/main" id="{6CC11A24-A00C-8585-412F-AAB74A2371F2}"/>
              </a:ext>
            </a:extLst>
          </p:cNvPr>
          <p:cNvSpPr/>
          <p:nvPr/>
        </p:nvSpPr>
        <p:spPr>
          <a:xfrm rot="7638180">
            <a:off x="7748131" y="5665694"/>
            <a:ext cx="1143271" cy="3556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2BABADC-8DBE-5027-6A54-F86E3EDF3A60}"/>
              </a:ext>
            </a:extLst>
          </p:cNvPr>
          <p:cNvSpPr txBox="1"/>
          <p:nvPr/>
        </p:nvSpPr>
        <p:spPr>
          <a:xfrm>
            <a:off x="6153526" y="6096082"/>
            <a:ext cx="6453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DNA integrity</a:t>
            </a:r>
            <a:endParaRPr lang="en-US" dirty="0"/>
          </a:p>
        </p:txBody>
      </p:sp>
      <p:sp>
        <p:nvSpPr>
          <p:cNvPr id="56" name="Bent Arrow 55">
            <a:extLst>
              <a:ext uri="{FF2B5EF4-FFF2-40B4-BE49-F238E27FC236}">
                <a16:creationId xmlns:a16="http://schemas.microsoft.com/office/drawing/2014/main" id="{E3D29292-1DEA-1972-0E25-A48552622D03}"/>
              </a:ext>
            </a:extLst>
          </p:cNvPr>
          <p:cNvSpPr/>
          <p:nvPr/>
        </p:nvSpPr>
        <p:spPr>
          <a:xfrm rot="10800000">
            <a:off x="11036779" y="3824050"/>
            <a:ext cx="420669" cy="1378329"/>
          </a:xfrm>
          <a:prstGeom prst="bentArrow">
            <a:avLst>
              <a:gd name="adj1" fmla="val 25000"/>
              <a:gd name="adj2" fmla="val 23897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357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DD71DEED-DE1B-BF47-A5D9-BED08C93299D}" vid="{A8307314-7AE3-2943-9180-7A1E7D64D4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2D2D43E1D2FC4FBFB8508531D676ED" ma:contentTypeVersion="13" ma:contentTypeDescription="Create a new document." ma:contentTypeScope="" ma:versionID="4cffd54f0b82bfddc40d16a63bbe5554">
  <xsd:schema xmlns:xsd="http://www.w3.org/2001/XMLSchema" xmlns:xs="http://www.w3.org/2001/XMLSchema" xmlns:p="http://schemas.microsoft.com/office/2006/metadata/properties" xmlns:ns2="a5838902-a283-4e8b-b915-a24f50b30b97" xmlns:ns3="59c7801c-6157-44ae-96ad-3f6de4cbcce1" targetNamespace="http://schemas.microsoft.com/office/2006/metadata/properties" ma:root="true" ma:fieldsID="5dc6ff435a9d264b089cb3761cdc8755" ns2:_="" ns3:_="">
    <xsd:import namespace="a5838902-a283-4e8b-b915-a24f50b30b97"/>
    <xsd:import namespace="59c7801c-6157-44ae-96ad-3f6de4cbcc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838902-a283-4e8b-b915-a24f50b30b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78da7e02-c50b-437b-91ea-1e34890a05f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c7801c-6157-44ae-96ad-3f6de4cbcce1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8c476f1-bb11-4816-b78e-38b149cc161c}" ma:internalName="TaxCatchAll" ma:showField="CatchAllData" ma:web="59c7801c-6157-44ae-96ad-3f6de4cbcce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5838902-a283-4e8b-b915-a24f50b30b97">
      <Terms xmlns="http://schemas.microsoft.com/office/infopath/2007/PartnerControls"/>
    </lcf76f155ced4ddcb4097134ff3c332f>
    <TaxCatchAll xmlns="59c7801c-6157-44ae-96ad-3f6de4cbcce1" xsi:nil="true"/>
  </documentManagement>
</p:properties>
</file>

<file path=customXml/itemProps1.xml><?xml version="1.0" encoding="utf-8"?>
<ds:datastoreItem xmlns:ds="http://schemas.openxmlformats.org/officeDocument/2006/customXml" ds:itemID="{64C14BBD-B35F-43B8-B150-2788AEE6D55A}"/>
</file>

<file path=customXml/itemProps2.xml><?xml version="1.0" encoding="utf-8"?>
<ds:datastoreItem xmlns:ds="http://schemas.openxmlformats.org/officeDocument/2006/customXml" ds:itemID="{C5BE7B37-667E-4088-AC7B-B767F09232F0}"/>
</file>

<file path=customXml/itemProps3.xml><?xml version="1.0" encoding="utf-8"?>
<ds:datastoreItem xmlns:ds="http://schemas.openxmlformats.org/officeDocument/2006/customXml" ds:itemID="{C1112D9C-EF25-4542-BA91-0E01FA87F9D6}"/>
</file>

<file path=docProps/app.xml><?xml version="1.0" encoding="utf-8"?>
<Properties xmlns="http://schemas.openxmlformats.org/officeDocument/2006/extended-properties" xmlns:vt="http://schemas.openxmlformats.org/officeDocument/2006/docPropsVTypes">
  <TotalTime>5777</TotalTime>
  <Words>786</Words>
  <Application>Microsoft Macintosh PowerPoint</Application>
  <PresentationFormat>Widescreen</PresentationFormat>
  <Paragraphs>248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等线</vt:lpstr>
      <vt:lpstr>Arial</vt:lpstr>
      <vt:lpstr>Calibri</vt:lpstr>
      <vt:lpstr>Times New Roman</vt:lpstr>
      <vt:lpstr>Office Theme</vt:lpstr>
      <vt:lpstr>Maximizing Yields of rAAV and Elucidating the Role of Media Components Through Design and Optimization of AMBIC.293 Media</vt:lpstr>
      <vt:lpstr>UML Update</vt:lpstr>
      <vt:lpstr>Original AMBIC Media Preparation</vt:lpstr>
      <vt:lpstr>Original AMBIC Media Preparation</vt:lpstr>
      <vt:lpstr>Cell banking</vt:lpstr>
      <vt:lpstr>Plackett-Burman design </vt:lpstr>
      <vt:lpstr>Reconstituted AMBIC Media Preparation</vt:lpstr>
      <vt:lpstr>Next steps</vt:lpstr>
      <vt:lpstr>Next plans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Houria</dc:creator>
  <cp:lastModifiedBy>Ahi, Hourieh</cp:lastModifiedBy>
  <cp:revision>32</cp:revision>
  <dcterms:created xsi:type="dcterms:W3CDTF">2023-05-15T14:55:16Z</dcterms:created>
  <dcterms:modified xsi:type="dcterms:W3CDTF">2024-06-27T22:47:42Z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0x010100E02D2D43E1D2FC4FBFB8508531D676ED</vt:lpwstr>
  </property>
</Properties>
</file>