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483" r:id="rId2"/>
    <p:sldId id="267" r:id="rId3"/>
    <p:sldId id="256" r:id="rId4"/>
    <p:sldId id="259" r:id="rId5"/>
    <p:sldId id="3475" r:id="rId6"/>
    <p:sldId id="3490" r:id="rId7"/>
    <p:sldId id="3493" r:id="rId8"/>
    <p:sldId id="3623" r:id="rId9"/>
    <p:sldId id="3624" r:id="rId10"/>
    <p:sldId id="3708" r:id="rId11"/>
    <p:sldId id="3669" r:id="rId12"/>
    <p:sldId id="3478" r:id="rId13"/>
    <p:sldId id="3706" r:id="rId14"/>
    <p:sldId id="3703" r:id="rId15"/>
    <p:sldId id="3709" r:id="rId16"/>
    <p:sldId id="3627" r:id="rId17"/>
    <p:sldId id="3628" r:id="rId18"/>
    <p:sldId id="3704" r:id="rId19"/>
    <p:sldId id="3634" r:id="rId20"/>
    <p:sldId id="3705" r:id="rId21"/>
    <p:sldId id="3632" r:id="rId22"/>
    <p:sldId id="3668" r:id="rId23"/>
    <p:sldId id="3494" r:id="rId2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0470BD-018A-33CD-CC62-4647DAC4A8C6}" name="Fu, Qiang" initials="FQ" userId="S::qiang_fu@student.uml.edu::cd39a8ac-ebbf-45f8-b949-2694965de2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loe Bean" initials="CB" lastIdx="1" clrIdx="0">
    <p:extLst>
      <p:ext uri="{19B8F6BF-5375-455C-9EA6-DF929625EA0E}">
        <p15:presenceInfo xmlns:p15="http://schemas.microsoft.com/office/powerpoint/2012/main" userId="S-1-5-21-1214440339-484763869-725345543-5162239" providerId="AD"/>
      </p:ext>
    </p:extLst>
  </p:cmAuthor>
  <p:cmAuthor id="2" name="Kathryn Elliott" initials="KE" lastIdx="2" clrIdx="1">
    <p:extLst>
      <p:ext uri="{19B8F6BF-5375-455C-9EA6-DF929625EA0E}">
        <p15:presenceInfo xmlns:p15="http://schemas.microsoft.com/office/powerpoint/2012/main" userId="S::kschalk@clemson.edu::7ce14e72-bebd-4274-9d03-f1697f1c2d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9F"/>
    <a:srgbClr val="F9DF28"/>
    <a:srgbClr val="F8D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4272C-08A8-0C48-964A-FFDF5E23A168}" v="237" dt="2024-07-15T14:27:58.439"/>
    <p1510:client id="{D7768293-F8B5-F0D2-A830-B6C912EA89AD}" v="552" dt="2024-07-14T21:28:28.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 Qiang" userId="cd39a8ac-ebbf-45f8-b949-2694965de25d" providerId="ADAL" clId="{7623242E-CC3E-E349-B7E4-50F4D048AA61}"/>
    <pc:docChg chg="undo redo custSel addSld delSld modSld sldOrd">
      <pc:chgData name="Fu, Qiang" userId="cd39a8ac-ebbf-45f8-b949-2694965de25d" providerId="ADAL" clId="{7623242E-CC3E-E349-B7E4-50F4D048AA61}" dt="2023-04-14T19:24:02.940" v="4249" actId="20577"/>
      <pc:docMkLst>
        <pc:docMk/>
      </pc:docMkLst>
      <pc:sldChg chg="modSp mod">
        <pc:chgData name="Fu, Qiang" userId="cd39a8ac-ebbf-45f8-b949-2694965de25d" providerId="ADAL" clId="{7623242E-CC3E-E349-B7E4-50F4D048AA61}" dt="2023-04-11T01:29:45.975" v="1" actId="1076"/>
        <pc:sldMkLst>
          <pc:docMk/>
          <pc:sldMk cId="87760938" sldId="259"/>
        </pc:sldMkLst>
        <pc:spChg chg="mod">
          <ac:chgData name="Fu, Qiang" userId="cd39a8ac-ebbf-45f8-b949-2694965de25d" providerId="ADAL" clId="{7623242E-CC3E-E349-B7E4-50F4D048AA61}" dt="2023-04-11T01:29:45.975" v="1" actId="1076"/>
          <ac:spMkLst>
            <pc:docMk/>
            <pc:sldMk cId="87760938" sldId="259"/>
            <ac:spMk id="2" creationId="{81C85F51-F37C-E71B-562D-6A974649F543}"/>
          </ac:spMkLst>
        </pc:spChg>
      </pc:sldChg>
      <pc:sldChg chg="modSp add del mod">
        <pc:chgData name="Fu, Qiang" userId="cd39a8ac-ebbf-45f8-b949-2694965de25d" providerId="ADAL" clId="{7623242E-CC3E-E349-B7E4-50F4D048AA61}" dt="2023-04-14T03:23:49.629" v="2859" actId="2696"/>
        <pc:sldMkLst>
          <pc:docMk/>
          <pc:sldMk cId="2326233504" sldId="268"/>
        </pc:sldMkLst>
        <pc:spChg chg="mod">
          <ac:chgData name="Fu, Qiang" userId="cd39a8ac-ebbf-45f8-b949-2694965de25d" providerId="ADAL" clId="{7623242E-CC3E-E349-B7E4-50F4D048AA61}" dt="2023-04-14T03:08:37.632" v="2353" actId="14100"/>
          <ac:spMkLst>
            <pc:docMk/>
            <pc:sldMk cId="2326233504" sldId="268"/>
            <ac:spMk id="15" creationId="{C421D0FB-7909-0DDF-4E9F-0DC0240AD9F9}"/>
          </ac:spMkLst>
        </pc:spChg>
        <pc:spChg chg="mod">
          <ac:chgData name="Fu, Qiang" userId="cd39a8ac-ebbf-45f8-b949-2694965de25d" providerId="ADAL" clId="{7623242E-CC3E-E349-B7E4-50F4D048AA61}" dt="2023-04-14T03:08:37.632" v="2353" actId="14100"/>
          <ac:spMkLst>
            <pc:docMk/>
            <pc:sldMk cId="2326233504" sldId="268"/>
            <ac:spMk id="16" creationId="{0E874F06-0521-CDD1-8759-B892F41D31A9}"/>
          </ac:spMkLst>
        </pc:spChg>
        <pc:grpChg chg="mod">
          <ac:chgData name="Fu, Qiang" userId="cd39a8ac-ebbf-45f8-b949-2694965de25d" providerId="ADAL" clId="{7623242E-CC3E-E349-B7E4-50F4D048AA61}" dt="2023-04-14T03:08:37.632" v="2353" actId="14100"/>
          <ac:grpSpMkLst>
            <pc:docMk/>
            <pc:sldMk cId="2326233504" sldId="268"/>
            <ac:grpSpMk id="11" creationId="{9158D06D-7EB8-16D2-F14E-A39EA46D779E}"/>
          </ac:grpSpMkLst>
        </pc:grpChg>
        <pc:grpChg chg="mod">
          <ac:chgData name="Fu, Qiang" userId="cd39a8ac-ebbf-45f8-b949-2694965de25d" providerId="ADAL" clId="{7623242E-CC3E-E349-B7E4-50F4D048AA61}" dt="2023-04-14T03:08:37.632" v="2353" actId="14100"/>
          <ac:grpSpMkLst>
            <pc:docMk/>
            <pc:sldMk cId="2326233504" sldId="268"/>
            <ac:grpSpMk id="14" creationId="{51E49FC5-319E-673B-8CE7-9D0B12D3A9B2}"/>
          </ac:grpSpMkLst>
        </pc:grpChg>
        <pc:picChg chg="mod">
          <ac:chgData name="Fu, Qiang" userId="cd39a8ac-ebbf-45f8-b949-2694965de25d" providerId="ADAL" clId="{7623242E-CC3E-E349-B7E4-50F4D048AA61}" dt="2023-04-14T03:08:37.632" v="2353" actId="14100"/>
          <ac:picMkLst>
            <pc:docMk/>
            <pc:sldMk cId="2326233504" sldId="268"/>
            <ac:picMk id="12" creationId="{F412B5A8-8015-F8ED-DC5C-44B38467120F}"/>
          </ac:picMkLst>
        </pc:picChg>
        <pc:picChg chg="mod">
          <ac:chgData name="Fu, Qiang" userId="cd39a8ac-ebbf-45f8-b949-2694965de25d" providerId="ADAL" clId="{7623242E-CC3E-E349-B7E4-50F4D048AA61}" dt="2023-04-14T03:08:37.632" v="2353" actId="14100"/>
          <ac:picMkLst>
            <pc:docMk/>
            <pc:sldMk cId="2326233504" sldId="268"/>
            <ac:picMk id="13" creationId="{6C9B2751-944B-D1A8-C964-89F4E02DC309}"/>
          </ac:picMkLst>
        </pc:picChg>
        <pc:picChg chg="mod">
          <ac:chgData name="Fu, Qiang" userId="cd39a8ac-ebbf-45f8-b949-2694965de25d" providerId="ADAL" clId="{7623242E-CC3E-E349-B7E4-50F4D048AA61}" dt="2023-04-14T02:51:21.656" v="2161" actId="1076"/>
          <ac:picMkLst>
            <pc:docMk/>
            <pc:sldMk cId="2326233504" sldId="268"/>
            <ac:picMk id="17" creationId="{51031713-FAFF-8AEC-7C56-145E748D4C67}"/>
          </ac:picMkLst>
        </pc:picChg>
      </pc:sldChg>
      <pc:sldChg chg="modSp mod">
        <pc:chgData name="Fu, Qiang" userId="cd39a8ac-ebbf-45f8-b949-2694965de25d" providerId="ADAL" clId="{7623242E-CC3E-E349-B7E4-50F4D048AA61}" dt="2023-04-14T03:40:59.587" v="3144" actId="20577"/>
        <pc:sldMkLst>
          <pc:docMk/>
          <pc:sldMk cId="2049175137" sldId="3477"/>
        </pc:sldMkLst>
        <pc:spChg chg="mod">
          <ac:chgData name="Fu, Qiang" userId="cd39a8ac-ebbf-45f8-b949-2694965de25d" providerId="ADAL" clId="{7623242E-CC3E-E349-B7E4-50F4D048AA61}" dt="2023-04-14T03:40:59.587" v="3144" actId="20577"/>
          <ac:spMkLst>
            <pc:docMk/>
            <pc:sldMk cId="2049175137" sldId="3477"/>
            <ac:spMk id="3" creationId="{87D2D120-3BB7-68B9-9339-48B0E6DBF2B9}"/>
          </ac:spMkLst>
        </pc:spChg>
      </pc:sldChg>
      <pc:sldChg chg="addSp delSp modSp new mod ord">
        <pc:chgData name="Fu, Qiang" userId="cd39a8ac-ebbf-45f8-b949-2694965de25d" providerId="ADAL" clId="{7623242E-CC3E-E349-B7E4-50F4D048AA61}" dt="2023-04-14T03:02:59.235" v="2352" actId="20577"/>
        <pc:sldMkLst>
          <pc:docMk/>
          <pc:sldMk cId="1053068888" sldId="3484"/>
        </pc:sldMkLst>
        <pc:spChg chg="mod">
          <ac:chgData name="Fu, Qiang" userId="cd39a8ac-ebbf-45f8-b949-2694965de25d" providerId="ADAL" clId="{7623242E-CC3E-E349-B7E4-50F4D048AA61}" dt="2023-04-14T03:00:40.513" v="2329" actId="122"/>
          <ac:spMkLst>
            <pc:docMk/>
            <pc:sldMk cId="1053068888" sldId="3484"/>
            <ac:spMk id="2" creationId="{0CBB33E5-1355-15F2-87D1-F9D15C86D515}"/>
          </ac:spMkLst>
        </pc:spChg>
        <pc:spChg chg="mod">
          <ac:chgData name="Fu, Qiang" userId="cd39a8ac-ebbf-45f8-b949-2694965de25d" providerId="ADAL" clId="{7623242E-CC3E-E349-B7E4-50F4D048AA61}" dt="2023-04-14T03:02:59.235" v="2352" actId="20577"/>
          <ac:spMkLst>
            <pc:docMk/>
            <pc:sldMk cId="1053068888" sldId="3484"/>
            <ac:spMk id="3" creationId="{643E8461-3465-B0AF-9DDD-787D406A5464}"/>
          </ac:spMkLst>
        </pc:spChg>
        <pc:spChg chg="add mod">
          <ac:chgData name="Fu, Qiang" userId="cd39a8ac-ebbf-45f8-b949-2694965de25d" providerId="ADAL" clId="{7623242E-CC3E-E349-B7E4-50F4D048AA61}" dt="2023-04-14T03:01:34.866" v="2350" actId="20577"/>
          <ac:spMkLst>
            <pc:docMk/>
            <pc:sldMk cId="1053068888" sldId="3484"/>
            <ac:spMk id="5" creationId="{B01B953A-0931-FB02-D191-C6C58B5454FB}"/>
          </ac:spMkLst>
        </pc:spChg>
        <pc:spChg chg="mod">
          <ac:chgData name="Fu, Qiang" userId="cd39a8ac-ebbf-45f8-b949-2694965de25d" providerId="ADAL" clId="{7623242E-CC3E-E349-B7E4-50F4D048AA61}" dt="2023-04-12T02:14:56.618" v="506"/>
          <ac:spMkLst>
            <pc:docMk/>
            <pc:sldMk cId="1053068888" sldId="3484"/>
            <ac:spMk id="9" creationId="{B2E8E91E-16FB-9150-3D75-A85414FC4A9D}"/>
          </ac:spMkLst>
        </pc:spChg>
        <pc:spChg chg="mod">
          <ac:chgData name="Fu, Qiang" userId="cd39a8ac-ebbf-45f8-b949-2694965de25d" providerId="ADAL" clId="{7623242E-CC3E-E349-B7E4-50F4D048AA61}" dt="2023-04-14T02:57:33.350" v="2192" actId="1076"/>
          <ac:spMkLst>
            <pc:docMk/>
            <pc:sldMk cId="1053068888" sldId="3484"/>
            <ac:spMk id="12" creationId="{206A6D14-603F-6BBC-A4BD-550F1D1A4346}"/>
          </ac:spMkLst>
        </pc:spChg>
        <pc:grpChg chg="add del mod">
          <ac:chgData name="Fu, Qiang" userId="cd39a8ac-ebbf-45f8-b949-2694965de25d" providerId="ADAL" clId="{7623242E-CC3E-E349-B7E4-50F4D048AA61}" dt="2023-04-12T02:15:16.884" v="512" actId="478"/>
          <ac:grpSpMkLst>
            <pc:docMk/>
            <pc:sldMk cId="1053068888" sldId="3484"/>
            <ac:grpSpMk id="7" creationId="{B32B1E8F-B4BA-9B1B-1498-9697E63B58DF}"/>
          </ac:grpSpMkLst>
        </pc:grpChg>
        <pc:grpChg chg="add mod">
          <ac:chgData name="Fu, Qiang" userId="cd39a8ac-ebbf-45f8-b949-2694965de25d" providerId="ADAL" clId="{7623242E-CC3E-E349-B7E4-50F4D048AA61}" dt="2023-04-14T02:57:33.350" v="2192" actId="1076"/>
          <ac:grpSpMkLst>
            <pc:docMk/>
            <pc:sldMk cId="1053068888" sldId="3484"/>
            <ac:grpSpMk id="10" creationId="{D3496CBA-561B-F6C6-ABA4-C2EDE4669E4C}"/>
          </ac:grpSpMkLst>
        </pc:grpChg>
        <pc:grpChg chg="add mod">
          <ac:chgData name="Fu, Qiang" userId="cd39a8ac-ebbf-45f8-b949-2694965de25d" providerId="ADAL" clId="{7623242E-CC3E-E349-B7E4-50F4D048AA61}" dt="2023-04-14T02:57:33.350" v="2192" actId="1076"/>
          <ac:grpSpMkLst>
            <pc:docMk/>
            <pc:sldMk cId="1053068888" sldId="3484"/>
            <ac:grpSpMk id="14" creationId="{98633874-9E40-E97A-9CC2-BEAE16ED2504}"/>
          </ac:grpSpMkLst>
        </pc:grpChg>
        <pc:picChg chg="add del mod">
          <ac:chgData name="Fu, Qiang" userId="cd39a8ac-ebbf-45f8-b949-2694965de25d" providerId="ADAL" clId="{7623242E-CC3E-E349-B7E4-50F4D048AA61}" dt="2023-04-12T02:00:43.935" v="254" actId="21"/>
          <ac:picMkLst>
            <pc:docMk/>
            <pc:sldMk cId="1053068888" sldId="3484"/>
            <ac:picMk id="4" creationId="{B2141E66-F9A0-AD78-4534-11223675CFEF}"/>
          </ac:picMkLst>
        </pc:picChg>
        <pc:picChg chg="add del mod">
          <ac:chgData name="Fu, Qiang" userId="cd39a8ac-ebbf-45f8-b949-2694965de25d" providerId="ADAL" clId="{7623242E-CC3E-E349-B7E4-50F4D048AA61}" dt="2023-04-12T02:00:43.935" v="254" actId="21"/>
          <ac:picMkLst>
            <pc:docMk/>
            <pc:sldMk cId="1053068888" sldId="3484"/>
            <ac:picMk id="5" creationId="{EE80B443-2AB8-3B95-1AF4-FFB108C985A0}"/>
          </ac:picMkLst>
        </pc:picChg>
        <pc:picChg chg="add del mod">
          <ac:chgData name="Fu, Qiang" userId="cd39a8ac-ebbf-45f8-b949-2694965de25d" providerId="ADAL" clId="{7623242E-CC3E-E349-B7E4-50F4D048AA61}" dt="2023-04-12T02:00:43.935" v="254" actId="21"/>
          <ac:picMkLst>
            <pc:docMk/>
            <pc:sldMk cId="1053068888" sldId="3484"/>
            <ac:picMk id="6" creationId="{F3A5C670-739A-0586-BCD2-497846ACA8D2}"/>
          </ac:picMkLst>
        </pc:picChg>
        <pc:picChg chg="mod">
          <ac:chgData name="Fu, Qiang" userId="cd39a8ac-ebbf-45f8-b949-2694965de25d" providerId="ADAL" clId="{7623242E-CC3E-E349-B7E4-50F4D048AA61}" dt="2023-04-12T02:14:56.618" v="506"/>
          <ac:picMkLst>
            <pc:docMk/>
            <pc:sldMk cId="1053068888" sldId="3484"/>
            <ac:picMk id="8" creationId="{AB1231F2-43D3-7D90-F237-BF30E5486390}"/>
          </ac:picMkLst>
        </pc:picChg>
        <pc:picChg chg="mod">
          <ac:chgData name="Fu, Qiang" userId="cd39a8ac-ebbf-45f8-b949-2694965de25d" providerId="ADAL" clId="{7623242E-CC3E-E349-B7E4-50F4D048AA61}" dt="2023-04-14T02:57:33.350" v="2192" actId="1076"/>
          <ac:picMkLst>
            <pc:docMk/>
            <pc:sldMk cId="1053068888" sldId="3484"/>
            <ac:picMk id="11" creationId="{DC3B76A4-CA5C-1951-EF34-31CF37902E7A}"/>
          </ac:picMkLst>
        </pc:picChg>
        <pc:picChg chg="add mod">
          <ac:chgData name="Fu, Qiang" userId="cd39a8ac-ebbf-45f8-b949-2694965de25d" providerId="ADAL" clId="{7623242E-CC3E-E349-B7E4-50F4D048AA61}" dt="2023-04-14T02:57:33.350" v="2192" actId="1076"/>
          <ac:picMkLst>
            <pc:docMk/>
            <pc:sldMk cId="1053068888" sldId="3484"/>
            <ac:picMk id="13" creationId="{3E6817AB-9AE5-1D4D-98BD-9A128E93FAED}"/>
          </ac:picMkLst>
        </pc:picChg>
      </pc:sldChg>
      <pc:sldChg chg="addSp delSp modSp new mod modAnim">
        <pc:chgData name="Fu, Qiang" userId="cd39a8ac-ebbf-45f8-b949-2694965de25d" providerId="ADAL" clId="{7623242E-CC3E-E349-B7E4-50F4D048AA61}" dt="2023-04-14T19:06:05.071" v="3680" actId="1076"/>
        <pc:sldMkLst>
          <pc:docMk/>
          <pc:sldMk cId="302820340" sldId="3485"/>
        </pc:sldMkLst>
        <pc:spChg chg="mod">
          <ac:chgData name="Fu, Qiang" userId="cd39a8ac-ebbf-45f8-b949-2694965de25d" providerId="ADAL" clId="{7623242E-CC3E-E349-B7E4-50F4D048AA61}" dt="2023-04-14T18:51:18.608" v="3343" actId="20577"/>
          <ac:spMkLst>
            <pc:docMk/>
            <pc:sldMk cId="302820340" sldId="3485"/>
            <ac:spMk id="2" creationId="{C587489F-F6EC-5468-5DC2-C7A553CB1C2D}"/>
          </ac:spMkLst>
        </pc:spChg>
        <pc:spChg chg="del">
          <ac:chgData name="Fu, Qiang" userId="cd39a8ac-ebbf-45f8-b949-2694965de25d" providerId="ADAL" clId="{7623242E-CC3E-E349-B7E4-50F4D048AA61}" dt="2023-04-12T02:00:48.942" v="255" actId="478"/>
          <ac:spMkLst>
            <pc:docMk/>
            <pc:sldMk cId="302820340" sldId="3485"/>
            <ac:spMk id="3" creationId="{38FCC7C4-6A5F-CDF8-FF2F-E69F5F73F8F0}"/>
          </ac:spMkLst>
        </pc:spChg>
        <pc:spChg chg="add mod">
          <ac:chgData name="Fu, Qiang" userId="cd39a8ac-ebbf-45f8-b949-2694965de25d" providerId="ADAL" clId="{7623242E-CC3E-E349-B7E4-50F4D048AA61}" dt="2023-04-14T19:06:05.071" v="3680" actId="1076"/>
          <ac:spMkLst>
            <pc:docMk/>
            <pc:sldMk cId="302820340" sldId="3485"/>
            <ac:spMk id="9" creationId="{8CD20275-6E3B-B02C-819E-0DF12B2B4164}"/>
          </ac:spMkLst>
        </pc:spChg>
        <pc:spChg chg="add mod">
          <ac:chgData name="Fu, Qiang" userId="cd39a8ac-ebbf-45f8-b949-2694965de25d" providerId="ADAL" clId="{7623242E-CC3E-E349-B7E4-50F4D048AA61}" dt="2023-04-14T03:33:37.980" v="2986" actId="164"/>
          <ac:spMkLst>
            <pc:docMk/>
            <pc:sldMk cId="302820340" sldId="3485"/>
            <ac:spMk id="10" creationId="{68B43463-7155-00E6-FF99-709C72B5661C}"/>
          </ac:spMkLst>
        </pc:spChg>
        <pc:spChg chg="add del mod">
          <ac:chgData name="Fu, Qiang" userId="cd39a8ac-ebbf-45f8-b949-2694965de25d" providerId="ADAL" clId="{7623242E-CC3E-E349-B7E4-50F4D048AA61}" dt="2023-04-12T02:13:49.767" v="505" actId="478"/>
          <ac:spMkLst>
            <pc:docMk/>
            <pc:sldMk cId="302820340" sldId="3485"/>
            <ac:spMk id="11" creationId="{88022ACB-200A-AD7D-AF3A-60B9E9B6CADB}"/>
          </ac:spMkLst>
        </pc:spChg>
        <pc:spChg chg="add del mod">
          <ac:chgData name="Fu, Qiang" userId="cd39a8ac-ebbf-45f8-b949-2694965de25d" providerId="ADAL" clId="{7623242E-CC3E-E349-B7E4-50F4D048AA61}" dt="2023-04-12T02:26:32.544" v="771" actId="478"/>
          <ac:spMkLst>
            <pc:docMk/>
            <pc:sldMk cId="302820340" sldId="3485"/>
            <ac:spMk id="12" creationId="{81083119-4AFC-ECD8-B6EE-B89C3F27AADA}"/>
          </ac:spMkLst>
        </pc:spChg>
        <pc:grpChg chg="add del mod">
          <ac:chgData name="Fu, Qiang" userId="cd39a8ac-ebbf-45f8-b949-2694965de25d" providerId="ADAL" clId="{7623242E-CC3E-E349-B7E4-50F4D048AA61}" dt="2023-04-14T18:56:44.473" v="3508" actId="478"/>
          <ac:grpSpMkLst>
            <pc:docMk/>
            <pc:sldMk cId="302820340" sldId="3485"/>
            <ac:grpSpMk id="7" creationId="{FBC8B651-92C5-9D96-91E0-F72E8A189D52}"/>
          </ac:grpSpMkLst>
        </pc:grpChg>
        <pc:picChg chg="add mod modCrop">
          <ac:chgData name="Fu, Qiang" userId="cd39a8ac-ebbf-45f8-b949-2694965de25d" providerId="ADAL" clId="{7623242E-CC3E-E349-B7E4-50F4D048AA61}" dt="2023-04-14T03:33:37.980" v="2986" actId="164"/>
          <ac:picMkLst>
            <pc:docMk/>
            <pc:sldMk cId="302820340" sldId="3485"/>
            <ac:picMk id="3" creationId="{199A4E55-E3F5-1150-EC26-02CF9C148BC7}"/>
          </ac:picMkLst>
        </pc:picChg>
        <pc:picChg chg="add del mod">
          <ac:chgData name="Fu, Qiang" userId="cd39a8ac-ebbf-45f8-b949-2694965de25d" providerId="ADAL" clId="{7623242E-CC3E-E349-B7E4-50F4D048AA61}" dt="2023-04-14T18:48:05.886" v="3152" actId="478"/>
          <ac:picMkLst>
            <pc:docMk/>
            <pc:sldMk cId="302820340" sldId="3485"/>
            <ac:picMk id="4" creationId="{A64220EC-0427-495E-D482-C5D3A9360887}"/>
          </ac:picMkLst>
        </pc:picChg>
        <pc:picChg chg="add mod">
          <ac:chgData name="Fu, Qiang" userId="cd39a8ac-ebbf-45f8-b949-2694965de25d" providerId="ADAL" clId="{7623242E-CC3E-E349-B7E4-50F4D048AA61}" dt="2023-04-14T19:01:07.925" v="3642" actId="1076"/>
          <ac:picMkLst>
            <pc:docMk/>
            <pc:sldMk cId="302820340" sldId="3485"/>
            <ac:picMk id="5" creationId="{2AAEDF97-288C-C11F-3036-9E9C149E9FE3}"/>
          </ac:picMkLst>
        </pc:picChg>
        <pc:picChg chg="add del mod">
          <ac:chgData name="Fu, Qiang" userId="cd39a8ac-ebbf-45f8-b949-2694965de25d" providerId="ADAL" clId="{7623242E-CC3E-E349-B7E4-50F4D048AA61}" dt="2023-04-14T18:48:06.978" v="3153" actId="478"/>
          <ac:picMkLst>
            <pc:docMk/>
            <pc:sldMk cId="302820340" sldId="3485"/>
            <ac:picMk id="6" creationId="{53075167-25B4-6CC2-A29F-007979D36233}"/>
          </ac:picMkLst>
        </pc:picChg>
        <pc:picChg chg="add del mod">
          <ac:chgData name="Fu, Qiang" userId="cd39a8ac-ebbf-45f8-b949-2694965de25d" providerId="ADAL" clId="{7623242E-CC3E-E349-B7E4-50F4D048AA61}" dt="2023-04-12T02:07:23.345" v="277" actId="478"/>
          <ac:picMkLst>
            <pc:docMk/>
            <pc:sldMk cId="302820340" sldId="3485"/>
            <ac:picMk id="7" creationId="{5775C7DA-3050-1A65-4E88-69425DD4A0CF}"/>
          </ac:picMkLst>
        </pc:picChg>
        <pc:picChg chg="add del mod modCrop">
          <ac:chgData name="Fu, Qiang" userId="cd39a8ac-ebbf-45f8-b949-2694965de25d" providerId="ADAL" clId="{7623242E-CC3E-E349-B7E4-50F4D048AA61}" dt="2023-04-14T03:33:00.186" v="2978" actId="478"/>
          <ac:picMkLst>
            <pc:docMk/>
            <pc:sldMk cId="302820340" sldId="3485"/>
            <ac:picMk id="8" creationId="{75C2A4E5-2D8C-EB9C-D503-3364A8E1613C}"/>
          </ac:picMkLst>
        </pc:picChg>
        <pc:picChg chg="add del mod">
          <ac:chgData name="Fu, Qiang" userId="cd39a8ac-ebbf-45f8-b949-2694965de25d" providerId="ADAL" clId="{7623242E-CC3E-E349-B7E4-50F4D048AA61}" dt="2023-04-12T02:10:38.188" v="350" actId="478"/>
          <ac:picMkLst>
            <pc:docMk/>
            <pc:sldMk cId="302820340" sldId="3485"/>
            <ac:picMk id="9" creationId="{7F8EDB85-DB46-EC41-3783-E0CA51CA6F48}"/>
          </ac:picMkLst>
        </pc:picChg>
        <pc:picChg chg="add del mod">
          <ac:chgData name="Fu, Qiang" userId="cd39a8ac-ebbf-45f8-b949-2694965de25d" providerId="ADAL" clId="{7623242E-CC3E-E349-B7E4-50F4D048AA61}" dt="2023-04-14T19:01:13.078" v="3644" actId="478"/>
          <ac:picMkLst>
            <pc:docMk/>
            <pc:sldMk cId="302820340" sldId="3485"/>
            <ac:picMk id="11" creationId="{901D242B-CB94-66DA-1A4D-96E6733216D6}"/>
          </ac:picMkLst>
        </pc:picChg>
        <pc:picChg chg="add del mod">
          <ac:chgData name="Fu, Qiang" userId="cd39a8ac-ebbf-45f8-b949-2694965de25d" providerId="ADAL" clId="{7623242E-CC3E-E349-B7E4-50F4D048AA61}" dt="2023-04-14T19:03:18.180" v="3646" actId="478"/>
          <ac:picMkLst>
            <pc:docMk/>
            <pc:sldMk cId="302820340" sldId="3485"/>
            <ac:picMk id="12" creationId="{89EF66F8-65E2-FCFE-44A9-3C4FDD63D7A2}"/>
          </ac:picMkLst>
        </pc:picChg>
        <pc:picChg chg="add mod">
          <ac:chgData name="Fu, Qiang" userId="cd39a8ac-ebbf-45f8-b949-2694965de25d" providerId="ADAL" clId="{7623242E-CC3E-E349-B7E4-50F4D048AA61}" dt="2023-04-14T19:04:36.553" v="3663" actId="1076"/>
          <ac:picMkLst>
            <pc:docMk/>
            <pc:sldMk cId="302820340" sldId="3485"/>
            <ac:picMk id="13" creationId="{EB5F790C-8327-B1D2-B7B4-73B488864298}"/>
          </ac:picMkLst>
        </pc:picChg>
      </pc:sldChg>
      <pc:sldChg chg="addSp delSp modSp new mod">
        <pc:chgData name="Fu, Qiang" userId="cd39a8ac-ebbf-45f8-b949-2694965de25d" providerId="ADAL" clId="{7623242E-CC3E-E349-B7E4-50F4D048AA61}" dt="2023-04-14T03:26:00.075" v="2930" actId="255"/>
        <pc:sldMkLst>
          <pc:docMk/>
          <pc:sldMk cId="2646963421" sldId="3486"/>
        </pc:sldMkLst>
        <pc:spChg chg="mod">
          <ac:chgData name="Fu, Qiang" userId="cd39a8ac-ebbf-45f8-b949-2694965de25d" providerId="ADAL" clId="{7623242E-CC3E-E349-B7E4-50F4D048AA61}" dt="2023-04-14T03:26:00.075" v="2930" actId="255"/>
          <ac:spMkLst>
            <pc:docMk/>
            <pc:sldMk cId="2646963421" sldId="3486"/>
            <ac:spMk id="2" creationId="{F64F6606-1744-32F9-C23F-B69C6DEA070B}"/>
          </ac:spMkLst>
        </pc:spChg>
        <pc:spChg chg="del">
          <ac:chgData name="Fu, Qiang" userId="cd39a8ac-ebbf-45f8-b949-2694965de25d" providerId="ADAL" clId="{7623242E-CC3E-E349-B7E4-50F4D048AA61}" dt="2023-04-12T02:16:52.271" v="560" actId="478"/>
          <ac:spMkLst>
            <pc:docMk/>
            <pc:sldMk cId="2646963421" sldId="3486"/>
            <ac:spMk id="3" creationId="{1B5B8A95-F5A5-08CF-F9CE-93F5F0F8E10F}"/>
          </ac:spMkLst>
        </pc:spChg>
        <pc:spChg chg="add mod">
          <ac:chgData name="Fu, Qiang" userId="cd39a8ac-ebbf-45f8-b949-2694965de25d" providerId="ADAL" clId="{7623242E-CC3E-E349-B7E4-50F4D048AA61}" dt="2023-04-14T03:25:47.142" v="2928" actId="20577"/>
          <ac:spMkLst>
            <pc:docMk/>
            <pc:sldMk cId="2646963421" sldId="3486"/>
            <ac:spMk id="7" creationId="{15D5053F-8899-15F4-1748-B1AD94B71BA3}"/>
          </ac:spMkLst>
        </pc:spChg>
        <pc:spChg chg="add mod">
          <ac:chgData name="Fu, Qiang" userId="cd39a8ac-ebbf-45f8-b949-2694965de25d" providerId="ADAL" clId="{7623242E-CC3E-E349-B7E4-50F4D048AA61}" dt="2023-04-12T02:25:50.604" v="729" actId="164"/>
          <ac:spMkLst>
            <pc:docMk/>
            <pc:sldMk cId="2646963421" sldId="3486"/>
            <ac:spMk id="9" creationId="{7E973820-721F-7653-348E-D496B2E1BA0C}"/>
          </ac:spMkLst>
        </pc:spChg>
        <pc:grpChg chg="add mod">
          <ac:chgData name="Fu, Qiang" userId="cd39a8ac-ebbf-45f8-b949-2694965de25d" providerId="ADAL" clId="{7623242E-CC3E-E349-B7E4-50F4D048AA61}" dt="2023-04-14T02:50:24.885" v="2158" actId="1076"/>
          <ac:grpSpMkLst>
            <pc:docMk/>
            <pc:sldMk cId="2646963421" sldId="3486"/>
            <ac:grpSpMk id="10" creationId="{BB543929-C32E-5C90-D203-8C7CAF9A9027}"/>
          </ac:grpSpMkLst>
        </pc:grpChg>
        <pc:graphicFrameChg chg="add mod modGraphic">
          <ac:chgData name="Fu, Qiang" userId="cd39a8ac-ebbf-45f8-b949-2694965de25d" providerId="ADAL" clId="{7623242E-CC3E-E349-B7E4-50F4D048AA61}" dt="2023-04-14T03:25:26.989" v="2875" actId="14100"/>
          <ac:graphicFrameMkLst>
            <pc:docMk/>
            <pc:sldMk cId="2646963421" sldId="3486"/>
            <ac:graphicFrameMk id="4" creationId="{7D0531EF-3119-E42F-5559-041799EDDA6F}"/>
          </ac:graphicFrameMkLst>
        </pc:graphicFrameChg>
        <pc:picChg chg="add del mod">
          <ac:chgData name="Fu, Qiang" userId="cd39a8ac-ebbf-45f8-b949-2694965de25d" providerId="ADAL" clId="{7623242E-CC3E-E349-B7E4-50F4D048AA61}" dt="2023-04-12T02:22:29.390" v="592" actId="478"/>
          <ac:picMkLst>
            <pc:docMk/>
            <pc:sldMk cId="2646963421" sldId="3486"/>
            <ac:picMk id="5" creationId="{78176D91-89FE-D698-522D-275C0818A804}"/>
          </ac:picMkLst>
        </pc:picChg>
        <pc:picChg chg="add del mod">
          <ac:chgData name="Fu, Qiang" userId="cd39a8ac-ebbf-45f8-b949-2694965de25d" providerId="ADAL" clId="{7623242E-CC3E-E349-B7E4-50F4D048AA61}" dt="2023-04-12T02:24:36.334" v="691" actId="478"/>
          <ac:picMkLst>
            <pc:docMk/>
            <pc:sldMk cId="2646963421" sldId="3486"/>
            <ac:picMk id="6" creationId="{38B8772E-13A3-6239-AF8E-EBEDED4554C9}"/>
          </ac:picMkLst>
        </pc:picChg>
        <pc:picChg chg="add mod">
          <ac:chgData name="Fu, Qiang" userId="cd39a8ac-ebbf-45f8-b949-2694965de25d" providerId="ADAL" clId="{7623242E-CC3E-E349-B7E4-50F4D048AA61}" dt="2023-04-12T02:25:54.604" v="730" actId="1076"/>
          <ac:picMkLst>
            <pc:docMk/>
            <pc:sldMk cId="2646963421" sldId="3486"/>
            <ac:picMk id="8" creationId="{BEB578F4-539E-040B-F104-E687AD2B6412}"/>
          </ac:picMkLst>
        </pc:picChg>
      </pc:sldChg>
      <pc:sldChg chg="addSp delSp modSp new mod">
        <pc:chgData name="Fu, Qiang" userId="cd39a8ac-ebbf-45f8-b949-2694965de25d" providerId="ADAL" clId="{7623242E-CC3E-E349-B7E4-50F4D048AA61}" dt="2023-04-14T03:28:27.895" v="2938" actId="113"/>
        <pc:sldMkLst>
          <pc:docMk/>
          <pc:sldMk cId="3136739540" sldId="3487"/>
        </pc:sldMkLst>
        <pc:spChg chg="mod">
          <ac:chgData name="Fu, Qiang" userId="cd39a8ac-ebbf-45f8-b949-2694965de25d" providerId="ADAL" clId="{7623242E-CC3E-E349-B7E4-50F4D048AA61}" dt="2023-04-14T03:28:27.895" v="2938" actId="113"/>
          <ac:spMkLst>
            <pc:docMk/>
            <pc:sldMk cId="3136739540" sldId="3487"/>
            <ac:spMk id="2" creationId="{0980E11F-A12B-BD4C-0A4F-37E59DA49054}"/>
          </ac:spMkLst>
        </pc:spChg>
        <pc:spChg chg="del">
          <ac:chgData name="Fu, Qiang" userId="cd39a8ac-ebbf-45f8-b949-2694965de25d" providerId="ADAL" clId="{7623242E-CC3E-E349-B7E4-50F4D048AA61}" dt="2023-04-12T02:27:45.567" v="830" actId="478"/>
          <ac:spMkLst>
            <pc:docMk/>
            <pc:sldMk cId="3136739540" sldId="3487"/>
            <ac:spMk id="3" creationId="{2689AF16-DC15-3B6C-066D-22ED3EBC3C8A}"/>
          </ac:spMkLst>
        </pc:spChg>
        <pc:spChg chg="add del">
          <ac:chgData name="Fu, Qiang" userId="cd39a8ac-ebbf-45f8-b949-2694965de25d" providerId="ADAL" clId="{7623242E-CC3E-E349-B7E4-50F4D048AA61}" dt="2023-04-12T02:27:50.631" v="832"/>
          <ac:spMkLst>
            <pc:docMk/>
            <pc:sldMk cId="3136739540" sldId="3487"/>
            <ac:spMk id="4" creationId="{7567D61F-70A4-C001-1425-5CDAFD2325A4}"/>
          </ac:spMkLst>
        </pc:spChg>
        <pc:spChg chg="add del">
          <ac:chgData name="Fu, Qiang" userId="cd39a8ac-ebbf-45f8-b949-2694965de25d" providerId="ADAL" clId="{7623242E-CC3E-E349-B7E4-50F4D048AA61}" dt="2023-04-12T02:27:50.631" v="832"/>
          <ac:spMkLst>
            <pc:docMk/>
            <pc:sldMk cId="3136739540" sldId="3487"/>
            <ac:spMk id="5" creationId="{47C935C5-7443-91D7-3B18-29873003D22B}"/>
          </ac:spMkLst>
        </pc:spChg>
        <pc:spChg chg="add mod">
          <ac:chgData name="Fu, Qiang" userId="cd39a8ac-ebbf-45f8-b949-2694965de25d" providerId="ADAL" clId="{7623242E-CC3E-E349-B7E4-50F4D048AA61}" dt="2023-04-12T22:44:42.555" v="1679" actId="108"/>
          <ac:spMkLst>
            <pc:docMk/>
            <pc:sldMk cId="3136739540" sldId="3487"/>
            <ac:spMk id="6" creationId="{5B27EE45-0195-1AB2-3BAC-92D91285C621}"/>
          </ac:spMkLst>
        </pc:spChg>
        <pc:spChg chg="add del">
          <ac:chgData name="Fu, Qiang" userId="cd39a8ac-ebbf-45f8-b949-2694965de25d" providerId="ADAL" clId="{7623242E-CC3E-E349-B7E4-50F4D048AA61}" dt="2023-04-12T02:27:50.631" v="832"/>
          <ac:spMkLst>
            <pc:docMk/>
            <pc:sldMk cId="3136739540" sldId="3487"/>
            <ac:spMk id="6" creationId="{D1DE584F-4D67-08D0-19DB-F0719FBFBA58}"/>
          </ac:spMkLst>
        </pc:spChg>
        <pc:spChg chg="add del">
          <ac:chgData name="Fu, Qiang" userId="cd39a8ac-ebbf-45f8-b949-2694965de25d" providerId="ADAL" clId="{7623242E-CC3E-E349-B7E4-50F4D048AA61}" dt="2023-04-12T02:27:50.631" v="832"/>
          <ac:spMkLst>
            <pc:docMk/>
            <pc:sldMk cId="3136739540" sldId="3487"/>
            <ac:spMk id="7" creationId="{29877851-C31D-E271-3AF1-7031463DA3F8}"/>
          </ac:spMkLst>
        </pc:spChg>
        <pc:spChg chg="add del mod">
          <ac:chgData name="Fu, Qiang" userId="cd39a8ac-ebbf-45f8-b949-2694965de25d" providerId="ADAL" clId="{7623242E-CC3E-E349-B7E4-50F4D048AA61}" dt="2023-04-12T02:40:10.900" v="1011"/>
          <ac:spMkLst>
            <pc:docMk/>
            <pc:sldMk cId="3136739540" sldId="3487"/>
            <ac:spMk id="9" creationId="{D8CD3B15-3EED-6F24-50EE-AF42E043C0B7}"/>
          </ac:spMkLst>
        </pc:spChg>
        <pc:picChg chg="add mod">
          <ac:chgData name="Fu, Qiang" userId="cd39a8ac-ebbf-45f8-b949-2694965de25d" providerId="ADAL" clId="{7623242E-CC3E-E349-B7E4-50F4D048AA61}" dt="2023-04-12T22:44:45.516" v="1680" actId="1076"/>
          <ac:picMkLst>
            <pc:docMk/>
            <pc:sldMk cId="3136739540" sldId="3487"/>
            <ac:picMk id="3" creationId="{AA0E8658-04D2-36BF-4E2A-96C5DDD968C4}"/>
          </ac:picMkLst>
        </pc:picChg>
        <pc:picChg chg="add mod">
          <ac:chgData name="Fu, Qiang" userId="cd39a8ac-ebbf-45f8-b949-2694965de25d" providerId="ADAL" clId="{7623242E-CC3E-E349-B7E4-50F4D048AA61}" dt="2023-04-12T22:36:42.643" v="1174" actId="1076"/>
          <ac:picMkLst>
            <pc:docMk/>
            <pc:sldMk cId="3136739540" sldId="3487"/>
            <ac:picMk id="4" creationId="{B416507E-B476-4579-B667-61CA6BE1A3E0}"/>
          </ac:picMkLst>
        </pc:picChg>
        <pc:picChg chg="add mod">
          <ac:chgData name="Fu, Qiang" userId="cd39a8ac-ebbf-45f8-b949-2694965de25d" providerId="ADAL" clId="{7623242E-CC3E-E349-B7E4-50F4D048AA61}" dt="2023-04-12T22:36:45.385" v="1175" actId="1076"/>
          <ac:picMkLst>
            <pc:docMk/>
            <pc:sldMk cId="3136739540" sldId="3487"/>
            <ac:picMk id="5" creationId="{D89DC49A-CDB5-092A-668B-DF1699C7376A}"/>
          </ac:picMkLst>
        </pc:picChg>
        <pc:picChg chg="add del mod">
          <ac:chgData name="Fu, Qiang" userId="cd39a8ac-ebbf-45f8-b949-2694965de25d" providerId="ADAL" clId="{7623242E-CC3E-E349-B7E4-50F4D048AA61}" dt="2023-04-12T02:40:10.900" v="1011"/>
          <ac:picMkLst>
            <pc:docMk/>
            <pc:sldMk cId="3136739540" sldId="3487"/>
            <ac:picMk id="8" creationId="{28C77FF1-B37E-9804-FA82-68C966C7A07D}"/>
          </ac:picMkLst>
        </pc:picChg>
        <pc:picChg chg="add del">
          <ac:chgData name="Fu, Qiang" userId="cd39a8ac-ebbf-45f8-b949-2694965de25d" providerId="ADAL" clId="{7623242E-CC3E-E349-B7E4-50F4D048AA61}" dt="2023-04-12T02:27:50.631" v="832"/>
          <ac:picMkLst>
            <pc:docMk/>
            <pc:sldMk cId="3136739540" sldId="3487"/>
            <ac:picMk id="2049" creationId="{23FAE251-A19B-A35E-0AFE-1F22285A118B}"/>
          </ac:picMkLst>
        </pc:picChg>
        <pc:picChg chg="add del">
          <ac:chgData name="Fu, Qiang" userId="cd39a8ac-ebbf-45f8-b949-2694965de25d" providerId="ADAL" clId="{7623242E-CC3E-E349-B7E4-50F4D048AA61}" dt="2023-04-12T02:27:50.631" v="832"/>
          <ac:picMkLst>
            <pc:docMk/>
            <pc:sldMk cId="3136739540" sldId="3487"/>
            <ac:picMk id="2050" creationId="{79D323B4-1AF9-CB33-FCF2-C3360FF2A45A}"/>
          </ac:picMkLst>
        </pc:picChg>
        <pc:picChg chg="add del">
          <ac:chgData name="Fu, Qiang" userId="cd39a8ac-ebbf-45f8-b949-2694965de25d" providerId="ADAL" clId="{7623242E-CC3E-E349-B7E4-50F4D048AA61}" dt="2023-04-12T02:27:50.631" v="832"/>
          <ac:picMkLst>
            <pc:docMk/>
            <pc:sldMk cId="3136739540" sldId="3487"/>
            <ac:picMk id="2051" creationId="{3FFF4F34-4425-7439-3E4A-40EF32ACC664}"/>
          </ac:picMkLst>
        </pc:picChg>
        <pc:picChg chg="add del">
          <ac:chgData name="Fu, Qiang" userId="cd39a8ac-ebbf-45f8-b949-2694965de25d" providerId="ADAL" clId="{7623242E-CC3E-E349-B7E4-50F4D048AA61}" dt="2023-04-12T02:27:50.631" v="832"/>
          <ac:picMkLst>
            <pc:docMk/>
            <pc:sldMk cId="3136739540" sldId="3487"/>
            <ac:picMk id="2052" creationId="{0AF238F7-80FC-76D1-179C-4CD57BE46292}"/>
          </ac:picMkLst>
        </pc:picChg>
      </pc:sldChg>
      <pc:sldChg chg="addSp delSp modSp new mod">
        <pc:chgData name="Fu, Qiang" userId="cd39a8ac-ebbf-45f8-b949-2694965de25d" providerId="ADAL" clId="{7623242E-CC3E-E349-B7E4-50F4D048AA61}" dt="2023-04-14T03:37:27.173" v="3027"/>
        <pc:sldMkLst>
          <pc:docMk/>
          <pc:sldMk cId="3798691741" sldId="3488"/>
        </pc:sldMkLst>
        <pc:spChg chg="mod">
          <ac:chgData name="Fu, Qiang" userId="cd39a8ac-ebbf-45f8-b949-2694965de25d" providerId="ADAL" clId="{7623242E-CC3E-E349-B7E4-50F4D048AA61}" dt="2023-04-14T03:32:08.624" v="2977" actId="1076"/>
          <ac:spMkLst>
            <pc:docMk/>
            <pc:sldMk cId="3798691741" sldId="3488"/>
            <ac:spMk id="2" creationId="{74EA98A1-8443-8F55-12EC-AA3A543CECEA}"/>
          </ac:spMkLst>
        </pc:spChg>
        <pc:spChg chg="del mod">
          <ac:chgData name="Fu, Qiang" userId="cd39a8ac-ebbf-45f8-b949-2694965de25d" providerId="ADAL" clId="{7623242E-CC3E-E349-B7E4-50F4D048AA61}" dt="2023-04-12T02:32:09.671" v="919" actId="478"/>
          <ac:spMkLst>
            <pc:docMk/>
            <pc:sldMk cId="3798691741" sldId="3488"/>
            <ac:spMk id="3" creationId="{7228BA56-F3B6-7289-602C-67CF0F7C571A}"/>
          </ac:spMkLst>
        </pc:spChg>
        <pc:spChg chg="add del mod">
          <ac:chgData name="Fu, Qiang" userId="cd39a8ac-ebbf-45f8-b949-2694965de25d" providerId="ADAL" clId="{7623242E-CC3E-E349-B7E4-50F4D048AA61}" dt="2023-04-14T03:37:27.173" v="3027"/>
          <ac:spMkLst>
            <pc:docMk/>
            <pc:sldMk cId="3798691741" sldId="3488"/>
            <ac:spMk id="4" creationId="{E13B91F1-F9F5-7BA5-78C9-F422A24294E9}"/>
          </ac:spMkLst>
        </pc:spChg>
        <pc:spChg chg="mod">
          <ac:chgData name="Fu, Qiang" userId="cd39a8ac-ebbf-45f8-b949-2694965de25d" providerId="ADAL" clId="{7623242E-CC3E-E349-B7E4-50F4D048AA61}" dt="2023-04-14T03:37:24.861" v="3026"/>
          <ac:spMkLst>
            <pc:docMk/>
            <pc:sldMk cId="3798691741" sldId="3488"/>
            <ac:spMk id="7" creationId="{615E5461-6FA7-72E2-4D5B-BBAFDF5028D0}"/>
          </ac:spMkLst>
        </pc:spChg>
        <pc:spChg chg="add mod">
          <ac:chgData name="Fu, Qiang" userId="cd39a8ac-ebbf-45f8-b949-2694965de25d" providerId="ADAL" clId="{7623242E-CC3E-E349-B7E4-50F4D048AA61}" dt="2023-04-14T03:32:04.633" v="2976" actId="1076"/>
          <ac:spMkLst>
            <pc:docMk/>
            <pc:sldMk cId="3798691741" sldId="3488"/>
            <ac:spMk id="10" creationId="{7F48BBF7-6AC5-846B-2A88-CB762B81B9FA}"/>
          </ac:spMkLst>
        </pc:spChg>
        <pc:spChg chg="add mod">
          <ac:chgData name="Fu, Qiang" userId="cd39a8ac-ebbf-45f8-b949-2694965de25d" providerId="ADAL" clId="{7623242E-CC3E-E349-B7E4-50F4D048AA61}" dt="2023-04-12T02:40:56.956" v="1053" actId="20577"/>
          <ac:spMkLst>
            <pc:docMk/>
            <pc:sldMk cId="3798691741" sldId="3488"/>
            <ac:spMk id="11" creationId="{77CE996A-5A71-5FCF-5844-36A26B6A273E}"/>
          </ac:spMkLst>
        </pc:spChg>
        <pc:spChg chg="add del mod">
          <ac:chgData name="Fu, Qiang" userId="cd39a8ac-ebbf-45f8-b949-2694965de25d" providerId="ADAL" clId="{7623242E-CC3E-E349-B7E4-50F4D048AA61}" dt="2023-04-14T03:37:27.173" v="3027"/>
          <ac:spMkLst>
            <pc:docMk/>
            <pc:sldMk cId="3798691741" sldId="3488"/>
            <ac:spMk id="16" creationId="{CE103CDD-442B-AAD2-53D5-5628E773F5B9}"/>
          </ac:spMkLst>
        </pc:spChg>
        <pc:grpChg chg="add del mod">
          <ac:chgData name="Fu, Qiang" userId="cd39a8ac-ebbf-45f8-b949-2694965de25d" providerId="ADAL" clId="{7623242E-CC3E-E349-B7E4-50F4D048AA61}" dt="2023-04-14T03:37:27.173" v="3027"/>
          <ac:grpSpMkLst>
            <pc:docMk/>
            <pc:sldMk cId="3798691741" sldId="3488"/>
            <ac:grpSpMk id="5" creationId="{ED953BED-7579-C158-E7C0-0CBFE29FA31B}"/>
          </ac:grpSpMkLst>
        </pc:grpChg>
        <pc:grpChg chg="mod">
          <ac:chgData name="Fu, Qiang" userId="cd39a8ac-ebbf-45f8-b949-2694965de25d" providerId="ADAL" clId="{7623242E-CC3E-E349-B7E4-50F4D048AA61}" dt="2023-04-14T03:37:24.861" v="3026"/>
          <ac:grpSpMkLst>
            <pc:docMk/>
            <pc:sldMk cId="3798691741" sldId="3488"/>
            <ac:grpSpMk id="6" creationId="{0DDB3AF8-97F7-3D44-630E-A31D6A97E9E9}"/>
          </ac:grpSpMkLst>
        </pc:grpChg>
        <pc:picChg chg="add mod modCrop">
          <ac:chgData name="Fu, Qiang" userId="cd39a8ac-ebbf-45f8-b949-2694965de25d" providerId="ADAL" clId="{7623242E-CC3E-E349-B7E4-50F4D048AA61}" dt="2023-04-14T03:34:29.884" v="3023" actId="14100"/>
          <ac:picMkLst>
            <pc:docMk/>
            <pc:sldMk cId="3798691741" sldId="3488"/>
            <ac:picMk id="3" creationId="{2035B642-D52C-2BE7-0E5B-049E0A3CCAF1}"/>
          </ac:picMkLst>
        </pc:picChg>
        <pc:picChg chg="add del mod">
          <ac:chgData name="Fu, Qiang" userId="cd39a8ac-ebbf-45f8-b949-2694965de25d" providerId="ADAL" clId="{7623242E-CC3E-E349-B7E4-50F4D048AA61}" dt="2023-04-12T02:38:25.012" v="971" actId="478"/>
          <ac:picMkLst>
            <pc:docMk/>
            <pc:sldMk cId="3798691741" sldId="3488"/>
            <ac:picMk id="4" creationId="{50D9B1C4-4703-F98E-6828-B88B282422D5}"/>
          </ac:picMkLst>
        </pc:picChg>
        <pc:picChg chg="add del mod modCrop">
          <ac:chgData name="Fu, Qiang" userId="cd39a8ac-ebbf-45f8-b949-2694965de25d" providerId="ADAL" clId="{7623242E-CC3E-E349-B7E4-50F4D048AA61}" dt="2023-04-12T02:39:44.408" v="1004" actId="21"/>
          <ac:picMkLst>
            <pc:docMk/>
            <pc:sldMk cId="3798691741" sldId="3488"/>
            <ac:picMk id="5" creationId="{E827B8C0-5A98-6B6B-663A-C7A577EBA45A}"/>
          </ac:picMkLst>
        </pc:picChg>
        <pc:picChg chg="add del mod">
          <ac:chgData name="Fu, Qiang" userId="cd39a8ac-ebbf-45f8-b949-2694965de25d" providerId="ADAL" clId="{7623242E-CC3E-E349-B7E4-50F4D048AA61}" dt="2023-04-12T02:39:44.408" v="1004" actId="21"/>
          <ac:picMkLst>
            <pc:docMk/>
            <pc:sldMk cId="3798691741" sldId="3488"/>
            <ac:picMk id="6" creationId="{A290A6A2-50AA-6642-E509-46BC0B3C7A03}"/>
          </ac:picMkLst>
        </pc:picChg>
        <pc:picChg chg="add del mod">
          <ac:chgData name="Fu, Qiang" userId="cd39a8ac-ebbf-45f8-b949-2694965de25d" providerId="ADAL" clId="{7623242E-CC3E-E349-B7E4-50F4D048AA61}" dt="2023-04-12T02:39:44.408" v="1004" actId="21"/>
          <ac:picMkLst>
            <pc:docMk/>
            <pc:sldMk cId="3798691741" sldId="3488"/>
            <ac:picMk id="7" creationId="{C5D2CBEB-6792-ED9F-AA54-A32225056749}"/>
          </ac:picMkLst>
        </pc:picChg>
        <pc:picChg chg="add del mod modCrop">
          <ac:chgData name="Fu, Qiang" userId="cd39a8ac-ebbf-45f8-b949-2694965de25d" providerId="ADAL" clId="{7623242E-CC3E-E349-B7E4-50F4D048AA61}" dt="2023-04-12T02:42:31.917" v="1061" actId="478"/>
          <ac:picMkLst>
            <pc:docMk/>
            <pc:sldMk cId="3798691741" sldId="3488"/>
            <ac:picMk id="8" creationId="{9D7527CF-857E-0886-A7B5-3E1228081CE9}"/>
          </ac:picMkLst>
        </pc:picChg>
        <pc:picChg chg="add del mod">
          <ac:chgData name="Fu, Qiang" userId="cd39a8ac-ebbf-45f8-b949-2694965de25d" providerId="ADAL" clId="{7623242E-CC3E-E349-B7E4-50F4D048AA61}" dt="2023-04-14T03:31:12.346" v="2965" actId="478"/>
          <ac:picMkLst>
            <pc:docMk/>
            <pc:sldMk cId="3798691741" sldId="3488"/>
            <ac:picMk id="9" creationId="{7DEC9839-751C-4B82-2E48-0C842D1C4267}"/>
          </ac:picMkLst>
        </pc:picChg>
        <pc:picChg chg="add del mod">
          <ac:chgData name="Fu, Qiang" userId="cd39a8ac-ebbf-45f8-b949-2694965de25d" providerId="ADAL" clId="{7623242E-CC3E-E349-B7E4-50F4D048AA61}" dt="2023-04-12T02:41:47.405" v="1055"/>
          <ac:picMkLst>
            <pc:docMk/>
            <pc:sldMk cId="3798691741" sldId="3488"/>
            <ac:picMk id="12" creationId="{1DAA172A-113F-DBEB-EDA0-5E1215745EBE}"/>
          </ac:picMkLst>
        </pc:picChg>
        <pc:picChg chg="mod">
          <ac:chgData name="Fu, Qiang" userId="cd39a8ac-ebbf-45f8-b949-2694965de25d" providerId="ADAL" clId="{7623242E-CC3E-E349-B7E4-50F4D048AA61}" dt="2023-04-14T03:37:24.861" v="3026"/>
          <ac:picMkLst>
            <pc:docMk/>
            <pc:sldMk cId="3798691741" sldId="3488"/>
            <ac:picMk id="12" creationId="{805F4E45-C43D-2668-77C1-03C268F6C01D}"/>
          </ac:picMkLst>
        </pc:picChg>
        <pc:picChg chg="add del mod">
          <ac:chgData name="Fu, Qiang" userId="cd39a8ac-ebbf-45f8-b949-2694965de25d" providerId="ADAL" clId="{7623242E-CC3E-E349-B7E4-50F4D048AA61}" dt="2023-04-12T02:42:31.332" v="1060"/>
          <ac:picMkLst>
            <pc:docMk/>
            <pc:sldMk cId="3798691741" sldId="3488"/>
            <ac:picMk id="13" creationId="{FB05018E-15DA-E482-783F-5EF3DAD16791}"/>
          </ac:picMkLst>
        </pc:picChg>
        <pc:cxnChg chg="mod">
          <ac:chgData name="Fu, Qiang" userId="cd39a8ac-ebbf-45f8-b949-2694965de25d" providerId="ADAL" clId="{7623242E-CC3E-E349-B7E4-50F4D048AA61}" dt="2023-04-14T03:37:24.861" v="3026"/>
          <ac:cxnSpMkLst>
            <pc:docMk/>
            <pc:sldMk cId="3798691741" sldId="3488"/>
            <ac:cxnSpMk id="13" creationId="{115D5181-5138-B465-D855-7573D962328A}"/>
          </ac:cxnSpMkLst>
        </pc:cxnChg>
        <pc:cxnChg chg="mod">
          <ac:chgData name="Fu, Qiang" userId="cd39a8ac-ebbf-45f8-b949-2694965de25d" providerId="ADAL" clId="{7623242E-CC3E-E349-B7E4-50F4D048AA61}" dt="2023-04-14T03:37:24.861" v="3026"/>
          <ac:cxnSpMkLst>
            <pc:docMk/>
            <pc:sldMk cId="3798691741" sldId="3488"/>
            <ac:cxnSpMk id="14" creationId="{4E3AC025-B1C3-6545-644C-942077009720}"/>
          </ac:cxnSpMkLst>
        </pc:cxnChg>
        <pc:cxnChg chg="mod">
          <ac:chgData name="Fu, Qiang" userId="cd39a8ac-ebbf-45f8-b949-2694965de25d" providerId="ADAL" clId="{7623242E-CC3E-E349-B7E4-50F4D048AA61}" dt="2023-04-14T03:37:24.861" v="3026"/>
          <ac:cxnSpMkLst>
            <pc:docMk/>
            <pc:sldMk cId="3798691741" sldId="3488"/>
            <ac:cxnSpMk id="15" creationId="{40771BE0-0A93-D9B3-E192-05AE46872A96}"/>
          </ac:cxnSpMkLst>
        </pc:cxnChg>
      </pc:sldChg>
      <pc:sldChg chg="addSp delSp modSp new mod">
        <pc:chgData name="Fu, Qiang" userId="cd39a8ac-ebbf-45f8-b949-2694965de25d" providerId="ADAL" clId="{7623242E-CC3E-E349-B7E4-50F4D048AA61}" dt="2023-04-14T03:43:24.776" v="3151" actId="1076"/>
        <pc:sldMkLst>
          <pc:docMk/>
          <pc:sldMk cId="2485969279" sldId="3489"/>
        </pc:sldMkLst>
        <pc:spChg chg="mod">
          <ac:chgData name="Fu, Qiang" userId="cd39a8ac-ebbf-45f8-b949-2694965de25d" providerId="ADAL" clId="{7623242E-CC3E-E349-B7E4-50F4D048AA61}" dt="2023-04-12T02:47:39.151" v="1161" actId="20577"/>
          <ac:spMkLst>
            <pc:docMk/>
            <pc:sldMk cId="2485969279" sldId="3489"/>
            <ac:spMk id="2" creationId="{C8D09290-40BC-A524-9A15-62A0ABC37BDF}"/>
          </ac:spMkLst>
        </pc:spChg>
        <pc:spChg chg="del">
          <ac:chgData name="Fu, Qiang" userId="cd39a8ac-ebbf-45f8-b949-2694965de25d" providerId="ADAL" clId="{7623242E-CC3E-E349-B7E4-50F4D048AA61}" dt="2023-04-12T02:39:48.307" v="1005" actId="478"/>
          <ac:spMkLst>
            <pc:docMk/>
            <pc:sldMk cId="2485969279" sldId="3489"/>
            <ac:spMk id="3" creationId="{55569C0A-6D35-5313-013E-1B8D745B75CE}"/>
          </ac:spMkLst>
        </pc:spChg>
        <pc:spChg chg="add mod">
          <ac:chgData name="Fu, Qiang" userId="cd39a8ac-ebbf-45f8-b949-2694965de25d" providerId="ADAL" clId="{7623242E-CC3E-E349-B7E4-50F4D048AA61}" dt="2023-04-12T23:04:05.918" v="1799" actId="1076"/>
          <ac:spMkLst>
            <pc:docMk/>
            <pc:sldMk cId="2485969279" sldId="3489"/>
            <ac:spMk id="8" creationId="{EA1252C7-5E83-A133-7029-3CF8FAE0BE30}"/>
          </ac:spMkLst>
        </pc:spChg>
        <pc:graphicFrameChg chg="add mod modGraphic">
          <ac:chgData name="Fu, Qiang" userId="cd39a8ac-ebbf-45f8-b949-2694965de25d" providerId="ADAL" clId="{7623242E-CC3E-E349-B7E4-50F4D048AA61}" dt="2023-04-14T03:39:29.144" v="3054" actId="255"/>
          <ac:graphicFrameMkLst>
            <pc:docMk/>
            <pc:sldMk cId="2485969279" sldId="3489"/>
            <ac:graphicFrameMk id="3" creationId="{8ACEDFAA-D77D-CF1C-C9A7-A31A45044652}"/>
          </ac:graphicFrameMkLst>
        </pc:graphicFrameChg>
        <pc:picChg chg="add mod">
          <ac:chgData name="Fu, Qiang" userId="cd39a8ac-ebbf-45f8-b949-2694965de25d" providerId="ADAL" clId="{7623242E-CC3E-E349-B7E4-50F4D048AA61}" dt="2023-04-14T03:43:24.776" v="3151" actId="1076"/>
          <ac:picMkLst>
            <pc:docMk/>
            <pc:sldMk cId="2485969279" sldId="3489"/>
            <ac:picMk id="4" creationId="{991A2173-3706-A142-2583-2D8BC625691C}"/>
          </ac:picMkLst>
        </pc:picChg>
        <pc:picChg chg="add mod modCrop">
          <ac:chgData name="Fu, Qiang" userId="cd39a8ac-ebbf-45f8-b949-2694965de25d" providerId="ADAL" clId="{7623242E-CC3E-E349-B7E4-50F4D048AA61}" dt="2023-04-14T03:39:14.433" v="3050" actId="1076"/>
          <ac:picMkLst>
            <pc:docMk/>
            <pc:sldMk cId="2485969279" sldId="3489"/>
            <ac:picMk id="5" creationId="{886A7BFE-188D-6310-C1FF-6A614670C35E}"/>
          </ac:picMkLst>
        </pc:picChg>
        <pc:picChg chg="add del mod">
          <ac:chgData name="Fu, Qiang" userId="cd39a8ac-ebbf-45f8-b949-2694965de25d" providerId="ADAL" clId="{7623242E-CC3E-E349-B7E4-50F4D048AA61}" dt="2023-04-12T22:50:42.002" v="1681" actId="478"/>
          <ac:picMkLst>
            <pc:docMk/>
            <pc:sldMk cId="2485969279" sldId="3489"/>
            <ac:picMk id="6" creationId="{42B46969-3765-B9F9-FAEE-A9D7547340CE}"/>
          </ac:picMkLst>
        </pc:picChg>
        <pc:picChg chg="add del mod modCrop">
          <ac:chgData name="Fu, Qiang" userId="cd39a8ac-ebbf-45f8-b949-2694965de25d" providerId="ADAL" clId="{7623242E-CC3E-E349-B7E4-50F4D048AA61}" dt="2023-04-14T03:38:24.267" v="3036" actId="478"/>
          <ac:picMkLst>
            <pc:docMk/>
            <pc:sldMk cId="2485969279" sldId="3489"/>
            <ac:picMk id="7" creationId="{4918B107-335B-DB35-5B2E-3B3C79038E5E}"/>
          </ac:picMkLst>
        </pc:picChg>
      </pc:sldChg>
      <pc:sldChg chg="addSp delSp modSp add del mod">
        <pc:chgData name="Fu, Qiang" userId="cd39a8ac-ebbf-45f8-b949-2694965de25d" providerId="ADAL" clId="{7623242E-CC3E-E349-B7E4-50F4D048AA61}" dt="2023-04-14T19:09:30.734" v="3690" actId="2696"/>
        <pc:sldMkLst>
          <pc:docMk/>
          <pc:sldMk cId="222557779" sldId="3494"/>
        </pc:sldMkLst>
        <pc:spChg chg="del mod">
          <ac:chgData name="Fu, Qiang" userId="cd39a8ac-ebbf-45f8-b949-2694965de25d" providerId="ADAL" clId="{7623242E-CC3E-E349-B7E4-50F4D048AA61}" dt="2023-04-14T19:09:12.791" v="3684" actId="478"/>
          <ac:spMkLst>
            <pc:docMk/>
            <pc:sldMk cId="222557779" sldId="3494"/>
            <ac:spMk id="2" creationId="{A18FC29F-6E6C-4710-221B-0346DCEB0A53}"/>
          </ac:spMkLst>
        </pc:spChg>
        <pc:spChg chg="del">
          <ac:chgData name="Fu, Qiang" userId="cd39a8ac-ebbf-45f8-b949-2694965de25d" providerId="ADAL" clId="{7623242E-CC3E-E349-B7E4-50F4D048AA61}" dt="2023-04-14T19:08:52.742" v="3681" actId="478"/>
          <ac:spMkLst>
            <pc:docMk/>
            <pc:sldMk cId="222557779" sldId="3494"/>
            <ac:spMk id="3" creationId="{A2771BD9-81FB-4608-B783-7F84E8BB8E4F}"/>
          </ac:spMkLst>
        </pc:spChg>
        <pc:spChg chg="add del mod">
          <ac:chgData name="Fu, Qiang" userId="cd39a8ac-ebbf-45f8-b949-2694965de25d" providerId="ADAL" clId="{7623242E-CC3E-E349-B7E4-50F4D048AA61}" dt="2023-04-14T19:09:28.422" v="3689" actId="21"/>
          <ac:spMkLst>
            <pc:docMk/>
            <pc:sldMk cId="222557779" sldId="3494"/>
            <ac:spMk id="5" creationId="{EF93E0A5-36B9-A239-DFF4-62F75F7D7C9C}"/>
          </ac:spMkLst>
        </pc:spChg>
        <pc:spChg chg="add del mod">
          <ac:chgData name="Fu, Qiang" userId="cd39a8ac-ebbf-45f8-b949-2694965de25d" providerId="ADAL" clId="{7623242E-CC3E-E349-B7E4-50F4D048AA61}" dt="2023-04-14T19:09:15.863" v="3685" actId="478"/>
          <ac:spMkLst>
            <pc:docMk/>
            <pc:sldMk cId="222557779" sldId="3494"/>
            <ac:spMk id="7" creationId="{4FF7AF62-21A9-B089-2D04-248EEB9AC9F7}"/>
          </ac:spMkLst>
        </pc:spChg>
        <pc:graphicFrameChg chg="add mod">
          <ac:chgData name="Fu, Qiang" userId="cd39a8ac-ebbf-45f8-b949-2694965de25d" providerId="ADAL" clId="{7623242E-CC3E-E349-B7E4-50F4D048AA61}" dt="2023-04-14T19:09:21.171" v="3686" actId="1076"/>
          <ac:graphicFrameMkLst>
            <pc:docMk/>
            <pc:sldMk cId="222557779" sldId="3494"/>
            <ac:graphicFrameMk id="4" creationId="{0C583038-D931-D200-7353-B3DDC5A51251}"/>
          </ac:graphicFrameMkLst>
        </pc:graphicFrameChg>
      </pc:sldChg>
      <pc:sldChg chg="modSp add mod">
        <pc:chgData name="Fu, Qiang" userId="cd39a8ac-ebbf-45f8-b949-2694965de25d" providerId="ADAL" clId="{7623242E-CC3E-E349-B7E4-50F4D048AA61}" dt="2023-04-14T19:24:02.940" v="4249" actId="20577"/>
        <pc:sldMkLst>
          <pc:docMk/>
          <pc:sldMk cId="922772324" sldId="3494"/>
        </pc:sldMkLst>
        <pc:spChg chg="mod">
          <ac:chgData name="Fu, Qiang" userId="cd39a8ac-ebbf-45f8-b949-2694965de25d" providerId="ADAL" clId="{7623242E-CC3E-E349-B7E4-50F4D048AA61}" dt="2023-04-14T19:14:52.979" v="3805" actId="1076"/>
          <ac:spMkLst>
            <pc:docMk/>
            <pc:sldMk cId="922772324" sldId="3494"/>
            <ac:spMk id="5" creationId="{EF93E0A5-36B9-A239-DFF4-62F75F7D7C9C}"/>
          </ac:spMkLst>
        </pc:spChg>
        <pc:graphicFrameChg chg="mod modGraphic">
          <ac:chgData name="Fu, Qiang" userId="cd39a8ac-ebbf-45f8-b949-2694965de25d" providerId="ADAL" clId="{7623242E-CC3E-E349-B7E4-50F4D048AA61}" dt="2023-04-14T19:24:02.940" v="4249" actId="20577"/>
          <ac:graphicFrameMkLst>
            <pc:docMk/>
            <pc:sldMk cId="922772324" sldId="3494"/>
            <ac:graphicFrameMk id="4" creationId="{0C583038-D931-D200-7353-B3DDC5A51251}"/>
          </ac:graphicFrameMkLst>
        </pc:graphicFrameChg>
      </pc:sldChg>
      <pc:sldChg chg="new del">
        <pc:chgData name="Fu, Qiang" userId="cd39a8ac-ebbf-45f8-b949-2694965de25d" providerId="ADAL" clId="{7623242E-CC3E-E349-B7E4-50F4D048AA61}" dt="2023-04-13T17:37:21.640" v="2026" actId="2696"/>
        <pc:sldMkLst>
          <pc:docMk/>
          <pc:sldMk cId="1563262089" sldId="3494"/>
        </pc:sldMkLst>
      </pc:sldChg>
      <pc:sldChg chg="modSp new del mod">
        <pc:chgData name="Fu, Qiang" userId="cd39a8ac-ebbf-45f8-b949-2694965de25d" providerId="ADAL" clId="{7623242E-CC3E-E349-B7E4-50F4D048AA61}" dt="2023-04-14T03:00:08.268" v="2294" actId="2696"/>
        <pc:sldMkLst>
          <pc:docMk/>
          <pc:sldMk cId="1211083526" sldId="3495"/>
        </pc:sldMkLst>
        <pc:spChg chg="mod">
          <ac:chgData name="Fu, Qiang" userId="cd39a8ac-ebbf-45f8-b949-2694965de25d" providerId="ADAL" clId="{7623242E-CC3E-E349-B7E4-50F4D048AA61}" dt="2023-04-13T18:02:33.387" v="2114" actId="20577"/>
          <ac:spMkLst>
            <pc:docMk/>
            <pc:sldMk cId="1211083526" sldId="3495"/>
            <ac:spMk id="2" creationId="{8D8DB824-6CB3-8283-09C2-A189DF0966F1}"/>
          </ac:spMkLst>
        </pc:spChg>
        <pc:spChg chg="mod">
          <ac:chgData name="Fu, Qiang" userId="cd39a8ac-ebbf-45f8-b949-2694965de25d" providerId="ADAL" clId="{7623242E-CC3E-E349-B7E4-50F4D048AA61}" dt="2023-04-14T02:55:43.419" v="2186" actId="20577"/>
          <ac:spMkLst>
            <pc:docMk/>
            <pc:sldMk cId="1211083526" sldId="3495"/>
            <ac:spMk id="3" creationId="{8A6533CA-9CD1-E9CF-5452-F937813CBC70}"/>
          </ac:spMkLst>
        </pc:spChg>
      </pc:sldChg>
      <pc:sldChg chg="addSp delSp modSp add mod">
        <pc:chgData name="Fu, Qiang" userId="cd39a8ac-ebbf-45f8-b949-2694965de25d" providerId="ADAL" clId="{7623242E-CC3E-E349-B7E4-50F4D048AA61}" dt="2023-04-14T03:26:27.986" v="2933" actId="20577"/>
        <pc:sldMkLst>
          <pc:docMk/>
          <pc:sldMk cId="2984071510" sldId="3495"/>
        </pc:sldMkLst>
        <pc:spChg chg="mod">
          <ac:chgData name="Fu, Qiang" userId="cd39a8ac-ebbf-45f8-b949-2694965de25d" providerId="ADAL" clId="{7623242E-CC3E-E349-B7E4-50F4D048AA61}" dt="2023-04-14T03:23:45.070" v="2858" actId="20577"/>
          <ac:spMkLst>
            <pc:docMk/>
            <pc:sldMk cId="2984071510" sldId="3495"/>
            <ac:spMk id="2" creationId="{0FAB4789-8CBA-CC62-1A79-136D2682093B}"/>
          </ac:spMkLst>
        </pc:spChg>
        <pc:spChg chg="add mod">
          <ac:chgData name="Fu, Qiang" userId="cd39a8ac-ebbf-45f8-b949-2694965de25d" providerId="ADAL" clId="{7623242E-CC3E-E349-B7E4-50F4D048AA61}" dt="2023-04-14T03:13:00.463" v="2443" actId="255"/>
          <ac:spMkLst>
            <pc:docMk/>
            <pc:sldMk cId="2984071510" sldId="3495"/>
            <ac:spMk id="4" creationId="{0DCCAD6B-338D-1720-67A2-883C45FDE9E0}"/>
          </ac:spMkLst>
        </pc:spChg>
        <pc:spChg chg="del mod topLvl">
          <ac:chgData name="Fu, Qiang" userId="cd39a8ac-ebbf-45f8-b949-2694965de25d" providerId="ADAL" clId="{7623242E-CC3E-E349-B7E4-50F4D048AA61}" dt="2023-04-14T03:11:59.749" v="2399" actId="478"/>
          <ac:spMkLst>
            <pc:docMk/>
            <pc:sldMk cId="2984071510" sldId="3495"/>
            <ac:spMk id="8" creationId="{F1FA884E-4BE0-EECA-8A60-4396D1A995A6}"/>
          </ac:spMkLst>
        </pc:spChg>
        <pc:spChg chg="add mod">
          <ac:chgData name="Fu, Qiang" userId="cd39a8ac-ebbf-45f8-b949-2694965de25d" providerId="ADAL" clId="{7623242E-CC3E-E349-B7E4-50F4D048AA61}" dt="2023-04-14T03:13:15.062" v="2445" actId="164"/>
          <ac:spMkLst>
            <pc:docMk/>
            <pc:sldMk cId="2984071510" sldId="3495"/>
            <ac:spMk id="9" creationId="{0914AB22-2377-0ADD-A331-0B97D8DCF8D6}"/>
          </ac:spMkLst>
        </pc:spChg>
        <pc:spChg chg="mod">
          <ac:chgData name="Fu, Qiang" userId="cd39a8ac-ebbf-45f8-b949-2694965de25d" providerId="ADAL" clId="{7623242E-CC3E-E349-B7E4-50F4D048AA61}" dt="2023-04-14T03:09:54.472" v="2355" actId="14100"/>
          <ac:spMkLst>
            <pc:docMk/>
            <pc:sldMk cId="2984071510" sldId="3495"/>
            <ac:spMk id="15" creationId="{C421D0FB-7909-0DDF-4E9F-0DC0240AD9F9}"/>
          </ac:spMkLst>
        </pc:spChg>
        <pc:spChg chg="mod">
          <ac:chgData name="Fu, Qiang" userId="cd39a8ac-ebbf-45f8-b949-2694965de25d" providerId="ADAL" clId="{7623242E-CC3E-E349-B7E4-50F4D048AA61}" dt="2023-04-14T03:09:54.472" v="2355" actId="14100"/>
          <ac:spMkLst>
            <pc:docMk/>
            <pc:sldMk cId="2984071510" sldId="3495"/>
            <ac:spMk id="16" creationId="{0E874F06-0521-CDD1-8759-B892F41D31A9}"/>
          </ac:spMkLst>
        </pc:spChg>
        <pc:spChg chg="add mod">
          <ac:chgData name="Fu, Qiang" userId="cd39a8ac-ebbf-45f8-b949-2694965de25d" providerId="ADAL" clId="{7623242E-CC3E-E349-B7E4-50F4D048AA61}" dt="2023-04-14T03:23:09.217" v="2838" actId="20577"/>
          <ac:spMkLst>
            <pc:docMk/>
            <pc:sldMk cId="2984071510" sldId="3495"/>
            <ac:spMk id="21" creationId="{476E3E2A-282A-9AA5-C0EE-FFA71D1B317E}"/>
          </ac:spMkLst>
        </pc:spChg>
        <pc:spChg chg="mod topLvl">
          <ac:chgData name="Fu, Qiang" userId="cd39a8ac-ebbf-45f8-b949-2694965de25d" providerId="ADAL" clId="{7623242E-CC3E-E349-B7E4-50F4D048AA61}" dt="2023-04-14T03:21:53.813" v="2806" actId="1076"/>
          <ac:spMkLst>
            <pc:docMk/>
            <pc:sldMk cId="2984071510" sldId="3495"/>
            <ac:spMk id="25" creationId="{3D0DCE5E-D4C7-09EA-F653-E4DCDCE9797A}"/>
          </ac:spMkLst>
        </pc:spChg>
        <pc:spChg chg="add mod">
          <ac:chgData name="Fu, Qiang" userId="cd39a8ac-ebbf-45f8-b949-2694965de25d" providerId="ADAL" clId="{7623242E-CC3E-E349-B7E4-50F4D048AA61}" dt="2023-04-14T03:23:14.399" v="2840" actId="20577"/>
          <ac:spMkLst>
            <pc:docMk/>
            <pc:sldMk cId="2984071510" sldId="3495"/>
            <ac:spMk id="29" creationId="{5E9455A5-EEBC-7A78-A439-75564C5359B7}"/>
          </ac:spMkLst>
        </pc:spChg>
        <pc:spChg chg="add mod">
          <ac:chgData name="Fu, Qiang" userId="cd39a8ac-ebbf-45f8-b949-2694965de25d" providerId="ADAL" clId="{7623242E-CC3E-E349-B7E4-50F4D048AA61}" dt="2023-04-14T03:26:21.192" v="2931" actId="20577"/>
          <ac:spMkLst>
            <pc:docMk/>
            <pc:sldMk cId="2984071510" sldId="3495"/>
            <ac:spMk id="33" creationId="{AA4B98C2-62A1-9754-7BCE-A3B1CABF3C52}"/>
          </ac:spMkLst>
        </pc:spChg>
        <pc:spChg chg="add mod">
          <ac:chgData name="Fu, Qiang" userId="cd39a8ac-ebbf-45f8-b949-2694965de25d" providerId="ADAL" clId="{7623242E-CC3E-E349-B7E4-50F4D048AA61}" dt="2023-04-14T03:26:27.986" v="2933" actId="20577"/>
          <ac:spMkLst>
            <pc:docMk/>
            <pc:sldMk cId="2984071510" sldId="3495"/>
            <ac:spMk id="37" creationId="{0A487AD4-31E8-C2A6-4982-EA7BD843A3CF}"/>
          </ac:spMkLst>
        </pc:spChg>
        <pc:grpChg chg="add mod">
          <ac:chgData name="Fu, Qiang" userId="cd39a8ac-ebbf-45f8-b949-2694965de25d" providerId="ADAL" clId="{7623242E-CC3E-E349-B7E4-50F4D048AA61}" dt="2023-04-14T03:22:30.385" v="2822" actId="1076"/>
          <ac:grpSpMkLst>
            <pc:docMk/>
            <pc:sldMk cId="2984071510" sldId="3495"/>
            <ac:grpSpMk id="5" creationId="{A0339378-F95F-DC03-0647-9A450528D4DC}"/>
          </ac:grpSpMkLst>
        </pc:grpChg>
        <pc:grpChg chg="add del mod">
          <ac:chgData name="Fu, Qiang" userId="cd39a8ac-ebbf-45f8-b949-2694965de25d" providerId="ADAL" clId="{7623242E-CC3E-E349-B7E4-50F4D048AA61}" dt="2023-04-14T03:11:59.749" v="2399" actId="478"/>
          <ac:grpSpMkLst>
            <pc:docMk/>
            <pc:sldMk cId="2984071510" sldId="3495"/>
            <ac:grpSpMk id="6" creationId="{D97A144F-C3F1-12AB-E9FC-7FB7F2FD1363}"/>
          </ac:grpSpMkLst>
        </pc:grpChg>
        <pc:grpChg chg="add mod">
          <ac:chgData name="Fu, Qiang" userId="cd39a8ac-ebbf-45f8-b949-2694965de25d" providerId="ADAL" clId="{7623242E-CC3E-E349-B7E4-50F4D048AA61}" dt="2023-04-14T03:22:34.353" v="2824" actId="1076"/>
          <ac:grpSpMkLst>
            <pc:docMk/>
            <pc:sldMk cId="2984071510" sldId="3495"/>
            <ac:grpSpMk id="10" creationId="{9EC0F598-5212-64FC-4498-AB291A572AFA}"/>
          </ac:grpSpMkLst>
        </pc:grpChg>
        <pc:grpChg chg="del mod">
          <ac:chgData name="Fu, Qiang" userId="cd39a8ac-ebbf-45f8-b949-2694965de25d" providerId="ADAL" clId="{7623242E-CC3E-E349-B7E4-50F4D048AA61}" dt="2023-04-14T03:10:06.495" v="2356" actId="478"/>
          <ac:grpSpMkLst>
            <pc:docMk/>
            <pc:sldMk cId="2984071510" sldId="3495"/>
            <ac:grpSpMk id="11" creationId="{9158D06D-7EB8-16D2-F14E-A39EA46D779E}"/>
          </ac:grpSpMkLst>
        </pc:grpChg>
        <pc:grpChg chg="mod">
          <ac:chgData name="Fu, Qiang" userId="cd39a8ac-ebbf-45f8-b949-2694965de25d" providerId="ADAL" clId="{7623242E-CC3E-E349-B7E4-50F4D048AA61}" dt="2023-04-14T03:09:54.472" v="2355" actId="14100"/>
          <ac:grpSpMkLst>
            <pc:docMk/>
            <pc:sldMk cId="2984071510" sldId="3495"/>
            <ac:grpSpMk id="14" creationId="{51E49FC5-319E-673B-8CE7-9D0B12D3A9B2}"/>
          </ac:grpSpMkLst>
        </pc:grpChg>
        <pc:grpChg chg="add del mod">
          <ac:chgData name="Fu, Qiang" userId="cd39a8ac-ebbf-45f8-b949-2694965de25d" providerId="ADAL" clId="{7623242E-CC3E-E349-B7E4-50F4D048AA61}" dt="2023-04-14T03:15:48.229" v="2516" actId="478"/>
          <ac:grpSpMkLst>
            <pc:docMk/>
            <pc:sldMk cId="2984071510" sldId="3495"/>
            <ac:grpSpMk id="23" creationId="{BE94D61F-0DC7-6220-855F-44F8E1FBEC72}"/>
          </ac:grpSpMkLst>
        </pc:grpChg>
        <pc:grpChg chg="add mod">
          <ac:chgData name="Fu, Qiang" userId="cd39a8ac-ebbf-45f8-b949-2694965de25d" providerId="ADAL" clId="{7623242E-CC3E-E349-B7E4-50F4D048AA61}" dt="2023-04-14T03:22:56.054" v="2830" actId="1076"/>
          <ac:grpSpMkLst>
            <pc:docMk/>
            <pc:sldMk cId="2984071510" sldId="3495"/>
            <ac:grpSpMk id="27" creationId="{19BF0F50-28F0-9465-F589-6F4BD57EFE16}"/>
          </ac:grpSpMkLst>
        </pc:grpChg>
        <pc:grpChg chg="add mod">
          <ac:chgData name="Fu, Qiang" userId="cd39a8ac-ebbf-45f8-b949-2694965de25d" providerId="ADAL" clId="{7623242E-CC3E-E349-B7E4-50F4D048AA61}" dt="2023-04-14T03:18:29.477" v="2633" actId="1076"/>
          <ac:grpSpMkLst>
            <pc:docMk/>
            <pc:sldMk cId="2984071510" sldId="3495"/>
            <ac:grpSpMk id="30" creationId="{D5F00318-A053-066F-7D3E-E39267851DE2}"/>
          </ac:grpSpMkLst>
        </pc:grpChg>
        <pc:grpChg chg="add mod">
          <ac:chgData name="Fu, Qiang" userId="cd39a8ac-ebbf-45f8-b949-2694965de25d" providerId="ADAL" clId="{7623242E-CC3E-E349-B7E4-50F4D048AA61}" dt="2023-04-14T03:23:25.947" v="2845" actId="1076"/>
          <ac:grpSpMkLst>
            <pc:docMk/>
            <pc:sldMk cId="2984071510" sldId="3495"/>
            <ac:grpSpMk id="38" creationId="{99688524-A25E-479F-448D-473A548AF539}"/>
          </ac:grpSpMkLst>
        </pc:grpChg>
        <pc:picChg chg="add mod">
          <ac:chgData name="Fu, Qiang" userId="cd39a8ac-ebbf-45f8-b949-2694965de25d" providerId="ADAL" clId="{7623242E-CC3E-E349-B7E4-50F4D048AA61}" dt="2023-04-14T03:10:54.618" v="2394" actId="164"/>
          <ac:picMkLst>
            <pc:docMk/>
            <pc:sldMk cId="2984071510" sldId="3495"/>
            <ac:picMk id="3" creationId="{FFF32C86-5E6C-977F-A1B8-0D84A5C5FF0F}"/>
          </ac:picMkLst>
        </pc:picChg>
        <pc:picChg chg="mod topLvl">
          <ac:chgData name="Fu, Qiang" userId="cd39a8ac-ebbf-45f8-b949-2694965de25d" providerId="ADAL" clId="{7623242E-CC3E-E349-B7E4-50F4D048AA61}" dt="2023-04-14T03:21:25.573" v="2801" actId="1076"/>
          <ac:picMkLst>
            <pc:docMk/>
            <pc:sldMk cId="2984071510" sldId="3495"/>
            <ac:picMk id="7" creationId="{81D7AF8D-F444-7D13-4E7A-B9C5BD519A5B}"/>
          </ac:picMkLst>
        </pc:picChg>
        <pc:picChg chg="mod">
          <ac:chgData name="Fu, Qiang" userId="cd39a8ac-ebbf-45f8-b949-2694965de25d" providerId="ADAL" clId="{7623242E-CC3E-E349-B7E4-50F4D048AA61}" dt="2023-04-14T03:09:54.472" v="2355" actId="14100"/>
          <ac:picMkLst>
            <pc:docMk/>
            <pc:sldMk cId="2984071510" sldId="3495"/>
            <ac:picMk id="12" creationId="{F412B5A8-8015-F8ED-DC5C-44B38467120F}"/>
          </ac:picMkLst>
        </pc:picChg>
        <pc:picChg chg="mod">
          <ac:chgData name="Fu, Qiang" userId="cd39a8ac-ebbf-45f8-b949-2694965de25d" providerId="ADAL" clId="{7623242E-CC3E-E349-B7E4-50F4D048AA61}" dt="2023-04-14T03:09:54.472" v="2355" actId="14100"/>
          <ac:picMkLst>
            <pc:docMk/>
            <pc:sldMk cId="2984071510" sldId="3495"/>
            <ac:picMk id="13" creationId="{6C9B2751-944B-D1A8-C964-89F4E02DC309}"/>
          </ac:picMkLst>
        </pc:picChg>
        <pc:picChg chg="mod">
          <ac:chgData name="Fu, Qiang" userId="cd39a8ac-ebbf-45f8-b949-2694965de25d" providerId="ADAL" clId="{7623242E-CC3E-E349-B7E4-50F4D048AA61}" dt="2023-04-14T03:21:12.730" v="2798" actId="1076"/>
          <ac:picMkLst>
            <pc:docMk/>
            <pc:sldMk cId="2984071510" sldId="3495"/>
            <ac:picMk id="17" creationId="{51031713-FAFF-8AEC-7C56-145E748D4C67}"/>
          </ac:picMkLst>
        </pc:picChg>
        <pc:picChg chg="add mod">
          <ac:chgData name="Fu, Qiang" userId="cd39a8ac-ebbf-45f8-b949-2694965de25d" providerId="ADAL" clId="{7623242E-CC3E-E349-B7E4-50F4D048AA61}" dt="2023-04-14T03:22:45.596" v="2827" actId="164"/>
          <ac:picMkLst>
            <pc:docMk/>
            <pc:sldMk cId="2984071510" sldId="3495"/>
            <ac:picMk id="20" creationId="{0F25BBAD-5E8C-184E-1869-3163A6B35F97}"/>
          </ac:picMkLst>
        </pc:picChg>
        <pc:picChg chg="del mod topLvl">
          <ac:chgData name="Fu, Qiang" userId="cd39a8ac-ebbf-45f8-b949-2694965de25d" providerId="ADAL" clId="{7623242E-CC3E-E349-B7E4-50F4D048AA61}" dt="2023-04-14T03:15:48.229" v="2516" actId="478"/>
          <ac:picMkLst>
            <pc:docMk/>
            <pc:sldMk cId="2984071510" sldId="3495"/>
            <ac:picMk id="24" creationId="{ED8BDB79-C47A-340E-8D70-2D7DE58283EF}"/>
          </ac:picMkLst>
        </pc:picChg>
        <pc:picChg chg="add mod">
          <ac:chgData name="Fu, Qiang" userId="cd39a8ac-ebbf-45f8-b949-2694965de25d" providerId="ADAL" clId="{7623242E-CC3E-E349-B7E4-50F4D048AA61}" dt="2023-04-14T03:21:58.118" v="2808" actId="14100"/>
          <ac:picMkLst>
            <pc:docMk/>
            <pc:sldMk cId="2984071510" sldId="3495"/>
            <ac:picMk id="26" creationId="{BD9BCB3F-953E-8DD1-2E13-63B6C697D00B}"/>
          </ac:picMkLst>
        </pc:picChg>
        <pc:picChg chg="add mod">
          <ac:chgData name="Fu, Qiang" userId="cd39a8ac-ebbf-45f8-b949-2694965de25d" providerId="ADAL" clId="{7623242E-CC3E-E349-B7E4-50F4D048AA61}" dt="2023-04-14T03:18:19.570" v="2630" actId="164"/>
          <ac:picMkLst>
            <pc:docMk/>
            <pc:sldMk cId="2984071510" sldId="3495"/>
            <ac:picMk id="28" creationId="{DDDCD21F-E1C0-E3E2-BE59-C1803ABDA8C2}"/>
          </ac:picMkLst>
        </pc:picChg>
        <pc:cxnChg chg="add mod">
          <ac:chgData name="Fu, Qiang" userId="cd39a8ac-ebbf-45f8-b949-2694965de25d" providerId="ADAL" clId="{7623242E-CC3E-E349-B7E4-50F4D048AA61}" dt="2023-04-14T03:22:28.654" v="2821" actId="1076"/>
          <ac:cxnSpMkLst>
            <pc:docMk/>
            <pc:sldMk cId="2984071510" sldId="3495"/>
            <ac:cxnSpMk id="19" creationId="{8036BD66-D698-49C9-E27E-0333036EFACF}"/>
          </ac:cxnSpMkLst>
        </pc:cxnChg>
        <pc:cxnChg chg="add mod">
          <ac:chgData name="Fu, Qiang" userId="cd39a8ac-ebbf-45f8-b949-2694965de25d" providerId="ADAL" clId="{7623242E-CC3E-E349-B7E4-50F4D048AA61}" dt="2023-04-14T03:22:59.084" v="2831" actId="1076"/>
          <ac:cxnSpMkLst>
            <pc:docMk/>
            <pc:sldMk cId="2984071510" sldId="3495"/>
            <ac:cxnSpMk id="22" creationId="{9FAB9B65-892E-9D18-6CA8-3A211C9716B4}"/>
          </ac:cxnSpMkLst>
        </pc:cxnChg>
        <pc:cxnChg chg="add mod">
          <ac:chgData name="Fu, Qiang" userId="cd39a8ac-ebbf-45f8-b949-2694965de25d" providerId="ADAL" clId="{7623242E-CC3E-E349-B7E4-50F4D048AA61}" dt="2023-04-14T03:20:18.793" v="2694" actId="14100"/>
          <ac:cxnSpMkLst>
            <pc:docMk/>
            <pc:sldMk cId="2984071510" sldId="3495"/>
            <ac:cxnSpMk id="31" creationId="{BF224656-2D85-F28D-51A7-83B57FBC5D22}"/>
          </ac:cxnSpMkLst>
        </pc:cxnChg>
      </pc:sldChg>
      <pc:sldChg chg="addSp delSp modSp add mod">
        <pc:chgData name="Fu, Qiang" userId="cd39a8ac-ebbf-45f8-b949-2694965de25d" providerId="ADAL" clId="{7623242E-CC3E-E349-B7E4-50F4D048AA61}" dt="2023-04-14T03:43:07.308" v="3150" actId="1076"/>
        <pc:sldMkLst>
          <pc:docMk/>
          <pc:sldMk cId="1828605693" sldId="3496"/>
        </pc:sldMkLst>
        <pc:spChg chg="mod">
          <ac:chgData name="Fu, Qiang" userId="cd39a8ac-ebbf-45f8-b949-2694965de25d" providerId="ADAL" clId="{7623242E-CC3E-E349-B7E4-50F4D048AA61}" dt="2023-04-14T03:39:39.294" v="3055" actId="1076"/>
          <ac:spMkLst>
            <pc:docMk/>
            <pc:sldMk cId="1828605693" sldId="3496"/>
            <ac:spMk id="2" creationId="{C8D09290-40BC-A524-9A15-62A0ABC37BDF}"/>
          </ac:spMkLst>
        </pc:spChg>
        <pc:spChg chg="add del mod">
          <ac:chgData name="Fu, Qiang" userId="cd39a8ac-ebbf-45f8-b949-2694965de25d" providerId="ADAL" clId="{7623242E-CC3E-E349-B7E4-50F4D048AA61}" dt="2023-04-14T03:42:51.784" v="3146" actId="478"/>
          <ac:spMkLst>
            <pc:docMk/>
            <pc:sldMk cId="1828605693" sldId="3496"/>
            <ac:spMk id="3" creationId="{3B999DBB-16C6-AF95-DF0B-67778083B135}"/>
          </ac:spMkLst>
        </pc:spChg>
        <pc:spChg chg="add mod">
          <ac:chgData name="Fu, Qiang" userId="cd39a8ac-ebbf-45f8-b949-2694965de25d" providerId="ADAL" clId="{7623242E-CC3E-E349-B7E4-50F4D048AA61}" dt="2023-04-14T03:38:08.335" v="3034" actId="1076"/>
          <ac:spMkLst>
            <pc:docMk/>
            <pc:sldMk cId="1828605693" sldId="3496"/>
            <ac:spMk id="6" creationId="{BB80D664-1367-C056-B39C-F8122F7D212A}"/>
          </ac:spMkLst>
        </pc:spChg>
        <pc:spChg chg="mod">
          <ac:chgData name="Fu, Qiang" userId="cd39a8ac-ebbf-45f8-b949-2694965de25d" providerId="ADAL" clId="{7623242E-CC3E-E349-B7E4-50F4D048AA61}" dt="2023-04-14T03:42:49.513" v="3145"/>
          <ac:spMkLst>
            <pc:docMk/>
            <pc:sldMk cId="1828605693" sldId="3496"/>
            <ac:spMk id="7" creationId="{E3A0A534-9AC3-FCAB-4634-54C4BEB6BAFF}"/>
          </ac:spMkLst>
        </pc:spChg>
        <pc:spChg chg="mod">
          <ac:chgData name="Fu, Qiang" userId="cd39a8ac-ebbf-45f8-b949-2694965de25d" providerId="ADAL" clId="{7623242E-CC3E-E349-B7E4-50F4D048AA61}" dt="2023-04-14T03:37:59.608" v="3033"/>
          <ac:spMkLst>
            <pc:docMk/>
            <pc:sldMk cId="1828605693" sldId="3496"/>
            <ac:spMk id="11" creationId="{26DE84E2-149E-0229-480D-6CB31FEAEA05}"/>
          </ac:spMkLst>
        </pc:spChg>
        <pc:spChg chg="add mod">
          <ac:chgData name="Fu, Qiang" userId="cd39a8ac-ebbf-45f8-b949-2694965de25d" providerId="ADAL" clId="{7623242E-CC3E-E349-B7E4-50F4D048AA61}" dt="2023-04-14T03:38:10.974" v="3035" actId="113"/>
          <ac:spMkLst>
            <pc:docMk/>
            <pc:sldMk cId="1828605693" sldId="3496"/>
            <ac:spMk id="16" creationId="{E6BE5FA7-6458-906D-C72B-2A0EFA0E24CF}"/>
          </ac:spMkLst>
        </pc:spChg>
        <pc:spChg chg="add del mod">
          <ac:chgData name="Fu, Qiang" userId="cd39a8ac-ebbf-45f8-b949-2694965de25d" providerId="ADAL" clId="{7623242E-CC3E-E349-B7E4-50F4D048AA61}" dt="2023-04-14T03:42:51.784" v="3146" actId="478"/>
          <ac:spMkLst>
            <pc:docMk/>
            <pc:sldMk cId="1828605693" sldId="3496"/>
            <ac:spMk id="21" creationId="{98E7B304-E4DD-440F-0039-CAD62E8740CA}"/>
          </ac:spMkLst>
        </pc:spChg>
        <pc:spChg chg="add mod">
          <ac:chgData name="Fu, Qiang" userId="cd39a8ac-ebbf-45f8-b949-2694965de25d" providerId="ADAL" clId="{7623242E-CC3E-E349-B7E4-50F4D048AA61}" dt="2023-04-14T03:43:07.308" v="3150" actId="1076"/>
          <ac:spMkLst>
            <pc:docMk/>
            <pc:sldMk cId="1828605693" sldId="3496"/>
            <ac:spMk id="22" creationId="{03793B60-539C-E7D3-3F3D-95214D08CAB2}"/>
          </ac:spMkLst>
        </pc:spChg>
        <pc:grpChg chg="add del mod">
          <ac:chgData name="Fu, Qiang" userId="cd39a8ac-ebbf-45f8-b949-2694965de25d" providerId="ADAL" clId="{7623242E-CC3E-E349-B7E4-50F4D048AA61}" dt="2023-04-14T03:42:51.784" v="3146" actId="478"/>
          <ac:grpSpMkLst>
            <pc:docMk/>
            <pc:sldMk cId="1828605693" sldId="3496"/>
            <ac:grpSpMk id="4" creationId="{55EBBC39-7FF6-A884-CB99-8DA6364AE245}"/>
          </ac:grpSpMkLst>
        </pc:grpChg>
        <pc:grpChg chg="mod">
          <ac:chgData name="Fu, Qiang" userId="cd39a8ac-ebbf-45f8-b949-2694965de25d" providerId="ADAL" clId="{7623242E-CC3E-E349-B7E4-50F4D048AA61}" dt="2023-04-14T03:42:49.513" v="3145"/>
          <ac:grpSpMkLst>
            <pc:docMk/>
            <pc:sldMk cId="1828605693" sldId="3496"/>
            <ac:grpSpMk id="5" creationId="{FD8C0EB0-B80F-CEC5-81D3-320A746CC053}"/>
          </ac:grpSpMkLst>
        </pc:grpChg>
        <pc:grpChg chg="add mod">
          <ac:chgData name="Fu, Qiang" userId="cd39a8ac-ebbf-45f8-b949-2694965de25d" providerId="ADAL" clId="{7623242E-CC3E-E349-B7E4-50F4D048AA61}" dt="2023-04-14T03:43:01.812" v="3149" actId="1076"/>
          <ac:grpSpMkLst>
            <pc:docMk/>
            <pc:sldMk cId="1828605693" sldId="3496"/>
            <ac:grpSpMk id="9" creationId="{C9EE287B-F36E-15A6-F204-205194EEBEB6}"/>
          </ac:grpSpMkLst>
        </pc:grpChg>
        <pc:grpChg chg="mod">
          <ac:chgData name="Fu, Qiang" userId="cd39a8ac-ebbf-45f8-b949-2694965de25d" providerId="ADAL" clId="{7623242E-CC3E-E349-B7E4-50F4D048AA61}" dt="2023-04-14T03:37:59.608" v="3033"/>
          <ac:grpSpMkLst>
            <pc:docMk/>
            <pc:sldMk cId="1828605693" sldId="3496"/>
            <ac:grpSpMk id="10" creationId="{0FFEAEE0-D7E1-B2B2-00D5-FE85FC78EC05}"/>
          </ac:grpSpMkLst>
        </pc:grpChg>
        <pc:graphicFrameChg chg="del">
          <ac:chgData name="Fu, Qiang" userId="cd39a8ac-ebbf-45f8-b949-2694965de25d" providerId="ADAL" clId="{7623242E-CC3E-E349-B7E4-50F4D048AA61}" dt="2023-04-14T03:37:48.632" v="3031" actId="478"/>
          <ac:graphicFrameMkLst>
            <pc:docMk/>
            <pc:sldMk cId="1828605693" sldId="3496"/>
            <ac:graphicFrameMk id="3" creationId="{8ACEDFAA-D77D-CF1C-C9A7-A31A45044652}"/>
          </ac:graphicFrameMkLst>
        </pc:graphicFrameChg>
        <pc:picChg chg="del">
          <ac:chgData name="Fu, Qiang" userId="cd39a8ac-ebbf-45f8-b949-2694965de25d" providerId="ADAL" clId="{7623242E-CC3E-E349-B7E4-50F4D048AA61}" dt="2023-04-14T03:37:41.076" v="3029" actId="478"/>
          <ac:picMkLst>
            <pc:docMk/>
            <pc:sldMk cId="1828605693" sldId="3496"/>
            <ac:picMk id="4" creationId="{991A2173-3706-A142-2583-2D8BC625691C}"/>
          </ac:picMkLst>
        </pc:picChg>
        <pc:picChg chg="del">
          <ac:chgData name="Fu, Qiang" userId="cd39a8ac-ebbf-45f8-b949-2694965de25d" providerId="ADAL" clId="{7623242E-CC3E-E349-B7E4-50F4D048AA61}" dt="2023-04-14T03:37:42.422" v="3030" actId="478"/>
          <ac:picMkLst>
            <pc:docMk/>
            <pc:sldMk cId="1828605693" sldId="3496"/>
            <ac:picMk id="5" creationId="{886A7BFE-188D-6310-C1FF-6A614670C35E}"/>
          </ac:picMkLst>
        </pc:picChg>
        <pc:picChg chg="del">
          <ac:chgData name="Fu, Qiang" userId="cd39a8ac-ebbf-45f8-b949-2694965de25d" providerId="ADAL" clId="{7623242E-CC3E-E349-B7E4-50F4D048AA61}" dt="2023-04-14T03:37:50.214" v="3032" actId="478"/>
          <ac:picMkLst>
            <pc:docMk/>
            <pc:sldMk cId="1828605693" sldId="3496"/>
            <ac:picMk id="7" creationId="{4918B107-335B-DB35-5B2E-3B3C79038E5E}"/>
          </ac:picMkLst>
        </pc:picChg>
        <pc:picChg chg="mod">
          <ac:chgData name="Fu, Qiang" userId="cd39a8ac-ebbf-45f8-b949-2694965de25d" providerId="ADAL" clId="{7623242E-CC3E-E349-B7E4-50F4D048AA61}" dt="2023-04-14T03:37:59.608" v="3033"/>
          <ac:picMkLst>
            <pc:docMk/>
            <pc:sldMk cId="1828605693" sldId="3496"/>
            <ac:picMk id="12" creationId="{81A63833-8C90-4C60-3403-464984BE757C}"/>
          </ac:picMkLst>
        </pc:picChg>
        <pc:picChg chg="mod">
          <ac:chgData name="Fu, Qiang" userId="cd39a8ac-ebbf-45f8-b949-2694965de25d" providerId="ADAL" clId="{7623242E-CC3E-E349-B7E4-50F4D048AA61}" dt="2023-04-14T03:42:49.513" v="3145"/>
          <ac:picMkLst>
            <pc:docMk/>
            <pc:sldMk cId="1828605693" sldId="3496"/>
            <ac:picMk id="17" creationId="{A6B07839-1938-A15A-D630-A844CD673299}"/>
          </ac:picMkLst>
        </pc:picChg>
        <pc:cxnChg chg="mod">
          <ac:chgData name="Fu, Qiang" userId="cd39a8ac-ebbf-45f8-b949-2694965de25d" providerId="ADAL" clId="{7623242E-CC3E-E349-B7E4-50F4D048AA61}" dt="2023-04-14T03:37:59.608" v="3033"/>
          <ac:cxnSpMkLst>
            <pc:docMk/>
            <pc:sldMk cId="1828605693" sldId="3496"/>
            <ac:cxnSpMk id="13" creationId="{79C124FD-BCDD-8EAC-C8BC-B729C6D15A0F}"/>
          </ac:cxnSpMkLst>
        </pc:cxnChg>
        <pc:cxnChg chg="mod">
          <ac:chgData name="Fu, Qiang" userId="cd39a8ac-ebbf-45f8-b949-2694965de25d" providerId="ADAL" clId="{7623242E-CC3E-E349-B7E4-50F4D048AA61}" dt="2023-04-14T03:37:59.608" v="3033"/>
          <ac:cxnSpMkLst>
            <pc:docMk/>
            <pc:sldMk cId="1828605693" sldId="3496"/>
            <ac:cxnSpMk id="14" creationId="{2F9C7B90-979A-AA33-D4EC-A2B06C9E57AE}"/>
          </ac:cxnSpMkLst>
        </pc:cxnChg>
        <pc:cxnChg chg="mod">
          <ac:chgData name="Fu, Qiang" userId="cd39a8ac-ebbf-45f8-b949-2694965de25d" providerId="ADAL" clId="{7623242E-CC3E-E349-B7E4-50F4D048AA61}" dt="2023-04-14T03:37:59.608" v="3033"/>
          <ac:cxnSpMkLst>
            <pc:docMk/>
            <pc:sldMk cId="1828605693" sldId="3496"/>
            <ac:cxnSpMk id="15" creationId="{0F034F16-D07F-3580-05FD-925565AB8B73}"/>
          </ac:cxnSpMkLst>
        </pc:cxnChg>
        <pc:cxnChg chg="mod">
          <ac:chgData name="Fu, Qiang" userId="cd39a8ac-ebbf-45f8-b949-2694965de25d" providerId="ADAL" clId="{7623242E-CC3E-E349-B7E4-50F4D048AA61}" dt="2023-04-14T03:42:49.513" v="3145"/>
          <ac:cxnSpMkLst>
            <pc:docMk/>
            <pc:sldMk cId="1828605693" sldId="3496"/>
            <ac:cxnSpMk id="18" creationId="{26D28F7F-168E-8A4C-23B2-7B4151149A6E}"/>
          </ac:cxnSpMkLst>
        </pc:cxnChg>
        <pc:cxnChg chg="mod">
          <ac:chgData name="Fu, Qiang" userId="cd39a8ac-ebbf-45f8-b949-2694965de25d" providerId="ADAL" clId="{7623242E-CC3E-E349-B7E4-50F4D048AA61}" dt="2023-04-14T03:42:49.513" v="3145"/>
          <ac:cxnSpMkLst>
            <pc:docMk/>
            <pc:sldMk cId="1828605693" sldId="3496"/>
            <ac:cxnSpMk id="19" creationId="{7DF7C724-D99A-6BC8-EC3F-07822B9B2B35}"/>
          </ac:cxnSpMkLst>
        </pc:cxnChg>
        <pc:cxnChg chg="mod">
          <ac:chgData name="Fu, Qiang" userId="cd39a8ac-ebbf-45f8-b949-2694965de25d" providerId="ADAL" clId="{7623242E-CC3E-E349-B7E4-50F4D048AA61}" dt="2023-04-14T03:42:49.513" v="3145"/>
          <ac:cxnSpMkLst>
            <pc:docMk/>
            <pc:sldMk cId="1828605693" sldId="3496"/>
            <ac:cxnSpMk id="20" creationId="{A8E3579F-5642-1B05-02A7-A901BDD8BA65}"/>
          </ac:cxnSpMkLst>
        </pc:cxnChg>
      </pc:sldChg>
    </pc:docChg>
  </pc:docChgLst>
  <pc:docChgLst>
    <pc:chgData name="edoleh@udel.edu" userId="S::urn:spo:guest#edoleh@udel.edu::" providerId="AD" clId="Web-{27302337-28D4-88DB-FDBF-B8AEE5DD9FEE}"/>
    <pc:docChg chg="modSld">
      <pc:chgData name="edoleh@udel.edu" userId="S::urn:spo:guest#edoleh@udel.edu::" providerId="AD" clId="Web-{27302337-28D4-88DB-FDBF-B8AEE5DD9FEE}" dt="2023-04-17T01:09:04.974" v="7" actId="20577"/>
      <pc:docMkLst>
        <pc:docMk/>
      </pc:docMkLst>
      <pc:sldChg chg="modSp">
        <pc:chgData name="edoleh@udel.edu" userId="S::urn:spo:guest#edoleh@udel.edu::" providerId="AD" clId="Web-{27302337-28D4-88DB-FDBF-B8AEE5DD9FEE}" dt="2023-04-17T01:09:04.974" v="7" actId="20577"/>
        <pc:sldMkLst>
          <pc:docMk/>
          <pc:sldMk cId="1134312995" sldId="3498"/>
        </pc:sldMkLst>
        <pc:spChg chg="mod">
          <ac:chgData name="edoleh@udel.edu" userId="S::urn:spo:guest#edoleh@udel.edu::" providerId="AD" clId="Web-{27302337-28D4-88DB-FDBF-B8AEE5DD9FEE}" dt="2023-04-17T01:09:04.974" v="7" actId="20577"/>
          <ac:spMkLst>
            <pc:docMk/>
            <pc:sldMk cId="1134312995" sldId="3498"/>
            <ac:spMk id="2" creationId="{A5741044-76D3-E33F-D348-3F29C72D840E}"/>
          </ac:spMkLst>
        </pc:spChg>
      </pc:sldChg>
    </pc:docChg>
  </pc:docChgLst>
  <pc:docChgLst>
    <pc:chgData name="edoleh@udel.edu" userId="S::urn:spo:guest#edoleh@udel.edu::" providerId="AD" clId="Web-{750F449D-09D3-4868-360A-6BA459DD809E}"/>
    <pc:docChg chg="modSld sldOrd">
      <pc:chgData name="edoleh@udel.edu" userId="S::urn:spo:guest#edoleh@udel.edu::" providerId="AD" clId="Web-{750F449D-09D3-4868-360A-6BA459DD809E}" dt="2024-02-18T19:50:47.918" v="245" actId="20577"/>
      <pc:docMkLst>
        <pc:docMk/>
      </pc:docMkLst>
      <pc:sldChg chg="modSp">
        <pc:chgData name="edoleh@udel.edu" userId="S::urn:spo:guest#edoleh@udel.edu::" providerId="AD" clId="Web-{750F449D-09D3-4868-360A-6BA459DD809E}" dt="2024-02-18T19:18:52.924" v="3" actId="20577"/>
        <pc:sldMkLst>
          <pc:docMk/>
          <pc:sldMk cId="4278569936" sldId="3483"/>
        </pc:sldMkLst>
        <pc:spChg chg="mod">
          <ac:chgData name="edoleh@udel.edu" userId="S::urn:spo:guest#edoleh@udel.edu::" providerId="AD" clId="Web-{750F449D-09D3-4868-360A-6BA459DD809E}" dt="2024-02-18T19:18:52.924" v="3" actId="20577"/>
          <ac:spMkLst>
            <pc:docMk/>
            <pc:sldMk cId="4278569936" sldId="3483"/>
            <ac:spMk id="17" creationId="{985ED618-CE55-48CA-A67A-9328E410B324}"/>
          </ac:spMkLst>
        </pc:spChg>
      </pc:sldChg>
      <pc:sldChg chg="modSp">
        <pc:chgData name="edoleh@udel.edu" userId="S::urn:spo:guest#edoleh@udel.edu::" providerId="AD" clId="Web-{750F449D-09D3-4868-360A-6BA459DD809E}" dt="2024-02-18T19:32:31.407" v="13"/>
        <pc:sldMkLst>
          <pc:docMk/>
          <pc:sldMk cId="3433401761" sldId="3490"/>
        </pc:sldMkLst>
        <pc:picChg chg="mod modCrop">
          <ac:chgData name="edoleh@udel.edu" userId="S::urn:spo:guest#edoleh@udel.edu::" providerId="AD" clId="Web-{750F449D-09D3-4868-360A-6BA459DD809E}" dt="2024-02-18T19:32:31.407" v="13"/>
          <ac:picMkLst>
            <pc:docMk/>
            <pc:sldMk cId="3433401761" sldId="3490"/>
            <ac:picMk id="7" creationId="{1439616A-F6AC-CB9B-8A6B-AECA9AE52A61}"/>
          </ac:picMkLst>
        </pc:picChg>
      </pc:sldChg>
      <pc:sldChg chg="addSp delSp modSp">
        <pc:chgData name="edoleh@udel.edu" userId="S::urn:spo:guest#edoleh@udel.edu::" providerId="AD" clId="Web-{750F449D-09D3-4868-360A-6BA459DD809E}" dt="2024-02-18T19:40:35.578" v="56" actId="20577"/>
        <pc:sldMkLst>
          <pc:docMk/>
          <pc:sldMk cId="152708635" sldId="3590"/>
        </pc:sldMkLst>
        <pc:spChg chg="add mod">
          <ac:chgData name="edoleh@udel.edu" userId="S::urn:spo:guest#edoleh@udel.edu::" providerId="AD" clId="Web-{750F449D-09D3-4868-360A-6BA459DD809E}" dt="2024-02-18T19:40:35.578" v="56" actId="20577"/>
          <ac:spMkLst>
            <pc:docMk/>
            <pc:sldMk cId="152708635" sldId="3590"/>
            <ac:spMk id="7" creationId="{953A7180-5508-3402-00E9-AD58BCCBE595}"/>
          </ac:spMkLst>
        </pc:spChg>
        <pc:picChg chg="add mod modCrop">
          <ac:chgData name="edoleh@udel.edu" userId="S::urn:spo:guest#edoleh@udel.edu::" providerId="AD" clId="Web-{750F449D-09D3-4868-360A-6BA459DD809E}" dt="2024-02-18T19:37:28.885" v="35" actId="1076"/>
          <ac:picMkLst>
            <pc:docMk/>
            <pc:sldMk cId="152708635" sldId="3590"/>
            <ac:picMk id="2" creationId="{45BDE650-0F89-B90D-2A55-EFB7DC9A6866}"/>
          </ac:picMkLst>
        </pc:picChg>
        <pc:picChg chg="add mod modCrop">
          <ac:chgData name="edoleh@udel.edu" userId="S::urn:spo:guest#edoleh@udel.edu::" providerId="AD" clId="Web-{750F449D-09D3-4868-360A-6BA459DD809E}" dt="2024-02-18T19:37:50.901" v="38" actId="1076"/>
          <ac:picMkLst>
            <pc:docMk/>
            <pc:sldMk cId="152708635" sldId="3590"/>
            <ac:picMk id="3" creationId="{99C6716D-3A03-8BA2-4698-E73CC753C81E}"/>
          </ac:picMkLst>
        </pc:picChg>
        <pc:picChg chg="del mod">
          <ac:chgData name="edoleh@udel.edu" userId="S::urn:spo:guest#edoleh@udel.edu::" providerId="AD" clId="Web-{750F449D-09D3-4868-360A-6BA459DD809E}" dt="2024-02-18T19:34:12.926" v="21"/>
          <ac:picMkLst>
            <pc:docMk/>
            <pc:sldMk cId="152708635" sldId="3590"/>
            <ac:picMk id="4" creationId="{3A74E9EA-7F8A-3D5C-2D98-2F0443292BF8}"/>
          </ac:picMkLst>
        </pc:picChg>
        <pc:picChg chg="add del mod">
          <ac:chgData name="edoleh@udel.edu" userId="S::urn:spo:guest#edoleh@udel.edu::" providerId="AD" clId="Web-{750F449D-09D3-4868-360A-6BA459DD809E}" dt="2024-02-18T19:36:24.648" v="28"/>
          <ac:picMkLst>
            <pc:docMk/>
            <pc:sldMk cId="152708635" sldId="3590"/>
            <ac:picMk id="6" creationId="{EC74EA8A-F999-4399-FE1D-DB04C1B91E84}"/>
          </ac:picMkLst>
        </pc:picChg>
      </pc:sldChg>
      <pc:sldChg chg="modSp ord">
        <pc:chgData name="edoleh@udel.edu" userId="S::urn:spo:guest#edoleh@udel.edu::" providerId="AD" clId="Web-{750F449D-09D3-4868-360A-6BA459DD809E}" dt="2024-02-18T19:50:07.589" v="228" actId="20577"/>
        <pc:sldMkLst>
          <pc:docMk/>
          <pc:sldMk cId="1985084513" sldId="3623"/>
        </pc:sldMkLst>
        <pc:spChg chg="mod">
          <ac:chgData name="edoleh@udel.edu" userId="S::urn:spo:guest#edoleh@udel.edu::" providerId="AD" clId="Web-{750F449D-09D3-4868-360A-6BA459DD809E}" dt="2024-02-18T19:50:07.589" v="228" actId="20577"/>
          <ac:spMkLst>
            <pc:docMk/>
            <pc:sldMk cId="1985084513" sldId="3623"/>
            <ac:spMk id="2" creationId="{A030BD71-521F-2309-399B-19E09F9D2FE7}"/>
          </ac:spMkLst>
        </pc:spChg>
      </pc:sldChg>
      <pc:sldChg chg="addSp delSp modSp ord">
        <pc:chgData name="edoleh@udel.edu" userId="S::urn:spo:guest#edoleh@udel.edu::" providerId="AD" clId="Web-{750F449D-09D3-4868-360A-6BA459DD809E}" dt="2024-02-18T19:50:47.918" v="245" actId="20577"/>
        <pc:sldMkLst>
          <pc:docMk/>
          <pc:sldMk cId="1428819078" sldId="3624"/>
        </pc:sldMkLst>
        <pc:spChg chg="add mod">
          <ac:chgData name="edoleh@udel.edu" userId="S::urn:spo:guest#edoleh@udel.edu::" providerId="AD" clId="Web-{750F449D-09D3-4868-360A-6BA459DD809E}" dt="2024-02-18T19:46:53.945" v="184" actId="20577"/>
          <ac:spMkLst>
            <pc:docMk/>
            <pc:sldMk cId="1428819078" sldId="3624"/>
            <ac:spMk id="9" creationId="{EF1BA528-6731-7384-E2AC-6FB8430AAEA9}"/>
          </ac:spMkLst>
        </pc:spChg>
        <pc:spChg chg="add mod">
          <ac:chgData name="edoleh@udel.edu" userId="S::urn:spo:guest#edoleh@udel.edu::" providerId="AD" clId="Web-{750F449D-09D3-4868-360A-6BA459DD809E}" dt="2024-02-18T19:50:47.918" v="245" actId="20577"/>
          <ac:spMkLst>
            <pc:docMk/>
            <pc:sldMk cId="1428819078" sldId="3624"/>
            <ac:spMk id="10" creationId="{60CD1CFA-A3A1-ACC6-12C0-1CA35717FF6F}"/>
          </ac:spMkLst>
        </pc:spChg>
        <pc:picChg chg="del">
          <ac:chgData name="edoleh@udel.edu" userId="S::urn:spo:guest#edoleh@udel.edu::" providerId="AD" clId="Web-{750F449D-09D3-4868-360A-6BA459DD809E}" dt="2024-02-18T19:27:39.534" v="4"/>
          <ac:picMkLst>
            <pc:docMk/>
            <pc:sldMk cId="1428819078" sldId="3624"/>
            <ac:picMk id="2" creationId="{4741EA30-7FE0-7429-742B-B71162D8207A}"/>
          </ac:picMkLst>
        </pc:picChg>
        <pc:picChg chg="add del mod">
          <ac:chgData name="edoleh@udel.edu" userId="S::urn:spo:guest#edoleh@udel.edu::" providerId="AD" clId="Web-{750F449D-09D3-4868-360A-6BA459DD809E}" dt="2024-02-18T19:31:56.375" v="8"/>
          <ac:picMkLst>
            <pc:docMk/>
            <pc:sldMk cId="1428819078" sldId="3624"/>
            <ac:picMk id="3" creationId="{B4AABB84-CCC5-65DB-49B0-F632C4FC9F6D}"/>
          </ac:picMkLst>
        </pc:picChg>
        <pc:picChg chg="add mod">
          <ac:chgData name="edoleh@udel.edu" userId="S::urn:spo:guest#edoleh@udel.edu::" providerId="AD" clId="Web-{750F449D-09D3-4868-360A-6BA459DD809E}" dt="2024-02-18T19:46:13.287" v="162" actId="14100"/>
          <ac:picMkLst>
            <pc:docMk/>
            <pc:sldMk cId="1428819078" sldId="3624"/>
            <ac:picMk id="3" creationId="{FE9FCE9D-FCDD-3F0F-ECC4-C6719D0B01DE}"/>
          </ac:picMkLst>
        </pc:picChg>
        <pc:picChg chg="add del mod">
          <ac:chgData name="edoleh@udel.edu" userId="S::urn:spo:guest#edoleh@udel.edu::" providerId="AD" clId="Web-{750F449D-09D3-4868-360A-6BA459DD809E}" dt="2024-02-18T19:45:24.158" v="150"/>
          <ac:picMkLst>
            <pc:docMk/>
            <pc:sldMk cId="1428819078" sldId="3624"/>
            <ac:picMk id="4" creationId="{DDB5C525-C5D8-91F9-4444-8760CC4DB02C}"/>
          </ac:picMkLst>
        </pc:picChg>
        <pc:picChg chg="add del mod">
          <ac:chgData name="edoleh@udel.edu" userId="S::urn:spo:guest#edoleh@udel.edu::" providerId="AD" clId="Web-{750F449D-09D3-4868-360A-6BA459DD809E}" dt="2024-02-18T19:45:38.236" v="152"/>
          <ac:picMkLst>
            <pc:docMk/>
            <pc:sldMk cId="1428819078" sldId="3624"/>
            <ac:picMk id="6" creationId="{466C22FF-7E74-0419-9B6E-EE064A3140D6}"/>
          </ac:picMkLst>
        </pc:picChg>
        <pc:picChg chg="add mod">
          <ac:chgData name="edoleh@udel.edu" userId="S::urn:spo:guest#edoleh@udel.edu::" providerId="AD" clId="Web-{750F449D-09D3-4868-360A-6BA459DD809E}" dt="2024-02-18T19:46:16.272" v="163" actId="14100"/>
          <ac:picMkLst>
            <pc:docMk/>
            <pc:sldMk cId="1428819078" sldId="3624"/>
            <ac:picMk id="7" creationId="{F55C9744-AF17-B8EF-972B-56858170AD60}"/>
          </ac:picMkLst>
        </pc:picChg>
      </pc:sldChg>
    </pc:docChg>
  </pc:docChgLst>
  <pc:docChgLst>
    <pc:chgData name="edoleh@udel.edu" userId="S::urn:spo:guest#edoleh@udel.edu::" providerId="AD" clId="Web-{5609A2A0-1D54-0E15-D1A3-88F02864BC7D}"/>
    <pc:docChg chg="addSld modSld">
      <pc:chgData name="edoleh@udel.edu" userId="S::urn:spo:guest#edoleh@udel.edu::" providerId="AD" clId="Web-{5609A2A0-1D54-0E15-D1A3-88F02864BC7D}" dt="2023-04-13T00:37:18.038" v="165"/>
      <pc:docMkLst>
        <pc:docMk/>
      </pc:docMkLst>
      <pc:sldChg chg="modSp">
        <pc:chgData name="edoleh@udel.edu" userId="S::urn:spo:guest#edoleh@udel.edu::" providerId="AD" clId="Web-{5609A2A0-1D54-0E15-D1A3-88F02864BC7D}" dt="2023-04-13T00:30:44.920" v="40" actId="20577"/>
        <pc:sldMkLst>
          <pc:docMk/>
          <pc:sldMk cId="3510028182" sldId="267"/>
        </pc:sldMkLst>
        <pc:spChg chg="mod">
          <ac:chgData name="edoleh@udel.edu" userId="S::urn:spo:guest#edoleh@udel.edu::" providerId="AD" clId="Web-{5609A2A0-1D54-0E15-D1A3-88F02864BC7D}" dt="2023-04-13T00:30:44.920" v="40" actId="20577"/>
          <ac:spMkLst>
            <pc:docMk/>
            <pc:sldMk cId="3510028182" sldId="267"/>
            <ac:spMk id="3" creationId="{32110A32-9E98-9DC3-BFD9-37DE4F60BCCC}"/>
          </ac:spMkLst>
        </pc:spChg>
      </pc:sldChg>
      <pc:sldChg chg="modSp">
        <pc:chgData name="edoleh@udel.edu" userId="S::urn:spo:guest#edoleh@udel.edu::" providerId="AD" clId="Web-{5609A2A0-1D54-0E15-D1A3-88F02864BC7D}" dt="2023-04-12T13:47:16.439" v="6" actId="1076"/>
        <pc:sldMkLst>
          <pc:docMk/>
          <pc:sldMk cId="2871796005" sldId="345"/>
        </pc:sldMkLst>
        <pc:spChg chg="mod">
          <ac:chgData name="edoleh@udel.edu" userId="S::urn:spo:guest#edoleh@udel.edu::" providerId="AD" clId="Web-{5609A2A0-1D54-0E15-D1A3-88F02864BC7D}" dt="2023-04-12T13:46:59.048" v="2" actId="20577"/>
          <ac:spMkLst>
            <pc:docMk/>
            <pc:sldMk cId="2871796005" sldId="345"/>
            <ac:spMk id="5" creationId="{5AC21AB1-A5E2-9773-027B-7BB50017C6D9}"/>
          </ac:spMkLst>
        </pc:spChg>
        <pc:spChg chg="mod">
          <ac:chgData name="edoleh@udel.edu" userId="S::urn:spo:guest#edoleh@udel.edu::" providerId="AD" clId="Web-{5609A2A0-1D54-0E15-D1A3-88F02864BC7D}" dt="2023-04-12T13:46:25.922" v="0" actId="20577"/>
          <ac:spMkLst>
            <pc:docMk/>
            <pc:sldMk cId="2871796005" sldId="345"/>
            <ac:spMk id="13" creationId="{C501D86C-2036-69EC-C28F-D4DE3F7CD11A}"/>
          </ac:spMkLst>
        </pc:spChg>
        <pc:spChg chg="mod">
          <ac:chgData name="edoleh@udel.edu" userId="S::urn:spo:guest#edoleh@udel.edu::" providerId="AD" clId="Web-{5609A2A0-1D54-0E15-D1A3-88F02864BC7D}" dt="2023-04-12T13:47:16.439" v="6" actId="1076"/>
          <ac:spMkLst>
            <pc:docMk/>
            <pc:sldMk cId="2871796005" sldId="345"/>
            <ac:spMk id="25" creationId="{CCFC6B6F-656B-1D8F-1D52-2FD90BCF0B50}"/>
          </ac:spMkLst>
        </pc:spChg>
      </pc:sldChg>
      <pc:sldChg chg="addSp delSp modSp new">
        <pc:chgData name="edoleh@udel.edu" userId="S::urn:spo:guest#edoleh@udel.edu::" providerId="AD" clId="Web-{5609A2A0-1D54-0E15-D1A3-88F02864BC7D}" dt="2023-04-13T00:30:15.528" v="31" actId="1076"/>
        <pc:sldMkLst>
          <pc:docMk/>
          <pc:sldMk cId="3433401761" sldId="3490"/>
        </pc:sldMkLst>
        <pc:spChg chg="del mod">
          <ac:chgData name="edoleh@udel.edu" userId="S::urn:spo:guest#edoleh@udel.edu::" providerId="AD" clId="Web-{5609A2A0-1D54-0E15-D1A3-88F02864BC7D}" dt="2023-04-12T13:47:24.330" v="8"/>
          <ac:spMkLst>
            <pc:docMk/>
            <pc:sldMk cId="3433401761" sldId="3490"/>
            <ac:spMk id="2" creationId="{014E641E-0B1C-04DC-8B95-7B55C4864255}"/>
          </ac:spMkLst>
        </pc:spChg>
        <pc:spChg chg="del">
          <ac:chgData name="edoleh@udel.edu" userId="S::urn:spo:guest#edoleh@udel.edu::" providerId="AD" clId="Web-{5609A2A0-1D54-0E15-D1A3-88F02864BC7D}" dt="2023-04-13T00:27:58.572" v="19"/>
          <ac:spMkLst>
            <pc:docMk/>
            <pc:sldMk cId="3433401761" sldId="3490"/>
            <ac:spMk id="3" creationId="{7D478C6A-5A6A-62F1-1D75-5529310CA839}"/>
          </ac:spMkLst>
        </pc:spChg>
        <pc:spChg chg="add mod">
          <ac:chgData name="edoleh@udel.edu" userId="S::urn:spo:guest#edoleh@udel.edu::" providerId="AD" clId="Web-{5609A2A0-1D54-0E15-D1A3-88F02864BC7D}" dt="2023-04-12T14:08:21.540" v="16" actId="1076"/>
          <ac:spMkLst>
            <pc:docMk/>
            <pc:sldMk cId="3433401761" sldId="3490"/>
            <ac:spMk id="5" creationId="{32AC5139-FE1D-D98E-14B1-8693DDA6D7ED}"/>
          </ac:spMkLst>
        </pc:spChg>
        <pc:spChg chg="add del mod">
          <ac:chgData name="edoleh@udel.edu" userId="S::urn:spo:guest#edoleh@udel.edu::" providerId="AD" clId="Web-{5609A2A0-1D54-0E15-D1A3-88F02864BC7D}" dt="2023-04-13T00:28:09.916" v="21"/>
          <ac:spMkLst>
            <pc:docMk/>
            <pc:sldMk cId="3433401761" sldId="3490"/>
            <ac:spMk id="6" creationId="{17B1833F-B0DC-11CA-C8D8-7F9EA302309B}"/>
          </ac:spMkLst>
        </pc:spChg>
        <pc:picChg chg="add del mod ord">
          <ac:chgData name="edoleh@udel.edu" userId="S::urn:spo:guest#edoleh@udel.edu::" providerId="AD" clId="Web-{5609A2A0-1D54-0E15-D1A3-88F02864BC7D}" dt="2023-04-13T00:28:04.681" v="20"/>
          <ac:picMkLst>
            <pc:docMk/>
            <pc:sldMk cId="3433401761" sldId="3490"/>
            <ac:picMk id="2" creationId="{20AF8DA4-EBF9-1930-70AF-40217EA421F6}"/>
          </ac:picMkLst>
        </pc:picChg>
        <pc:picChg chg="add mod ord">
          <ac:chgData name="edoleh@udel.edu" userId="S::urn:spo:guest#edoleh@udel.edu::" providerId="AD" clId="Web-{5609A2A0-1D54-0E15-D1A3-88F02864BC7D}" dt="2023-04-13T00:30:15.528" v="31" actId="1076"/>
          <ac:picMkLst>
            <pc:docMk/>
            <pc:sldMk cId="3433401761" sldId="3490"/>
            <ac:picMk id="7" creationId="{1439616A-F6AC-CB9B-8A6B-AECA9AE52A61}"/>
          </ac:picMkLst>
        </pc:picChg>
      </pc:sldChg>
      <pc:sldChg chg="addSp delSp modSp add replId">
        <pc:chgData name="edoleh@udel.edu" userId="S::urn:spo:guest#edoleh@udel.edu::" providerId="AD" clId="Web-{5609A2A0-1D54-0E15-D1A3-88F02864BC7D}" dt="2023-04-13T00:37:18.038" v="165"/>
        <pc:sldMkLst>
          <pc:docMk/>
          <pc:sldMk cId="660118124" sldId="3491"/>
        </pc:sldMkLst>
        <pc:spChg chg="del">
          <ac:chgData name="edoleh@udel.edu" userId="S::urn:spo:guest#edoleh@udel.edu::" providerId="AD" clId="Web-{5609A2A0-1D54-0E15-D1A3-88F02864BC7D}" dt="2023-04-13T00:32:09.359" v="41"/>
          <ac:spMkLst>
            <pc:docMk/>
            <pc:sldMk cId="660118124" sldId="3491"/>
            <ac:spMk id="3" creationId="{7D478C6A-5A6A-62F1-1D75-5529310CA839}"/>
          </ac:spMkLst>
        </pc:spChg>
        <pc:spChg chg="mod">
          <ac:chgData name="edoleh@udel.edu" userId="S::urn:spo:guest#edoleh@udel.edu::" providerId="AD" clId="Web-{5609A2A0-1D54-0E15-D1A3-88F02864BC7D}" dt="2023-04-13T00:29:18.668" v="28" actId="20577"/>
          <ac:spMkLst>
            <pc:docMk/>
            <pc:sldMk cId="660118124" sldId="3491"/>
            <ac:spMk id="5" creationId="{32AC5139-FE1D-D98E-14B1-8693DDA6D7ED}"/>
          </ac:spMkLst>
        </pc:spChg>
        <pc:graphicFrameChg chg="add mod ord modGraphic">
          <ac:chgData name="edoleh@udel.edu" userId="S::urn:spo:guest#edoleh@udel.edu::" providerId="AD" clId="Web-{5609A2A0-1D54-0E15-D1A3-88F02864BC7D}" dt="2023-04-13T00:37:18.038" v="165"/>
          <ac:graphicFrameMkLst>
            <pc:docMk/>
            <pc:sldMk cId="660118124" sldId="3491"/>
            <ac:graphicFrameMk id="2" creationId="{2D68CCD5-BCCB-3A54-6B92-30E850FEA248}"/>
          </ac:graphicFrameMkLst>
        </pc:graphicFrameChg>
      </pc:sldChg>
    </pc:docChg>
  </pc:docChgLst>
  <pc:docChgLst>
    <pc:chgData name="Yoon, Seongkyu" userId="51ace03c-37b4-41b4-88c6-7e5b312a363c" providerId="ADAL" clId="{22F64C39-9817-134C-9891-AE2795024661}"/>
    <pc:docChg chg="modSld">
      <pc:chgData name="Yoon, Seongkyu" userId="51ace03c-37b4-41b4-88c6-7e5b312a363c" providerId="ADAL" clId="{22F64C39-9817-134C-9891-AE2795024661}" dt="2023-04-17T14:14:47.206" v="25" actId="13926"/>
      <pc:docMkLst>
        <pc:docMk/>
      </pc:docMkLst>
      <pc:sldChg chg="modSp mod">
        <pc:chgData name="Yoon, Seongkyu" userId="51ace03c-37b4-41b4-88c6-7e5b312a363c" providerId="ADAL" clId="{22F64C39-9817-134C-9891-AE2795024661}" dt="2023-04-17T14:14:16.370" v="24" actId="20577"/>
        <pc:sldMkLst>
          <pc:docMk/>
          <pc:sldMk cId="2049175137" sldId="3477"/>
        </pc:sldMkLst>
        <pc:spChg chg="mod">
          <ac:chgData name="Yoon, Seongkyu" userId="51ace03c-37b4-41b4-88c6-7e5b312a363c" providerId="ADAL" clId="{22F64C39-9817-134C-9891-AE2795024661}" dt="2023-04-17T14:14:16.370" v="24" actId="20577"/>
          <ac:spMkLst>
            <pc:docMk/>
            <pc:sldMk cId="2049175137" sldId="3477"/>
            <ac:spMk id="2" creationId="{63B7547F-243B-39C5-6E2B-1D10C498E19F}"/>
          </ac:spMkLst>
        </pc:spChg>
        <pc:spChg chg="mod">
          <ac:chgData name="Yoon, Seongkyu" userId="51ace03c-37b4-41b4-88c6-7e5b312a363c" providerId="ADAL" clId="{22F64C39-9817-134C-9891-AE2795024661}" dt="2023-04-17T14:14:05.340" v="14" actId="1036"/>
          <ac:spMkLst>
            <pc:docMk/>
            <pc:sldMk cId="2049175137" sldId="3477"/>
            <ac:spMk id="3" creationId="{87D2D120-3BB7-68B9-9339-48B0E6DBF2B9}"/>
          </ac:spMkLst>
        </pc:spChg>
      </pc:sldChg>
      <pc:sldChg chg="modSp">
        <pc:chgData name="Yoon, Seongkyu" userId="51ace03c-37b4-41b4-88c6-7e5b312a363c" providerId="ADAL" clId="{22F64C39-9817-134C-9891-AE2795024661}" dt="2023-04-17T14:14:47.206" v="25" actId="13926"/>
        <pc:sldMkLst>
          <pc:docMk/>
          <pc:sldMk cId="922772324" sldId="3494"/>
        </pc:sldMkLst>
        <pc:graphicFrameChg chg="mod">
          <ac:chgData name="Yoon, Seongkyu" userId="51ace03c-37b4-41b4-88c6-7e5b312a363c" providerId="ADAL" clId="{22F64C39-9817-134C-9891-AE2795024661}" dt="2023-04-17T14:14:47.206" v="25" actId="13926"/>
          <ac:graphicFrameMkLst>
            <pc:docMk/>
            <pc:sldMk cId="922772324" sldId="3494"/>
            <ac:graphicFrameMk id="4" creationId="{0C583038-D931-D200-7353-B3DDC5A51251}"/>
          </ac:graphicFrameMkLst>
        </pc:graphicFrameChg>
      </pc:sldChg>
    </pc:docChg>
  </pc:docChgLst>
  <pc:docChgLst>
    <pc:chgData name="Fu, Qiang" userId="cd39a8ac-ebbf-45f8-b949-2694965de25d" providerId="ADAL" clId="{4CFE8CD2-5718-3642-AE1F-41765B464A81}"/>
    <pc:docChg chg="undo custSel addSld delSld modSld">
      <pc:chgData name="Fu, Qiang" userId="cd39a8ac-ebbf-45f8-b949-2694965de25d" providerId="ADAL" clId="{4CFE8CD2-5718-3642-AE1F-41765B464A81}" dt="2023-11-20T15:52:46.251" v="1535" actId="122"/>
      <pc:docMkLst>
        <pc:docMk/>
      </pc:docMkLst>
      <pc:sldChg chg="del">
        <pc:chgData name="Fu, Qiang" userId="cd39a8ac-ebbf-45f8-b949-2694965de25d" providerId="ADAL" clId="{4CFE8CD2-5718-3642-AE1F-41765B464A81}" dt="2023-11-18T23:07:34.782" v="0" actId="2696"/>
        <pc:sldMkLst>
          <pc:docMk/>
          <pc:sldMk cId="2871796005" sldId="345"/>
        </pc:sldMkLst>
      </pc:sldChg>
      <pc:sldChg chg="modSp mod">
        <pc:chgData name="Fu, Qiang" userId="cd39a8ac-ebbf-45f8-b949-2694965de25d" providerId="ADAL" clId="{4CFE8CD2-5718-3642-AE1F-41765B464A81}" dt="2023-11-18T23:51:14.626" v="975" actId="20577"/>
        <pc:sldMkLst>
          <pc:docMk/>
          <pc:sldMk cId="2049175137" sldId="3477"/>
        </pc:sldMkLst>
        <pc:spChg chg="mod">
          <ac:chgData name="Fu, Qiang" userId="cd39a8ac-ebbf-45f8-b949-2694965de25d" providerId="ADAL" clId="{4CFE8CD2-5718-3642-AE1F-41765B464A81}" dt="2023-11-18T23:51:14.626" v="975" actId="20577"/>
          <ac:spMkLst>
            <pc:docMk/>
            <pc:sldMk cId="2049175137" sldId="3477"/>
            <ac:spMk id="3" creationId="{87D2D120-3BB7-68B9-9339-48B0E6DBF2B9}"/>
          </ac:spMkLst>
        </pc:spChg>
      </pc:sldChg>
      <pc:sldChg chg="modSp">
        <pc:chgData name="Fu, Qiang" userId="cd39a8ac-ebbf-45f8-b949-2694965de25d" providerId="ADAL" clId="{4CFE8CD2-5718-3642-AE1F-41765B464A81}" dt="2023-11-18T23:49:11.063" v="930"/>
        <pc:sldMkLst>
          <pc:docMk/>
          <pc:sldMk cId="922772324" sldId="3494"/>
        </pc:sldMkLst>
        <pc:graphicFrameChg chg="mod">
          <ac:chgData name="Fu, Qiang" userId="cd39a8ac-ebbf-45f8-b949-2694965de25d" providerId="ADAL" clId="{4CFE8CD2-5718-3642-AE1F-41765B464A81}" dt="2023-11-18T23:49:11.063" v="930"/>
          <ac:graphicFrameMkLst>
            <pc:docMk/>
            <pc:sldMk cId="922772324" sldId="3494"/>
            <ac:graphicFrameMk id="4" creationId="{0C583038-D931-D200-7353-B3DDC5A51251}"/>
          </ac:graphicFrameMkLst>
        </pc:graphicFrameChg>
      </pc:sldChg>
      <pc:sldChg chg="del">
        <pc:chgData name="Fu, Qiang" userId="cd39a8ac-ebbf-45f8-b949-2694965de25d" providerId="ADAL" clId="{4CFE8CD2-5718-3642-AE1F-41765B464A81}" dt="2023-11-18T23:09:42.474" v="2" actId="2696"/>
        <pc:sldMkLst>
          <pc:docMk/>
          <pc:sldMk cId="2456973288" sldId="3597"/>
        </pc:sldMkLst>
      </pc:sldChg>
      <pc:sldChg chg="del">
        <pc:chgData name="Fu, Qiang" userId="cd39a8ac-ebbf-45f8-b949-2694965de25d" providerId="ADAL" clId="{4CFE8CD2-5718-3642-AE1F-41765B464A81}" dt="2023-11-18T23:09:42.474" v="2" actId="2696"/>
        <pc:sldMkLst>
          <pc:docMk/>
          <pc:sldMk cId="1228203714" sldId="3600"/>
        </pc:sldMkLst>
      </pc:sldChg>
      <pc:sldChg chg="del">
        <pc:chgData name="Fu, Qiang" userId="cd39a8ac-ebbf-45f8-b949-2694965de25d" providerId="ADAL" clId="{4CFE8CD2-5718-3642-AE1F-41765B464A81}" dt="2023-11-18T23:09:42.474" v="2" actId="2696"/>
        <pc:sldMkLst>
          <pc:docMk/>
          <pc:sldMk cId="3358395503" sldId="3601"/>
        </pc:sldMkLst>
      </pc:sldChg>
      <pc:sldChg chg="del">
        <pc:chgData name="Fu, Qiang" userId="cd39a8ac-ebbf-45f8-b949-2694965de25d" providerId="ADAL" clId="{4CFE8CD2-5718-3642-AE1F-41765B464A81}" dt="2023-11-18T23:09:42.474" v="2" actId="2696"/>
        <pc:sldMkLst>
          <pc:docMk/>
          <pc:sldMk cId="3780170246" sldId="3602"/>
        </pc:sldMkLst>
      </pc:sldChg>
      <pc:sldChg chg="del">
        <pc:chgData name="Fu, Qiang" userId="cd39a8ac-ebbf-45f8-b949-2694965de25d" providerId="ADAL" clId="{4CFE8CD2-5718-3642-AE1F-41765B464A81}" dt="2023-11-18T23:09:42.474" v="2" actId="2696"/>
        <pc:sldMkLst>
          <pc:docMk/>
          <pc:sldMk cId="840172166" sldId="3605"/>
        </pc:sldMkLst>
      </pc:sldChg>
      <pc:sldChg chg="del">
        <pc:chgData name="Fu, Qiang" userId="cd39a8ac-ebbf-45f8-b949-2694965de25d" providerId="ADAL" clId="{4CFE8CD2-5718-3642-AE1F-41765B464A81}" dt="2023-11-18T23:09:42.474" v="2" actId="2696"/>
        <pc:sldMkLst>
          <pc:docMk/>
          <pc:sldMk cId="2561119481" sldId="3606"/>
        </pc:sldMkLst>
      </pc:sldChg>
      <pc:sldChg chg="del">
        <pc:chgData name="Fu, Qiang" userId="cd39a8ac-ebbf-45f8-b949-2694965de25d" providerId="ADAL" clId="{4CFE8CD2-5718-3642-AE1F-41765B464A81}" dt="2023-11-18T23:09:42.474" v="2" actId="2696"/>
        <pc:sldMkLst>
          <pc:docMk/>
          <pc:sldMk cId="1365133786" sldId="3607"/>
        </pc:sldMkLst>
      </pc:sldChg>
      <pc:sldChg chg="del">
        <pc:chgData name="Fu, Qiang" userId="cd39a8ac-ebbf-45f8-b949-2694965de25d" providerId="ADAL" clId="{4CFE8CD2-5718-3642-AE1F-41765B464A81}" dt="2023-11-18T23:09:42.474" v="2" actId="2696"/>
        <pc:sldMkLst>
          <pc:docMk/>
          <pc:sldMk cId="751054540" sldId="3608"/>
        </pc:sldMkLst>
      </pc:sldChg>
      <pc:sldChg chg="del">
        <pc:chgData name="Fu, Qiang" userId="cd39a8ac-ebbf-45f8-b949-2694965de25d" providerId="ADAL" clId="{4CFE8CD2-5718-3642-AE1F-41765B464A81}" dt="2023-11-18T23:09:42.474" v="2" actId="2696"/>
        <pc:sldMkLst>
          <pc:docMk/>
          <pc:sldMk cId="3027823659" sldId="3609"/>
        </pc:sldMkLst>
      </pc:sldChg>
      <pc:sldChg chg="del">
        <pc:chgData name="Fu, Qiang" userId="cd39a8ac-ebbf-45f8-b949-2694965de25d" providerId="ADAL" clId="{4CFE8CD2-5718-3642-AE1F-41765B464A81}" dt="2023-11-18T23:09:42.474" v="2" actId="2696"/>
        <pc:sldMkLst>
          <pc:docMk/>
          <pc:sldMk cId="2607867903" sldId="3610"/>
        </pc:sldMkLst>
      </pc:sldChg>
      <pc:sldChg chg="addSp delSp modSp add mod">
        <pc:chgData name="Fu, Qiang" userId="cd39a8ac-ebbf-45f8-b949-2694965de25d" providerId="ADAL" clId="{4CFE8CD2-5718-3642-AE1F-41765B464A81}" dt="2023-11-20T15:15:12.856" v="1517" actId="1035"/>
        <pc:sldMkLst>
          <pc:docMk/>
          <pc:sldMk cId="1222234504" sldId="3611"/>
        </pc:sldMkLst>
        <pc:spChg chg="add mod">
          <ac:chgData name="Fu, Qiang" userId="cd39a8ac-ebbf-45f8-b949-2694965de25d" providerId="ADAL" clId="{4CFE8CD2-5718-3642-AE1F-41765B464A81}" dt="2023-11-20T00:13:35.051" v="1499" actId="1076"/>
          <ac:spMkLst>
            <pc:docMk/>
            <pc:sldMk cId="1222234504" sldId="3611"/>
            <ac:spMk id="3" creationId="{854CC7FA-8CEB-78E1-DE27-CCDE3AEDD3EC}"/>
          </ac:spMkLst>
        </pc:spChg>
        <pc:spChg chg="add del mod">
          <ac:chgData name="Fu, Qiang" userId="cd39a8ac-ebbf-45f8-b949-2694965de25d" providerId="ADAL" clId="{4CFE8CD2-5718-3642-AE1F-41765B464A81}" dt="2023-11-20T00:12:46.940" v="1482" actId="478"/>
          <ac:spMkLst>
            <pc:docMk/>
            <pc:sldMk cId="1222234504" sldId="3611"/>
            <ac:spMk id="4" creationId="{7E4B37DF-B1C7-BE41-B374-A2BF28FFE068}"/>
          </ac:spMkLst>
        </pc:spChg>
        <pc:spChg chg="add mod">
          <ac:chgData name="Fu, Qiang" userId="cd39a8ac-ebbf-45f8-b949-2694965de25d" providerId="ADAL" clId="{4CFE8CD2-5718-3642-AE1F-41765B464A81}" dt="2023-11-20T00:13:19.544" v="1496" actId="13822"/>
          <ac:spMkLst>
            <pc:docMk/>
            <pc:sldMk cId="1222234504" sldId="3611"/>
            <ac:spMk id="5" creationId="{89432024-13A2-ECD0-BB3C-C03698ECB315}"/>
          </ac:spMkLst>
        </pc:spChg>
        <pc:spChg chg="add del">
          <ac:chgData name="Fu, Qiang" userId="cd39a8ac-ebbf-45f8-b949-2694965de25d" providerId="ADAL" clId="{4CFE8CD2-5718-3642-AE1F-41765B464A81}" dt="2023-11-20T00:13:15.452" v="1495" actId="478"/>
          <ac:spMkLst>
            <pc:docMk/>
            <pc:sldMk cId="1222234504" sldId="3611"/>
            <ac:spMk id="6" creationId="{E341BB5B-270F-2CAF-AA48-88E4765B8B6B}"/>
          </ac:spMkLst>
        </pc:spChg>
        <pc:graphicFrameChg chg="mod modGraphic">
          <ac:chgData name="Fu, Qiang" userId="cd39a8ac-ebbf-45f8-b949-2694965de25d" providerId="ADAL" clId="{4CFE8CD2-5718-3642-AE1F-41765B464A81}" dt="2023-11-20T15:15:12.856" v="1517" actId="1035"/>
          <ac:graphicFrameMkLst>
            <pc:docMk/>
            <pc:sldMk cId="1222234504" sldId="3611"/>
            <ac:graphicFrameMk id="7" creationId="{C0F83E1A-8DBD-513A-DC6A-7F62F733CB36}"/>
          </ac:graphicFrameMkLst>
        </pc:graphicFrameChg>
      </pc:sldChg>
      <pc:sldChg chg="addSp modSp add mod">
        <pc:chgData name="Fu, Qiang" userId="cd39a8ac-ebbf-45f8-b949-2694965de25d" providerId="ADAL" clId="{4CFE8CD2-5718-3642-AE1F-41765B464A81}" dt="2023-11-18T23:51:52.493" v="977" actId="1076"/>
        <pc:sldMkLst>
          <pc:docMk/>
          <pc:sldMk cId="313438593" sldId="3612"/>
        </pc:sldMkLst>
        <pc:spChg chg="add mod">
          <ac:chgData name="Fu, Qiang" userId="cd39a8ac-ebbf-45f8-b949-2694965de25d" providerId="ADAL" clId="{4CFE8CD2-5718-3642-AE1F-41765B464A81}" dt="2023-11-18T23:51:52.493" v="977" actId="1076"/>
          <ac:spMkLst>
            <pc:docMk/>
            <pc:sldMk cId="313438593" sldId="3612"/>
            <ac:spMk id="10" creationId="{EAE941F6-0894-FC13-8CE3-0EDACF1C4780}"/>
          </ac:spMkLst>
        </pc:spChg>
        <pc:spChg chg="mod">
          <ac:chgData name="Fu, Qiang" userId="cd39a8ac-ebbf-45f8-b949-2694965de25d" providerId="ADAL" clId="{4CFE8CD2-5718-3642-AE1F-41765B464A81}" dt="2023-11-18T23:12:37.947" v="23" actId="207"/>
          <ac:spMkLst>
            <pc:docMk/>
            <pc:sldMk cId="313438593" sldId="3612"/>
            <ac:spMk id="27" creationId="{F74FD1D4-F5F5-D17B-9942-DFC0255C820B}"/>
          </ac:spMkLst>
        </pc:spChg>
      </pc:sldChg>
      <pc:sldChg chg="add del">
        <pc:chgData name="Fu, Qiang" userId="cd39a8ac-ebbf-45f8-b949-2694965de25d" providerId="ADAL" clId="{4CFE8CD2-5718-3642-AE1F-41765B464A81}" dt="2023-11-18T23:18:22.776" v="37" actId="2696"/>
        <pc:sldMkLst>
          <pc:docMk/>
          <pc:sldMk cId="1871968796" sldId="3613"/>
        </pc:sldMkLst>
      </pc:sldChg>
      <pc:sldChg chg="modSp add mod setBg">
        <pc:chgData name="Fu, Qiang" userId="cd39a8ac-ebbf-45f8-b949-2694965de25d" providerId="ADAL" clId="{4CFE8CD2-5718-3642-AE1F-41765B464A81}" dt="2023-11-20T15:52:46.251" v="1535" actId="122"/>
        <pc:sldMkLst>
          <pc:docMk/>
          <pc:sldMk cId="3356081805" sldId="3614"/>
        </pc:sldMkLst>
        <pc:spChg chg="mod">
          <ac:chgData name="Fu, Qiang" userId="cd39a8ac-ebbf-45f8-b949-2694965de25d" providerId="ADAL" clId="{4CFE8CD2-5718-3642-AE1F-41765B464A81}" dt="2023-11-20T15:16:09.121" v="1518" actId="1076"/>
          <ac:spMkLst>
            <pc:docMk/>
            <pc:sldMk cId="3356081805" sldId="3614"/>
            <ac:spMk id="2" creationId="{63B7547F-243B-39C5-6E2B-1D10C498E19F}"/>
          </ac:spMkLst>
        </pc:spChg>
        <pc:graphicFrameChg chg="mod modGraphic">
          <ac:chgData name="Fu, Qiang" userId="cd39a8ac-ebbf-45f8-b949-2694965de25d" providerId="ADAL" clId="{4CFE8CD2-5718-3642-AE1F-41765B464A81}" dt="2023-11-20T15:52:46.251" v="1535" actId="122"/>
          <ac:graphicFrameMkLst>
            <pc:docMk/>
            <pc:sldMk cId="3356081805" sldId="3614"/>
            <ac:graphicFrameMk id="7" creationId="{0BBBAA84-E09C-D3A7-56F2-CD216C9F27DF}"/>
          </ac:graphicFrameMkLst>
        </pc:graphicFrameChg>
      </pc:sldChg>
      <pc:sldChg chg="addSp delSp modSp add mod">
        <pc:chgData name="Fu, Qiang" userId="cd39a8ac-ebbf-45f8-b949-2694965de25d" providerId="ADAL" clId="{4CFE8CD2-5718-3642-AE1F-41765B464A81}" dt="2023-11-20T00:05:03.070" v="1404" actId="1076"/>
        <pc:sldMkLst>
          <pc:docMk/>
          <pc:sldMk cId="4181133095" sldId="3616"/>
        </pc:sldMkLst>
        <pc:spChg chg="mod">
          <ac:chgData name="Fu, Qiang" userId="cd39a8ac-ebbf-45f8-b949-2694965de25d" providerId="ADAL" clId="{4CFE8CD2-5718-3642-AE1F-41765B464A81}" dt="2023-11-19T23:56:45.724" v="1281" actId="1076"/>
          <ac:spMkLst>
            <pc:docMk/>
            <pc:sldMk cId="4181133095" sldId="3616"/>
            <ac:spMk id="2" creationId="{8D692E99-E161-5423-324B-EABC8B2D7CA2}"/>
          </ac:spMkLst>
        </pc:spChg>
        <pc:spChg chg="mod">
          <ac:chgData name="Fu, Qiang" userId="cd39a8ac-ebbf-45f8-b949-2694965de25d" providerId="ADAL" clId="{4CFE8CD2-5718-3642-AE1F-41765B464A81}" dt="2023-11-18T23:10:02.089" v="7" actId="20577"/>
          <ac:spMkLst>
            <pc:docMk/>
            <pc:sldMk cId="4181133095" sldId="3616"/>
            <ac:spMk id="8" creationId="{7C88BF0E-06DB-879C-FA0D-76BC29EF735F}"/>
          </ac:spMkLst>
        </pc:spChg>
        <pc:graphicFrameChg chg="add mod">
          <ac:chgData name="Fu, Qiang" userId="cd39a8ac-ebbf-45f8-b949-2694965de25d" providerId="ADAL" clId="{4CFE8CD2-5718-3642-AE1F-41765B464A81}" dt="2023-11-20T00:01:28.070" v="1323" actId="20577"/>
          <ac:graphicFrameMkLst>
            <pc:docMk/>
            <pc:sldMk cId="4181133095" sldId="3616"/>
            <ac:graphicFrameMk id="4" creationId="{B56FB619-065D-F84B-BA59-017812EAE5E1}"/>
          </ac:graphicFrameMkLst>
        </pc:graphicFrameChg>
        <pc:graphicFrameChg chg="del mod">
          <ac:chgData name="Fu, Qiang" userId="cd39a8ac-ebbf-45f8-b949-2694965de25d" providerId="ADAL" clId="{4CFE8CD2-5718-3642-AE1F-41765B464A81}" dt="2023-11-19T23:52:21.992" v="1249" actId="478"/>
          <ac:graphicFrameMkLst>
            <pc:docMk/>
            <pc:sldMk cId="4181133095" sldId="3616"/>
            <ac:graphicFrameMk id="5" creationId="{858B40EF-6E58-B3D1-8966-16D6868B27AA}"/>
          </ac:graphicFrameMkLst>
        </pc:graphicFrameChg>
        <pc:graphicFrameChg chg="del">
          <ac:chgData name="Fu, Qiang" userId="cd39a8ac-ebbf-45f8-b949-2694965de25d" providerId="ADAL" clId="{4CFE8CD2-5718-3642-AE1F-41765B464A81}" dt="2023-11-19T23:46:51.946" v="1234" actId="478"/>
          <ac:graphicFrameMkLst>
            <pc:docMk/>
            <pc:sldMk cId="4181133095" sldId="3616"/>
            <ac:graphicFrameMk id="6" creationId="{B56FB619-065D-F84B-BA59-017812EAE5E1}"/>
          </ac:graphicFrameMkLst>
        </pc:graphicFrameChg>
        <pc:graphicFrameChg chg="add del mod">
          <ac:chgData name="Fu, Qiang" userId="cd39a8ac-ebbf-45f8-b949-2694965de25d" providerId="ADAL" clId="{4CFE8CD2-5718-3642-AE1F-41765B464A81}" dt="2023-11-19T23:55:55.833" v="1270" actId="478"/>
          <ac:graphicFrameMkLst>
            <pc:docMk/>
            <pc:sldMk cId="4181133095" sldId="3616"/>
            <ac:graphicFrameMk id="9" creationId="{B56FB619-065D-F84B-BA59-017812EAE5E1}"/>
          </ac:graphicFrameMkLst>
        </pc:graphicFrameChg>
        <pc:graphicFrameChg chg="add mod">
          <ac:chgData name="Fu, Qiang" userId="cd39a8ac-ebbf-45f8-b949-2694965de25d" providerId="ADAL" clId="{4CFE8CD2-5718-3642-AE1F-41765B464A81}" dt="2023-11-20T00:05:03.070" v="1404" actId="1076"/>
          <ac:graphicFrameMkLst>
            <pc:docMk/>
            <pc:sldMk cId="4181133095" sldId="3616"/>
            <ac:graphicFrameMk id="10" creationId="{FE0C9151-4DD0-CE56-3D7D-D4E399680A02}"/>
          </ac:graphicFrameMkLst>
        </pc:graphicFrameChg>
        <pc:picChg chg="add del mod">
          <ac:chgData name="Fu, Qiang" userId="cd39a8ac-ebbf-45f8-b949-2694965de25d" providerId="ADAL" clId="{4CFE8CD2-5718-3642-AE1F-41765B464A81}" dt="2023-11-19T23:47:31.826" v="1239" actId="478"/>
          <ac:picMkLst>
            <pc:docMk/>
            <pc:sldMk cId="4181133095" sldId="3616"/>
            <ac:picMk id="3" creationId="{82E2ACB3-902E-C702-05B2-B393BCB1C7FE}"/>
          </ac:picMkLst>
        </pc:picChg>
      </pc:sldChg>
      <pc:sldChg chg="modSp add mod">
        <pc:chgData name="Fu, Qiang" userId="cd39a8ac-ebbf-45f8-b949-2694965de25d" providerId="ADAL" clId="{4CFE8CD2-5718-3642-AE1F-41765B464A81}" dt="2023-11-18T23:20:04.252" v="62" actId="20577"/>
        <pc:sldMkLst>
          <pc:docMk/>
          <pc:sldMk cId="2983272812" sldId="3617"/>
        </pc:sldMkLst>
        <pc:spChg chg="mod">
          <ac:chgData name="Fu, Qiang" userId="cd39a8ac-ebbf-45f8-b949-2694965de25d" providerId="ADAL" clId="{4CFE8CD2-5718-3642-AE1F-41765B464A81}" dt="2023-11-18T23:20:04.252" v="62" actId="20577"/>
          <ac:spMkLst>
            <pc:docMk/>
            <pc:sldMk cId="2983272812" sldId="3617"/>
            <ac:spMk id="2" creationId="{C5E47BA3-44B4-9D07-D492-6B000F2419AD}"/>
          </ac:spMkLst>
        </pc:spChg>
      </pc:sldChg>
      <pc:sldChg chg="addSp modSp add mod">
        <pc:chgData name="Fu, Qiang" userId="cd39a8ac-ebbf-45f8-b949-2694965de25d" providerId="ADAL" clId="{4CFE8CD2-5718-3642-AE1F-41765B464A81}" dt="2023-11-20T15:27:34.486" v="1534" actId="208"/>
        <pc:sldMkLst>
          <pc:docMk/>
          <pc:sldMk cId="3143294290" sldId="3618"/>
        </pc:sldMkLst>
        <pc:spChg chg="add mod">
          <ac:chgData name="Fu, Qiang" userId="cd39a8ac-ebbf-45f8-b949-2694965de25d" providerId="ADAL" clId="{4CFE8CD2-5718-3642-AE1F-41765B464A81}" dt="2023-11-20T15:27:34.486" v="1534" actId="208"/>
          <ac:spMkLst>
            <pc:docMk/>
            <pc:sldMk cId="3143294290" sldId="3618"/>
            <ac:spMk id="3" creationId="{25D62CA2-5ACA-E5C0-08AE-B190FF7D26CE}"/>
          </ac:spMkLst>
        </pc:spChg>
        <pc:spChg chg="mod">
          <ac:chgData name="Fu, Qiang" userId="cd39a8ac-ebbf-45f8-b949-2694965de25d" providerId="ADAL" clId="{4CFE8CD2-5718-3642-AE1F-41765B464A81}" dt="2023-11-20T00:03:10.726" v="1391" actId="20577"/>
          <ac:spMkLst>
            <pc:docMk/>
            <pc:sldMk cId="3143294290" sldId="3618"/>
            <ac:spMk id="5" creationId="{76A6F017-3501-6A79-A749-5DBE8AD7364B}"/>
          </ac:spMkLst>
        </pc:spChg>
        <pc:graphicFrameChg chg="mod modGraphic">
          <ac:chgData name="Fu, Qiang" userId="cd39a8ac-ebbf-45f8-b949-2694965de25d" providerId="ADAL" clId="{4CFE8CD2-5718-3642-AE1F-41765B464A81}" dt="2023-11-20T15:16:55.499" v="1528"/>
          <ac:graphicFrameMkLst>
            <pc:docMk/>
            <pc:sldMk cId="3143294290" sldId="3618"/>
            <ac:graphicFrameMk id="4" creationId="{635A4D39-2E8E-CED2-3BCE-9B3F6A43E036}"/>
          </ac:graphicFrameMkLst>
        </pc:graphicFrameChg>
      </pc:sldChg>
      <pc:sldChg chg="add">
        <pc:chgData name="Fu, Qiang" userId="cd39a8ac-ebbf-45f8-b949-2694965de25d" providerId="ADAL" clId="{4CFE8CD2-5718-3642-AE1F-41765B464A81}" dt="2023-11-18T23:09:31.118" v="1"/>
        <pc:sldMkLst>
          <pc:docMk/>
          <pc:sldMk cId="2860304112" sldId="3619"/>
        </pc:sldMkLst>
      </pc:sldChg>
      <pc:sldChg chg="modSp add mod">
        <pc:chgData name="Fu, Qiang" userId="cd39a8ac-ebbf-45f8-b949-2694965de25d" providerId="ADAL" clId="{4CFE8CD2-5718-3642-AE1F-41765B464A81}" dt="2023-11-20T00:14:41.110" v="1503" actId="20577"/>
        <pc:sldMkLst>
          <pc:docMk/>
          <pc:sldMk cId="2120211412" sldId="3620"/>
        </pc:sldMkLst>
        <pc:spChg chg="mod">
          <ac:chgData name="Fu, Qiang" userId="cd39a8ac-ebbf-45f8-b949-2694965de25d" providerId="ADAL" clId="{4CFE8CD2-5718-3642-AE1F-41765B464A81}" dt="2023-11-20T00:14:41.110" v="1503" actId="20577"/>
          <ac:spMkLst>
            <pc:docMk/>
            <pc:sldMk cId="2120211412" sldId="3620"/>
            <ac:spMk id="2" creationId="{CB60CF13-0767-27DB-BD4C-390CF83E5445}"/>
          </ac:spMkLst>
        </pc:spChg>
        <pc:spChg chg="mod">
          <ac:chgData name="Fu, Qiang" userId="cd39a8ac-ebbf-45f8-b949-2694965de25d" providerId="ADAL" clId="{4CFE8CD2-5718-3642-AE1F-41765B464A81}" dt="2023-11-20T00:00:27.873" v="1321" actId="20577"/>
          <ac:spMkLst>
            <pc:docMk/>
            <pc:sldMk cId="2120211412" sldId="3620"/>
            <ac:spMk id="5" creationId="{C6B233D5-5E44-5730-674E-D19C3497B9BD}"/>
          </ac:spMkLst>
        </pc:spChg>
      </pc:sldChg>
      <pc:sldChg chg="addSp modSp add mod">
        <pc:chgData name="Fu, Qiang" userId="cd39a8ac-ebbf-45f8-b949-2694965de25d" providerId="ADAL" clId="{4CFE8CD2-5718-3642-AE1F-41765B464A81}" dt="2023-11-18T23:25:30.990" v="130" actId="208"/>
        <pc:sldMkLst>
          <pc:docMk/>
          <pc:sldMk cId="1644986664" sldId="3621"/>
        </pc:sldMkLst>
        <pc:spChg chg="add mod">
          <ac:chgData name="Fu, Qiang" userId="cd39a8ac-ebbf-45f8-b949-2694965de25d" providerId="ADAL" clId="{4CFE8CD2-5718-3642-AE1F-41765B464A81}" dt="2023-11-18T23:25:30.990" v="130" actId="208"/>
          <ac:spMkLst>
            <pc:docMk/>
            <pc:sldMk cId="1644986664" sldId="3621"/>
            <ac:spMk id="10" creationId="{2CE928B6-0250-6E53-16E4-670A66EE6B4A}"/>
          </ac:spMkLst>
        </pc:spChg>
        <pc:spChg chg="mod">
          <ac:chgData name="Fu, Qiang" userId="cd39a8ac-ebbf-45f8-b949-2694965de25d" providerId="ADAL" clId="{4CFE8CD2-5718-3642-AE1F-41765B464A81}" dt="2023-11-18T23:25:07.939" v="126" actId="1076"/>
          <ac:spMkLst>
            <pc:docMk/>
            <pc:sldMk cId="1644986664" sldId="3621"/>
            <ac:spMk id="27" creationId="{F74FD1D4-F5F5-D17B-9942-DFC0255C820B}"/>
          </ac:spMkLst>
        </pc:spChg>
      </pc:sldChg>
      <pc:sldChg chg="delSp add del setBg delDesignElem">
        <pc:chgData name="Fu, Qiang" userId="cd39a8ac-ebbf-45f8-b949-2694965de25d" providerId="ADAL" clId="{4CFE8CD2-5718-3642-AE1F-41765B464A81}" dt="2023-11-18T23:18:58.736" v="38" actId="2696"/>
        <pc:sldMkLst>
          <pc:docMk/>
          <pc:sldMk cId="2399639376" sldId="3621"/>
        </pc:sldMkLst>
        <pc:spChg chg="del">
          <ac:chgData name="Fu, Qiang" userId="cd39a8ac-ebbf-45f8-b949-2694965de25d" providerId="ADAL" clId="{4CFE8CD2-5718-3642-AE1F-41765B464A81}" dt="2023-11-18T23:18:02.139" v="25"/>
          <ac:spMkLst>
            <pc:docMk/>
            <pc:sldMk cId="2399639376" sldId="3621"/>
            <ac:spMk id="26" creationId="{D4771268-CB57-404A-9271-370EB28F6090}"/>
          </ac:spMkLst>
        </pc:spChg>
      </pc:sldChg>
      <pc:sldChg chg="new del">
        <pc:chgData name="Fu, Qiang" userId="cd39a8ac-ebbf-45f8-b949-2694965de25d" providerId="ADAL" clId="{4CFE8CD2-5718-3642-AE1F-41765B464A81}" dt="2023-11-18T23:25:42.990" v="132" actId="2696"/>
        <pc:sldMkLst>
          <pc:docMk/>
          <pc:sldMk cId="2806730583" sldId="3622"/>
        </pc:sldMkLst>
      </pc:sldChg>
      <pc:sldChg chg="addSp delSp modSp add mod">
        <pc:chgData name="Fu, Qiang" userId="cd39a8ac-ebbf-45f8-b949-2694965de25d" providerId="ADAL" clId="{4CFE8CD2-5718-3642-AE1F-41765B464A81}" dt="2023-11-18T23:54:26.567" v="1233" actId="20577"/>
        <pc:sldMkLst>
          <pc:docMk/>
          <pc:sldMk cId="2927783415" sldId="3622"/>
        </pc:sldMkLst>
        <pc:spChg chg="mod">
          <ac:chgData name="Fu, Qiang" userId="cd39a8ac-ebbf-45f8-b949-2694965de25d" providerId="ADAL" clId="{4CFE8CD2-5718-3642-AE1F-41765B464A81}" dt="2023-11-18T23:41:12.873" v="678" actId="20577"/>
          <ac:spMkLst>
            <pc:docMk/>
            <pc:sldMk cId="2927783415" sldId="3622"/>
            <ac:spMk id="2" creationId="{8D692E99-E161-5423-324B-EABC8B2D7CA2}"/>
          </ac:spMkLst>
        </pc:spChg>
        <pc:spChg chg="add del mod">
          <ac:chgData name="Fu, Qiang" userId="cd39a8ac-ebbf-45f8-b949-2694965de25d" providerId="ADAL" clId="{4CFE8CD2-5718-3642-AE1F-41765B464A81}" dt="2023-11-18T23:39:30.935" v="525" actId="478"/>
          <ac:spMkLst>
            <pc:docMk/>
            <pc:sldMk cId="2927783415" sldId="3622"/>
            <ac:spMk id="3" creationId="{8D747BFF-2B45-580D-0656-989080D69B12}"/>
          </ac:spMkLst>
        </pc:spChg>
        <pc:spChg chg="add del mod">
          <ac:chgData name="Fu, Qiang" userId="cd39a8ac-ebbf-45f8-b949-2694965de25d" providerId="ADAL" clId="{4CFE8CD2-5718-3642-AE1F-41765B464A81}" dt="2023-11-18T23:36:12.072" v="369"/>
          <ac:spMkLst>
            <pc:docMk/>
            <pc:sldMk cId="2927783415" sldId="3622"/>
            <ac:spMk id="4" creationId="{1CDF8B52-3778-3353-76B1-B1E4678AB8A8}"/>
          </ac:spMkLst>
        </pc:spChg>
        <pc:spChg chg="del">
          <ac:chgData name="Fu, Qiang" userId="cd39a8ac-ebbf-45f8-b949-2694965de25d" providerId="ADAL" clId="{4CFE8CD2-5718-3642-AE1F-41765B464A81}" dt="2023-11-18T23:25:54.356" v="134" actId="478"/>
          <ac:spMkLst>
            <pc:docMk/>
            <pc:sldMk cId="2927783415" sldId="3622"/>
            <ac:spMk id="7" creationId="{43198902-1051-6609-5CC5-F1E7DEBA0E14}"/>
          </ac:spMkLst>
        </pc:spChg>
        <pc:spChg chg="del">
          <ac:chgData name="Fu, Qiang" userId="cd39a8ac-ebbf-45f8-b949-2694965de25d" providerId="ADAL" clId="{4CFE8CD2-5718-3642-AE1F-41765B464A81}" dt="2023-11-18T23:25:54.356" v="134" actId="478"/>
          <ac:spMkLst>
            <pc:docMk/>
            <pc:sldMk cId="2927783415" sldId="3622"/>
            <ac:spMk id="8" creationId="{7C88BF0E-06DB-879C-FA0D-76BC29EF735F}"/>
          </ac:spMkLst>
        </pc:spChg>
        <pc:spChg chg="add mod">
          <ac:chgData name="Fu, Qiang" userId="cd39a8ac-ebbf-45f8-b949-2694965de25d" providerId="ADAL" clId="{4CFE8CD2-5718-3642-AE1F-41765B464A81}" dt="2023-11-18T23:43:10.904" v="739" actId="1076"/>
          <ac:spMkLst>
            <pc:docMk/>
            <pc:sldMk cId="2927783415" sldId="3622"/>
            <ac:spMk id="10" creationId="{1C92466A-B935-28D1-2691-E58402E60F50}"/>
          </ac:spMkLst>
        </pc:spChg>
        <pc:spChg chg="add mod">
          <ac:chgData name="Fu, Qiang" userId="cd39a8ac-ebbf-45f8-b949-2694965de25d" providerId="ADAL" clId="{4CFE8CD2-5718-3642-AE1F-41765B464A81}" dt="2023-11-18T23:54:26.567" v="1233" actId="20577"/>
          <ac:spMkLst>
            <pc:docMk/>
            <pc:sldMk cId="2927783415" sldId="3622"/>
            <ac:spMk id="11" creationId="{588D60D7-A4E1-5E4B-D0DB-9F34BAE89027}"/>
          </ac:spMkLst>
        </pc:spChg>
        <pc:graphicFrameChg chg="del">
          <ac:chgData name="Fu, Qiang" userId="cd39a8ac-ebbf-45f8-b949-2694965de25d" providerId="ADAL" clId="{4CFE8CD2-5718-3642-AE1F-41765B464A81}" dt="2023-11-18T23:25:54.356" v="134" actId="478"/>
          <ac:graphicFrameMkLst>
            <pc:docMk/>
            <pc:sldMk cId="2927783415" sldId="3622"/>
            <ac:graphicFrameMk id="5" creationId="{858B40EF-6E58-B3D1-8966-16D6868B27AA}"/>
          </ac:graphicFrameMkLst>
        </pc:graphicFrameChg>
        <pc:graphicFrameChg chg="del">
          <ac:chgData name="Fu, Qiang" userId="cd39a8ac-ebbf-45f8-b949-2694965de25d" providerId="ADAL" clId="{4CFE8CD2-5718-3642-AE1F-41765B464A81}" dt="2023-11-18T23:25:54.356" v="134" actId="478"/>
          <ac:graphicFrameMkLst>
            <pc:docMk/>
            <pc:sldMk cId="2927783415" sldId="3622"/>
            <ac:graphicFrameMk id="6" creationId="{B56FB619-065D-F84B-BA59-017812EAE5E1}"/>
          </ac:graphicFrameMkLst>
        </pc:graphicFrameChg>
        <pc:graphicFrameChg chg="add mod modGraphic">
          <ac:chgData name="Fu, Qiang" userId="cd39a8ac-ebbf-45f8-b949-2694965de25d" providerId="ADAL" clId="{4CFE8CD2-5718-3642-AE1F-41765B464A81}" dt="2023-11-18T23:41:15.889" v="679" actId="1076"/>
          <ac:graphicFrameMkLst>
            <pc:docMk/>
            <pc:sldMk cId="2927783415" sldId="3622"/>
            <ac:graphicFrameMk id="9" creationId="{AF901BE6-4E66-B95F-7DC6-F70A857136C1}"/>
          </ac:graphicFrameMkLst>
        </pc:graphicFrameChg>
      </pc:sldChg>
    </pc:docChg>
  </pc:docChgLst>
  <pc:docChgLst>
    <pc:chgData name="edoleh@udel.edu" userId="S::urn:spo:guest#edoleh@udel.edu::" providerId="AD" clId="Web-{8EC7F64E-29D4-A9E0-EE8C-1BF8069D2464}"/>
    <pc:docChg chg="addSld delSld modSld">
      <pc:chgData name="edoleh@udel.edu" userId="S::urn:spo:guest#edoleh@udel.edu::" providerId="AD" clId="Web-{8EC7F64E-29D4-A9E0-EE8C-1BF8069D2464}" dt="2023-04-16T03:11:41.901" v="578"/>
      <pc:docMkLst>
        <pc:docMk/>
      </pc:docMkLst>
      <pc:sldChg chg="addSp delSp modSp addAnim modAnim">
        <pc:chgData name="edoleh@udel.edu" userId="S::urn:spo:guest#edoleh@udel.edu::" providerId="AD" clId="Web-{8EC7F64E-29D4-A9E0-EE8C-1BF8069D2464}" dt="2023-04-16T03:11:41.901" v="578"/>
        <pc:sldMkLst>
          <pc:docMk/>
          <pc:sldMk cId="3433401761" sldId="3490"/>
        </pc:sldMkLst>
        <pc:spChg chg="del mod">
          <ac:chgData name="edoleh@udel.edu" userId="S::urn:spo:guest#edoleh@udel.edu::" providerId="AD" clId="Web-{8EC7F64E-29D4-A9E0-EE8C-1BF8069D2464}" dt="2023-04-16T01:21:46.307" v="101"/>
          <ac:spMkLst>
            <pc:docMk/>
            <pc:sldMk cId="3433401761" sldId="3490"/>
            <ac:spMk id="2" creationId="{A5741044-76D3-E33F-D348-3F29C72D840E}"/>
          </ac:spMkLst>
        </pc:spChg>
        <pc:spChg chg="add mod">
          <ac:chgData name="edoleh@udel.edu" userId="S::urn:spo:guest#edoleh@udel.edu::" providerId="AD" clId="Web-{8EC7F64E-29D4-A9E0-EE8C-1BF8069D2464}" dt="2023-04-16T03:09:06.006" v="567" actId="20577"/>
          <ac:spMkLst>
            <pc:docMk/>
            <pc:sldMk cId="3433401761" sldId="3490"/>
            <ac:spMk id="2" creationId="{AC949F9F-E880-B6A2-4B38-AAEFE25F6748}"/>
          </ac:spMkLst>
        </pc:spChg>
      </pc:sldChg>
      <pc:sldChg chg="addSp delSp modSp">
        <pc:chgData name="edoleh@udel.edu" userId="S::urn:spo:guest#edoleh@udel.edu::" providerId="AD" clId="Web-{8EC7F64E-29D4-A9E0-EE8C-1BF8069D2464}" dt="2023-04-16T03:11:14.259" v="568" actId="1076"/>
        <pc:sldMkLst>
          <pc:docMk/>
          <pc:sldMk cId="660118124" sldId="3491"/>
        </pc:sldMkLst>
        <pc:spChg chg="add del mod">
          <ac:chgData name="edoleh@udel.edu" userId="S::urn:spo:guest#edoleh@udel.edu::" providerId="AD" clId="Web-{8EC7F64E-29D4-A9E0-EE8C-1BF8069D2464}" dt="2023-04-16T01:52:22.438" v="131"/>
          <ac:spMkLst>
            <pc:docMk/>
            <pc:sldMk cId="660118124" sldId="3491"/>
            <ac:spMk id="3" creationId="{683049D2-820D-1A8E-5018-E799C4F84629}"/>
          </ac:spMkLst>
        </pc:spChg>
        <pc:spChg chg="add del mod">
          <ac:chgData name="edoleh@udel.edu" userId="S::urn:spo:guest#edoleh@udel.edu::" providerId="AD" clId="Web-{8EC7F64E-29D4-A9E0-EE8C-1BF8069D2464}" dt="2023-04-16T02:50:39.253" v="227"/>
          <ac:spMkLst>
            <pc:docMk/>
            <pc:sldMk cId="660118124" sldId="3491"/>
            <ac:spMk id="7" creationId="{175A3EB6-BC2E-FFAD-088A-169ED32CE56B}"/>
          </ac:spMkLst>
        </pc:spChg>
        <pc:graphicFrameChg chg="add mod ord modGraphic">
          <ac:chgData name="edoleh@udel.edu" userId="S::urn:spo:guest#edoleh@udel.edu::" providerId="AD" clId="Web-{8EC7F64E-29D4-A9E0-EE8C-1BF8069D2464}" dt="2023-04-16T03:11:14.259" v="568" actId="1076"/>
          <ac:graphicFrameMkLst>
            <pc:docMk/>
            <pc:sldMk cId="660118124" sldId="3491"/>
            <ac:graphicFrameMk id="2" creationId="{F012FDCD-0270-B30D-EBFC-2030CC5CB67B}"/>
          </ac:graphicFrameMkLst>
        </pc:graphicFrameChg>
        <pc:picChg chg="add del mod modCrop">
          <ac:chgData name="edoleh@udel.edu" userId="S::urn:spo:guest#edoleh@udel.edu::" providerId="AD" clId="Web-{8EC7F64E-29D4-A9E0-EE8C-1BF8069D2464}" dt="2023-04-16T01:52:32.688" v="136"/>
          <ac:picMkLst>
            <pc:docMk/>
            <pc:sldMk cId="660118124" sldId="3491"/>
            <ac:picMk id="6" creationId="{C11D9AA4-C62C-FA52-42A2-4B6C410444F9}"/>
          </ac:picMkLst>
        </pc:picChg>
      </pc:sldChg>
      <pc:sldChg chg="addSp delSp modSp">
        <pc:chgData name="edoleh@udel.edu" userId="S::urn:spo:guest#edoleh@udel.edu::" providerId="AD" clId="Web-{8EC7F64E-29D4-A9E0-EE8C-1BF8069D2464}" dt="2023-04-16T01:27:54.696" v="112"/>
        <pc:sldMkLst>
          <pc:docMk/>
          <pc:sldMk cId="3521772948" sldId="3493"/>
        </pc:sldMkLst>
        <pc:spChg chg="add del mod">
          <ac:chgData name="edoleh@udel.edu" userId="S::urn:spo:guest#edoleh@udel.edu::" providerId="AD" clId="Web-{8EC7F64E-29D4-A9E0-EE8C-1BF8069D2464}" dt="2023-04-16T01:27:54.696" v="112"/>
          <ac:spMkLst>
            <pc:docMk/>
            <pc:sldMk cId="3521772948" sldId="3493"/>
            <ac:spMk id="8" creationId="{573E1BED-F2B8-CFAD-52E5-276A58D59FAA}"/>
          </ac:spMkLst>
        </pc:spChg>
        <pc:picChg chg="add del mod modCrop">
          <ac:chgData name="edoleh@udel.edu" userId="S::urn:spo:guest#edoleh@udel.edu::" providerId="AD" clId="Web-{8EC7F64E-29D4-A9E0-EE8C-1BF8069D2464}" dt="2023-04-16T01:27:37.696" v="111"/>
          <ac:picMkLst>
            <pc:docMk/>
            <pc:sldMk cId="3521772948" sldId="3493"/>
            <ac:picMk id="3" creationId="{3A0B6326-F5B2-6BCA-20B3-9FDAAD964AC0}"/>
          </ac:picMkLst>
        </pc:picChg>
        <pc:picChg chg="add del mod modCrop">
          <ac:chgData name="edoleh@udel.edu" userId="S::urn:spo:guest#edoleh@udel.edu::" providerId="AD" clId="Web-{8EC7F64E-29D4-A9E0-EE8C-1BF8069D2464}" dt="2023-04-16T01:27:35.227" v="110"/>
          <ac:picMkLst>
            <pc:docMk/>
            <pc:sldMk cId="3521772948" sldId="3493"/>
            <ac:picMk id="6" creationId="{72430C9C-BC98-E2F1-5A3B-8A0E430916E2}"/>
          </ac:picMkLst>
        </pc:picChg>
      </pc:sldChg>
      <pc:sldChg chg="addSp modSp add replId addAnim delAnim modAnim">
        <pc:chgData name="edoleh@udel.edu" userId="S::urn:spo:guest#edoleh@udel.edu::" providerId="AD" clId="Web-{8EC7F64E-29D4-A9E0-EE8C-1BF8069D2464}" dt="2023-04-16T03:11:34.963" v="576"/>
        <pc:sldMkLst>
          <pc:docMk/>
          <pc:sldMk cId="1413896537" sldId="3497"/>
        </pc:sldMkLst>
        <pc:spChg chg="mod">
          <ac:chgData name="edoleh@udel.edu" userId="S::urn:spo:guest#edoleh@udel.edu::" providerId="AD" clId="Web-{8EC7F64E-29D4-A9E0-EE8C-1BF8069D2464}" dt="2023-04-16T00:50:44.252" v="18" actId="20577"/>
          <ac:spMkLst>
            <pc:docMk/>
            <pc:sldMk cId="1413896537" sldId="3497"/>
            <ac:spMk id="2" creationId="{A5741044-76D3-E33F-D348-3F29C72D840E}"/>
          </ac:spMkLst>
        </pc:spChg>
        <pc:spChg chg="add mod">
          <ac:chgData name="edoleh@udel.edu" userId="S::urn:spo:guest#edoleh@udel.edu::" providerId="AD" clId="Web-{8EC7F64E-29D4-A9E0-EE8C-1BF8069D2464}" dt="2023-04-16T01:07:38.241" v="36" actId="14100"/>
          <ac:spMkLst>
            <pc:docMk/>
            <pc:sldMk cId="1413896537" sldId="3497"/>
            <ac:spMk id="3" creationId="{54F606CD-F189-16FE-5F23-02A0C3C436C1}"/>
          </ac:spMkLst>
        </pc:spChg>
        <pc:spChg chg="add mod">
          <ac:chgData name="edoleh@udel.edu" userId="S::urn:spo:guest#edoleh@udel.edu::" providerId="AD" clId="Web-{8EC7F64E-29D4-A9E0-EE8C-1BF8069D2464}" dt="2023-04-16T01:08:01.523" v="40" actId="1076"/>
          <ac:spMkLst>
            <pc:docMk/>
            <pc:sldMk cId="1413896537" sldId="3497"/>
            <ac:spMk id="4" creationId="{CE57EAF8-3EAF-C3D3-3DDB-0261FD3B49CE}"/>
          </ac:spMkLst>
        </pc:spChg>
        <pc:picChg chg="mod modCrop">
          <ac:chgData name="edoleh@udel.edu" userId="S::urn:spo:guest#edoleh@udel.edu::" providerId="AD" clId="Web-{8EC7F64E-29D4-A9E0-EE8C-1BF8069D2464}" dt="2023-04-16T01:07:56.148" v="39" actId="1076"/>
          <ac:picMkLst>
            <pc:docMk/>
            <pc:sldMk cId="1413896537" sldId="3497"/>
            <ac:picMk id="7" creationId="{1439616A-F6AC-CB9B-8A6B-AECA9AE52A61}"/>
          </ac:picMkLst>
        </pc:picChg>
      </pc:sldChg>
      <pc:sldChg chg="addSp modSp add replId addAnim modAnim">
        <pc:chgData name="edoleh@udel.edu" userId="S::urn:spo:guest#edoleh@udel.edu::" providerId="AD" clId="Web-{8EC7F64E-29D4-A9E0-EE8C-1BF8069D2464}" dt="2023-04-16T03:11:26.603" v="572"/>
        <pc:sldMkLst>
          <pc:docMk/>
          <pc:sldMk cId="1134312995" sldId="3498"/>
        </pc:sldMkLst>
        <pc:spChg chg="mod">
          <ac:chgData name="edoleh@udel.edu" userId="S::urn:spo:guest#edoleh@udel.edu::" providerId="AD" clId="Web-{8EC7F64E-29D4-A9E0-EE8C-1BF8069D2464}" dt="2023-04-16T02:46:56.293" v="224" actId="20577"/>
          <ac:spMkLst>
            <pc:docMk/>
            <pc:sldMk cId="1134312995" sldId="3498"/>
            <ac:spMk id="2" creationId="{A5741044-76D3-E33F-D348-3F29C72D840E}"/>
          </ac:spMkLst>
        </pc:spChg>
        <pc:spChg chg="add mod">
          <ac:chgData name="edoleh@udel.edu" userId="S::urn:spo:guest#edoleh@udel.edu::" providerId="AD" clId="Web-{8EC7F64E-29D4-A9E0-EE8C-1BF8069D2464}" dt="2023-04-16T02:35:43.416" v="173"/>
          <ac:spMkLst>
            <pc:docMk/>
            <pc:sldMk cId="1134312995" sldId="3498"/>
            <ac:spMk id="3" creationId="{41354A6A-1C49-736E-B636-E4CFAA1118E6}"/>
          </ac:spMkLst>
        </pc:spChg>
        <pc:picChg chg="mod modCrop">
          <ac:chgData name="edoleh@udel.edu" userId="S::urn:spo:guest#edoleh@udel.edu::" providerId="AD" clId="Web-{8EC7F64E-29D4-A9E0-EE8C-1BF8069D2464}" dt="2023-04-16T01:04:46.563" v="22" actId="1076"/>
          <ac:picMkLst>
            <pc:docMk/>
            <pc:sldMk cId="1134312995" sldId="3498"/>
            <ac:picMk id="7" creationId="{1439616A-F6AC-CB9B-8A6B-AECA9AE52A61}"/>
          </ac:picMkLst>
        </pc:picChg>
      </pc:sldChg>
      <pc:sldChg chg="addSp delSp modSp add replId addAnim modAnim">
        <pc:chgData name="edoleh@udel.edu" userId="S::urn:spo:guest#edoleh@udel.edu::" providerId="AD" clId="Web-{8EC7F64E-29D4-A9E0-EE8C-1BF8069D2464}" dt="2023-04-16T03:11:22.744" v="570"/>
        <pc:sldMkLst>
          <pc:docMk/>
          <pc:sldMk cId="3305314999" sldId="3499"/>
        </pc:sldMkLst>
        <pc:spChg chg="mod">
          <ac:chgData name="edoleh@udel.edu" userId="S::urn:spo:guest#edoleh@udel.edu::" providerId="AD" clId="Web-{8EC7F64E-29D4-A9E0-EE8C-1BF8069D2464}" dt="2023-04-16T00:50:34.565" v="17" actId="20577"/>
          <ac:spMkLst>
            <pc:docMk/>
            <pc:sldMk cId="3305314999" sldId="3499"/>
            <ac:spMk id="2" creationId="{A5741044-76D3-E33F-D348-3F29C72D840E}"/>
          </ac:spMkLst>
        </pc:spChg>
        <pc:spChg chg="add mod">
          <ac:chgData name="edoleh@udel.edu" userId="S::urn:spo:guest#edoleh@udel.edu::" providerId="AD" clId="Web-{8EC7F64E-29D4-A9E0-EE8C-1BF8069D2464}" dt="2023-04-16T02:06:16.014" v="155" actId="14100"/>
          <ac:spMkLst>
            <pc:docMk/>
            <pc:sldMk cId="3305314999" sldId="3499"/>
            <ac:spMk id="8" creationId="{AD43670B-3D64-77A0-5A2E-F9D94276DBAA}"/>
          </ac:spMkLst>
        </pc:spChg>
        <pc:spChg chg="add mod">
          <ac:chgData name="edoleh@udel.edu" userId="S::urn:spo:guest#edoleh@udel.edu::" providerId="AD" clId="Web-{8EC7F64E-29D4-A9E0-EE8C-1BF8069D2464}" dt="2023-04-16T02:06:34.218" v="159" actId="1076"/>
          <ac:spMkLst>
            <pc:docMk/>
            <pc:sldMk cId="3305314999" sldId="3499"/>
            <ac:spMk id="9" creationId="{6F9D24D5-4EBD-D30A-DCB3-26AC434081F2}"/>
          </ac:spMkLst>
        </pc:spChg>
        <pc:picChg chg="mod modCrop">
          <ac:chgData name="edoleh@udel.edu" userId="S::urn:spo:guest#edoleh@udel.edu::" providerId="AD" clId="Web-{8EC7F64E-29D4-A9E0-EE8C-1BF8069D2464}" dt="2023-04-16T01:05:04.048" v="25" actId="1076"/>
          <ac:picMkLst>
            <pc:docMk/>
            <pc:sldMk cId="3305314999" sldId="3499"/>
            <ac:picMk id="7" creationId="{1439616A-F6AC-CB9B-8A6B-AECA9AE52A61}"/>
          </ac:picMkLst>
        </pc:picChg>
        <pc:cxnChg chg="add del">
          <ac:chgData name="edoleh@udel.edu" userId="S::urn:spo:guest#edoleh@udel.edu::" providerId="AD" clId="Web-{8EC7F64E-29D4-A9E0-EE8C-1BF8069D2464}" dt="2023-04-16T02:03:22.774" v="138"/>
          <ac:cxnSpMkLst>
            <pc:docMk/>
            <pc:sldMk cId="3305314999" sldId="3499"/>
            <ac:cxnSpMk id="3" creationId="{02049059-66F3-C25D-21DF-F4EB11EB49E3}"/>
          </ac:cxnSpMkLst>
        </pc:cxnChg>
        <pc:cxnChg chg="add del mod">
          <ac:chgData name="edoleh@udel.edu" userId="S::urn:spo:guest#edoleh@udel.edu::" providerId="AD" clId="Web-{8EC7F64E-29D4-A9E0-EE8C-1BF8069D2464}" dt="2023-04-16T02:03:34.274" v="141"/>
          <ac:cxnSpMkLst>
            <pc:docMk/>
            <pc:sldMk cId="3305314999" sldId="3499"/>
            <ac:cxnSpMk id="4" creationId="{AE94A46D-8F4B-0E3F-575A-D6586163E1C6}"/>
          </ac:cxnSpMkLst>
        </pc:cxnChg>
        <pc:cxnChg chg="add del mod">
          <ac:chgData name="edoleh@udel.edu" userId="S::urn:spo:guest#edoleh@udel.edu::" providerId="AD" clId="Web-{8EC7F64E-29D4-A9E0-EE8C-1BF8069D2464}" dt="2023-04-16T02:03:56.009" v="144"/>
          <ac:cxnSpMkLst>
            <pc:docMk/>
            <pc:sldMk cId="3305314999" sldId="3499"/>
            <ac:cxnSpMk id="6" creationId="{33F3B46F-6107-C6CD-72AD-2CC63347A011}"/>
          </ac:cxnSpMkLst>
        </pc:cxnChg>
      </pc:sldChg>
      <pc:sldChg chg="addSp delSp modSp add replId addAnim delAnim modAnim">
        <pc:chgData name="edoleh@udel.edu" userId="S::urn:spo:guest#edoleh@udel.edu::" providerId="AD" clId="Web-{8EC7F64E-29D4-A9E0-EE8C-1BF8069D2464}" dt="2023-04-16T03:11:30.228" v="574"/>
        <pc:sldMkLst>
          <pc:docMk/>
          <pc:sldMk cId="2771888231" sldId="3500"/>
        </pc:sldMkLst>
        <pc:spChg chg="mod">
          <ac:chgData name="edoleh@udel.edu" userId="S::urn:spo:guest#edoleh@udel.edu::" providerId="AD" clId="Web-{8EC7F64E-29D4-A9E0-EE8C-1BF8069D2464}" dt="2023-04-16T01:32:35.396" v="119" actId="20577"/>
          <ac:spMkLst>
            <pc:docMk/>
            <pc:sldMk cId="2771888231" sldId="3500"/>
            <ac:spMk id="2" creationId="{A5741044-76D3-E33F-D348-3F29C72D840E}"/>
          </ac:spMkLst>
        </pc:spChg>
        <pc:spChg chg="del">
          <ac:chgData name="edoleh@udel.edu" userId="S::urn:spo:guest#edoleh@udel.edu::" providerId="AD" clId="Web-{8EC7F64E-29D4-A9E0-EE8C-1BF8069D2464}" dt="2023-04-16T01:12:13.297" v="48"/>
          <ac:spMkLst>
            <pc:docMk/>
            <pc:sldMk cId="2771888231" sldId="3500"/>
            <ac:spMk id="3" creationId="{54F606CD-F189-16FE-5F23-02A0C3C436C1}"/>
          </ac:spMkLst>
        </pc:spChg>
        <pc:spChg chg="del">
          <ac:chgData name="edoleh@udel.edu" userId="S::urn:spo:guest#edoleh@udel.edu::" providerId="AD" clId="Web-{8EC7F64E-29D4-A9E0-EE8C-1BF8069D2464}" dt="2023-04-16T01:12:15.532" v="49"/>
          <ac:spMkLst>
            <pc:docMk/>
            <pc:sldMk cId="2771888231" sldId="3500"/>
            <ac:spMk id="4" creationId="{CE57EAF8-3EAF-C3D3-3DDB-0261FD3B49CE}"/>
          </ac:spMkLst>
        </pc:spChg>
        <pc:spChg chg="add mod">
          <ac:chgData name="edoleh@udel.edu" userId="S::urn:spo:guest#edoleh@udel.edu::" providerId="AD" clId="Web-{8EC7F64E-29D4-A9E0-EE8C-1BF8069D2464}" dt="2023-04-16T01:32:20.396" v="118"/>
          <ac:spMkLst>
            <pc:docMk/>
            <pc:sldMk cId="2771888231" sldId="3500"/>
            <ac:spMk id="10" creationId="{B829A6D2-BF7A-7BAE-E650-5CB711E4B7FD}"/>
          </ac:spMkLst>
        </pc:spChg>
        <pc:spChg chg="add mod">
          <ac:chgData name="edoleh@udel.edu" userId="S::urn:spo:guest#edoleh@udel.edu::" providerId="AD" clId="Web-{8EC7F64E-29D4-A9E0-EE8C-1BF8069D2464}" dt="2023-04-16T01:32:45.600" v="121" actId="1076"/>
          <ac:spMkLst>
            <pc:docMk/>
            <pc:sldMk cId="2771888231" sldId="3500"/>
            <ac:spMk id="11" creationId="{9B4F63FB-6C12-4B98-10D4-682E3F364814}"/>
          </ac:spMkLst>
        </pc:spChg>
        <pc:cxnChg chg="add del mod">
          <ac:chgData name="edoleh@udel.edu" userId="S::urn:spo:guest#edoleh@udel.edu::" providerId="AD" clId="Web-{8EC7F64E-29D4-A9E0-EE8C-1BF8069D2464}" dt="2023-04-16T01:14:01.239" v="76"/>
          <ac:cxnSpMkLst>
            <pc:docMk/>
            <pc:sldMk cId="2771888231" sldId="3500"/>
            <ac:cxnSpMk id="6" creationId="{781E26A4-F523-1C43-FADF-0D32C2C670DD}"/>
          </ac:cxnSpMkLst>
        </pc:cxnChg>
        <pc:cxnChg chg="add del mod">
          <ac:chgData name="edoleh@udel.edu" userId="S::urn:spo:guest#edoleh@udel.edu::" providerId="AD" clId="Web-{8EC7F64E-29D4-A9E0-EE8C-1BF8069D2464}" dt="2023-04-16T01:18:33.795" v="90"/>
          <ac:cxnSpMkLst>
            <pc:docMk/>
            <pc:sldMk cId="2771888231" sldId="3500"/>
            <ac:cxnSpMk id="8" creationId="{3813F541-3B43-939D-6EBB-22F18BC35449}"/>
          </ac:cxnSpMkLst>
        </pc:cxnChg>
        <pc:cxnChg chg="add del mod">
          <ac:chgData name="edoleh@udel.edu" userId="S::urn:spo:guest#edoleh@udel.edu::" providerId="AD" clId="Web-{8EC7F64E-29D4-A9E0-EE8C-1BF8069D2464}" dt="2023-04-16T01:31:54.629" v="113"/>
          <ac:cxnSpMkLst>
            <pc:docMk/>
            <pc:sldMk cId="2771888231" sldId="3500"/>
            <ac:cxnSpMk id="9" creationId="{49935A51-4D7A-0DEE-FC30-47F3DD7A6823}"/>
          </ac:cxnSpMkLst>
        </pc:cxnChg>
      </pc:sldChg>
      <pc:sldChg chg="add del replId">
        <pc:chgData name="edoleh@udel.edu" userId="S::urn:spo:guest#edoleh@udel.edu::" providerId="AD" clId="Web-{8EC7F64E-29D4-A9E0-EE8C-1BF8069D2464}" dt="2023-04-16T03:05:46.344" v="506"/>
        <pc:sldMkLst>
          <pc:docMk/>
          <pc:sldMk cId="1213849336" sldId="3501"/>
        </pc:sldMkLst>
      </pc:sldChg>
    </pc:docChg>
  </pc:docChgLst>
  <pc:docChgLst>
    <pc:chgData name="Wang, Yongdan" userId="1416b50c-2561-4304-85ac-d622a5fe88ac" providerId="ADAL" clId="{3C0A418B-C2A1-402D-BD50-547A2A9F92FA}"/>
    <pc:docChg chg="modSld">
      <pc:chgData name="Wang, Yongdan" userId="1416b50c-2561-4304-85ac-d622a5fe88ac" providerId="ADAL" clId="{3C0A418B-C2A1-402D-BD50-547A2A9F92FA}" dt="2024-02-21T21:18:17.517" v="0" actId="571"/>
      <pc:docMkLst>
        <pc:docMk/>
      </pc:docMkLst>
      <pc:sldChg chg="addSp modSp">
        <pc:chgData name="Wang, Yongdan" userId="1416b50c-2561-4304-85ac-d622a5fe88ac" providerId="ADAL" clId="{3C0A418B-C2A1-402D-BD50-547A2A9F92FA}" dt="2024-02-21T21:18:17.517" v="0" actId="571"/>
        <pc:sldMkLst>
          <pc:docMk/>
          <pc:sldMk cId="965119944" sldId="3645"/>
        </pc:sldMkLst>
        <pc:spChg chg="add mod">
          <ac:chgData name="Wang, Yongdan" userId="1416b50c-2561-4304-85ac-d622a5fe88ac" providerId="ADAL" clId="{3C0A418B-C2A1-402D-BD50-547A2A9F92FA}" dt="2024-02-21T21:18:17.517" v="0" actId="571"/>
          <ac:spMkLst>
            <pc:docMk/>
            <pc:sldMk cId="965119944" sldId="3645"/>
            <ac:spMk id="8" creationId="{1A6228D3-A90F-D0E7-C03E-935A8D688ACE}"/>
          </ac:spMkLst>
        </pc:spChg>
        <pc:spChg chg="add mod">
          <ac:chgData name="Wang, Yongdan" userId="1416b50c-2561-4304-85ac-d622a5fe88ac" providerId="ADAL" clId="{3C0A418B-C2A1-402D-BD50-547A2A9F92FA}" dt="2024-02-21T21:18:17.517" v="0" actId="571"/>
          <ac:spMkLst>
            <pc:docMk/>
            <pc:sldMk cId="965119944" sldId="3645"/>
            <ac:spMk id="10" creationId="{49B4D007-54D6-F2A7-CFF8-364EB760608F}"/>
          </ac:spMkLst>
        </pc:spChg>
        <pc:spChg chg="add mod">
          <ac:chgData name="Wang, Yongdan" userId="1416b50c-2561-4304-85ac-d622a5fe88ac" providerId="ADAL" clId="{3C0A418B-C2A1-402D-BD50-547A2A9F92FA}" dt="2024-02-21T21:18:17.517" v="0" actId="571"/>
          <ac:spMkLst>
            <pc:docMk/>
            <pc:sldMk cId="965119944" sldId="3645"/>
            <ac:spMk id="15" creationId="{176629A6-8B30-43CD-B321-ECFFE5174C29}"/>
          </ac:spMkLst>
        </pc:spChg>
        <pc:spChg chg="add mod">
          <ac:chgData name="Wang, Yongdan" userId="1416b50c-2561-4304-85ac-d622a5fe88ac" providerId="ADAL" clId="{3C0A418B-C2A1-402D-BD50-547A2A9F92FA}" dt="2024-02-21T21:18:17.517" v="0" actId="571"/>
          <ac:spMkLst>
            <pc:docMk/>
            <pc:sldMk cId="965119944" sldId="3645"/>
            <ac:spMk id="16" creationId="{79A16DBB-F6E5-F443-73BF-556B9C5D4538}"/>
          </ac:spMkLst>
        </pc:spChg>
        <pc:spChg chg="add mod">
          <ac:chgData name="Wang, Yongdan" userId="1416b50c-2561-4304-85ac-d622a5fe88ac" providerId="ADAL" clId="{3C0A418B-C2A1-402D-BD50-547A2A9F92FA}" dt="2024-02-21T21:18:17.517" v="0" actId="571"/>
          <ac:spMkLst>
            <pc:docMk/>
            <pc:sldMk cId="965119944" sldId="3645"/>
            <ac:spMk id="17" creationId="{4E54326F-C65A-2521-1CA9-8F196DCC8630}"/>
          </ac:spMkLst>
        </pc:spChg>
        <pc:spChg chg="add mod">
          <ac:chgData name="Wang, Yongdan" userId="1416b50c-2561-4304-85ac-d622a5fe88ac" providerId="ADAL" clId="{3C0A418B-C2A1-402D-BD50-547A2A9F92FA}" dt="2024-02-21T21:18:17.517" v="0" actId="571"/>
          <ac:spMkLst>
            <pc:docMk/>
            <pc:sldMk cId="965119944" sldId="3645"/>
            <ac:spMk id="18" creationId="{D1287859-7E58-33EC-C730-FB856E8BFACA}"/>
          </ac:spMkLst>
        </pc:spChg>
      </pc:sldChg>
    </pc:docChg>
  </pc:docChgLst>
  <pc:docChgLst>
    <pc:chgData name="Fu, Qiang" userId="cd39a8ac-ebbf-45f8-b949-2694965de25d" providerId="ADAL" clId="{251DADE8-56D3-EF49-A082-38E9843B0436}"/>
    <pc:docChg chg="undo custSel addSld delSld modSld">
      <pc:chgData name="Fu, Qiang" userId="cd39a8ac-ebbf-45f8-b949-2694965de25d" providerId="ADAL" clId="{251DADE8-56D3-EF49-A082-38E9843B0436}" dt="2024-03-18T14:53:43.298" v="217" actId="113"/>
      <pc:docMkLst>
        <pc:docMk/>
      </pc:docMkLst>
      <pc:sldChg chg="del">
        <pc:chgData name="Fu, Qiang" userId="cd39a8ac-ebbf-45f8-b949-2694965de25d" providerId="ADAL" clId="{251DADE8-56D3-EF49-A082-38E9843B0436}" dt="2024-03-15T15:51:38.411" v="0" actId="2696"/>
        <pc:sldMkLst>
          <pc:docMk/>
          <pc:sldMk cId="906616641" sldId="261"/>
        </pc:sldMkLst>
      </pc:sldChg>
      <pc:sldChg chg="del">
        <pc:chgData name="Fu, Qiang" userId="cd39a8ac-ebbf-45f8-b949-2694965de25d" providerId="ADAL" clId="{251DADE8-56D3-EF49-A082-38E9843B0436}" dt="2024-03-15T15:51:38.411" v="0" actId="2696"/>
        <pc:sldMkLst>
          <pc:docMk/>
          <pc:sldMk cId="2873756951" sldId="262"/>
        </pc:sldMkLst>
      </pc:sldChg>
      <pc:sldChg chg="add del">
        <pc:chgData name="Fu, Qiang" userId="cd39a8ac-ebbf-45f8-b949-2694965de25d" providerId="ADAL" clId="{251DADE8-56D3-EF49-A082-38E9843B0436}" dt="2024-03-17T14:45:38.874" v="2"/>
        <pc:sldMkLst>
          <pc:docMk/>
          <pc:sldMk cId="1689624749" sldId="265"/>
        </pc:sldMkLst>
      </pc:sldChg>
      <pc:sldChg chg="modSp add mod">
        <pc:chgData name="Fu, Qiang" userId="cd39a8ac-ebbf-45f8-b949-2694965de25d" providerId="ADAL" clId="{251DADE8-56D3-EF49-A082-38E9843B0436}" dt="2024-03-18T14:23:05.033" v="189" actId="1076"/>
        <pc:sldMkLst>
          <pc:docMk/>
          <pc:sldMk cId="930246592" sldId="3627"/>
        </pc:sldMkLst>
        <pc:spChg chg="mod">
          <ac:chgData name="Fu, Qiang" userId="cd39a8ac-ebbf-45f8-b949-2694965de25d" providerId="ADAL" clId="{251DADE8-56D3-EF49-A082-38E9843B0436}" dt="2024-03-18T14:23:05.033" v="189" actId="1076"/>
          <ac:spMkLst>
            <pc:docMk/>
            <pc:sldMk cId="930246592" sldId="3627"/>
            <ac:spMk id="2" creationId="{5AAADD49-7C09-666C-26CE-9F4EC5745B87}"/>
          </ac:spMkLst>
        </pc:spChg>
        <pc:spChg chg="mod">
          <ac:chgData name="Fu, Qiang" userId="cd39a8ac-ebbf-45f8-b949-2694965de25d" providerId="ADAL" clId="{251DADE8-56D3-EF49-A082-38E9843B0436}" dt="2024-03-18T13:04:56.953" v="141" actId="20577"/>
          <ac:spMkLst>
            <pc:docMk/>
            <pc:sldMk cId="930246592" sldId="3627"/>
            <ac:spMk id="3" creationId="{15D70331-B71B-9D0E-FAB4-FB95E6C90909}"/>
          </ac:spMkLst>
        </pc:spChg>
        <pc:spChg chg="mod">
          <ac:chgData name="Fu, Qiang" userId="cd39a8ac-ebbf-45f8-b949-2694965de25d" providerId="ADAL" clId="{251DADE8-56D3-EF49-A082-38E9843B0436}" dt="2024-03-17T14:48:19.932" v="100" actId="20577"/>
          <ac:spMkLst>
            <pc:docMk/>
            <pc:sldMk cId="930246592" sldId="3627"/>
            <ac:spMk id="4" creationId="{66254F10-448A-2325-B43F-799E0CABCD96}"/>
          </ac:spMkLst>
        </pc:spChg>
      </pc:sldChg>
      <pc:sldChg chg="modSp add mod">
        <pc:chgData name="Fu, Qiang" userId="cd39a8ac-ebbf-45f8-b949-2694965de25d" providerId="ADAL" clId="{251DADE8-56D3-EF49-A082-38E9843B0436}" dt="2024-03-17T14:47:34.619" v="88" actId="1076"/>
        <pc:sldMkLst>
          <pc:docMk/>
          <pc:sldMk cId="2341748110" sldId="3628"/>
        </pc:sldMkLst>
        <pc:spChg chg="mod">
          <ac:chgData name="Fu, Qiang" userId="cd39a8ac-ebbf-45f8-b949-2694965de25d" providerId="ADAL" clId="{251DADE8-56D3-EF49-A082-38E9843B0436}" dt="2024-03-17T14:47:34.619" v="88" actId="1076"/>
          <ac:spMkLst>
            <pc:docMk/>
            <pc:sldMk cId="2341748110" sldId="3628"/>
            <ac:spMk id="2" creationId="{76E7DA22-099E-630B-E92C-4EA7A3AB76A7}"/>
          </ac:spMkLst>
        </pc:spChg>
      </pc:sldChg>
      <pc:sldChg chg="modSp add del mod">
        <pc:chgData name="Fu, Qiang" userId="cd39a8ac-ebbf-45f8-b949-2694965de25d" providerId="ADAL" clId="{251DADE8-56D3-EF49-A082-38E9843B0436}" dt="2024-03-18T14:51:22.614" v="216" actId="2696"/>
        <pc:sldMkLst>
          <pc:docMk/>
          <pc:sldMk cId="2572461555" sldId="3636"/>
        </pc:sldMkLst>
        <pc:spChg chg="mod">
          <ac:chgData name="Fu, Qiang" userId="cd39a8ac-ebbf-45f8-b949-2694965de25d" providerId="ADAL" clId="{251DADE8-56D3-EF49-A082-38E9843B0436}" dt="2024-03-17T14:50:37.099" v="137" actId="20577"/>
          <ac:spMkLst>
            <pc:docMk/>
            <pc:sldMk cId="2572461555" sldId="3636"/>
            <ac:spMk id="7" creationId="{83C9B39A-07E0-011A-FC4A-29104D44BD5D}"/>
          </ac:spMkLst>
        </pc:spChg>
      </pc:sldChg>
      <pc:sldChg chg="del">
        <pc:chgData name="Fu, Qiang" userId="cd39a8ac-ebbf-45f8-b949-2694965de25d" providerId="ADAL" clId="{251DADE8-56D3-EF49-A082-38E9843B0436}" dt="2024-03-17T14:45:29.798" v="1" actId="2696"/>
        <pc:sldMkLst>
          <pc:docMk/>
          <pc:sldMk cId="92390778" sldId="3641"/>
        </pc:sldMkLst>
      </pc:sldChg>
      <pc:sldChg chg="addSp modSp add del mod">
        <pc:chgData name="Fu, Qiang" userId="cd39a8ac-ebbf-45f8-b949-2694965de25d" providerId="ADAL" clId="{251DADE8-56D3-EF49-A082-38E9843B0436}" dt="2024-03-18T14:51:11.240" v="215" actId="255"/>
        <pc:sldMkLst>
          <pc:docMk/>
          <pc:sldMk cId="4217753356" sldId="3642"/>
        </pc:sldMkLst>
        <pc:spChg chg="mod">
          <ac:chgData name="Fu, Qiang" userId="cd39a8ac-ebbf-45f8-b949-2694965de25d" providerId="ADAL" clId="{251DADE8-56D3-EF49-A082-38E9843B0436}" dt="2024-03-18T14:49:51.889" v="196" actId="1076"/>
          <ac:spMkLst>
            <pc:docMk/>
            <pc:sldMk cId="4217753356" sldId="3642"/>
            <ac:spMk id="2" creationId="{1854FC89-8280-4E41-C4AF-2735F1921F2B}"/>
          </ac:spMkLst>
        </pc:spChg>
        <pc:spChg chg="mod">
          <ac:chgData name="Fu, Qiang" userId="cd39a8ac-ebbf-45f8-b949-2694965de25d" providerId="ADAL" clId="{251DADE8-56D3-EF49-A082-38E9843B0436}" dt="2024-03-18T14:51:11.240" v="215" actId="255"/>
          <ac:spMkLst>
            <pc:docMk/>
            <pc:sldMk cId="4217753356" sldId="3642"/>
            <ac:spMk id="6" creationId="{96A200A6-337D-B930-DC30-5C7B48D1B365}"/>
          </ac:spMkLst>
        </pc:spChg>
        <pc:spChg chg="add mod">
          <ac:chgData name="Fu, Qiang" userId="cd39a8ac-ebbf-45f8-b949-2694965de25d" providerId="ADAL" clId="{251DADE8-56D3-EF49-A082-38E9843B0436}" dt="2024-03-18T14:50:22.445" v="204" actId="1076"/>
          <ac:spMkLst>
            <pc:docMk/>
            <pc:sldMk cId="4217753356" sldId="3642"/>
            <ac:spMk id="7" creationId="{79DA4DB1-619E-ED24-A4EF-2DFD034CEC1D}"/>
          </ac:spMkLst>
        </pc:spChg>
        <pc:picChg chg="add mod">
          <ac:chgData name="Fu, Qiang" userId="cd39a8ac-ebbf-45f8-b949-2694965de25d" providerId="ADAL" clId="{251DADE8-56D3-EF49-A082-38E9843B0436}" dt="2024-03-18T14:50:04.453" v="201" actId="1076"/>
          <ac:picMkLst>
            <pc:docMk/>
            <pc:sldMk cId="4217753356" sldId="3642"/>
            <ac:picMk id="3" creationId="{8A0E16F3-1B8F-4A6C-1495-A9886706123C}"/>
          </ac:picMkLst>
        </pc:picChg>
        <pc:picChg chg="mod">
          <ac:chgData name="Fu, Qiang" userId="cd39a8ac-ebbf-45f8-b949-2694965de25d" providerId="ADAL" clId="{251DADE8-56D3-EF49-A082-38E9843B0436}" dt="2024-03-18T14:50:49.649" v="212" actId="1076"/>
          <ac:picMkLst>
            <pc:docMk/>
            <pc:sldMk cId="4217753356" sldId="3642"/>
            <ac:picMk id="4" creationId="{EAC381F6-49DB-4416-FA66-D188BEDBA1D0}"/>
          </ac:picMkLst>
        </pc:picChg>
        <pc:picChg chg="mod">
          <ac:chgData name="Fu, Qiang" userId="cd39a8ac-ebbf-45f8-b949-2694965de25d" providerId="ADAL" clId="{251DADE8-56D3-EF49-A082-38E9843B0436}" dt="2024-03-18T14:50:47.248" v="211" actId="1076"/>
          <ac:picMkLst>
            <pc:docMk/>
            <pc:sldMk cId="4217753356" sldId="3642"/>
            <ac:picMk id="5" creationId="{EDC9CD0F-9E30-40FC-5F67-2E2EC494512E}"/>
          </ac:picMkLst>
        </pc:picChg>
      </pc:sldChg>
      <pc:sldChg chg="del">
        <pc:chgData name="Fu, Qiang" userId="cd39a8ac-ebbf-45f8-b949-2694965de25d" providerId="ADAL" clId="{251DADE8-56D3-EF49-A082-38E9843B0436}" dt="2024-03-17T14:45:29.798" v="1" actId="2696"/>
        <pc:sldMkLst>
          <pc:docMk/>
          <pc:sldMk cId="965119944" sldId="3645"/>
        </pc:sldMkLst>
      </pc:sldChg>
      <pc:sldChg chg="del">
        <pc:chgData name="Fu, Qiang" userId="cd39a8ac-ebbf-45f8-b949-2694965de25d" providerId="ADAL" clId="{251DADE8-56D3-EF49-A082-38E9843B0436}" dt="2024-03-15T15:51:38.411" v="0" actId="2696"/>
        <pc:sldMkLst>
          <pc:docMk/>
          <pc:sldMk cId="2832991659" sldId="3662"/>
        </pc:sldMkLst>
      </pc:sldChg>
      <pc:sldChg chg="add del">
        <pc:chgData name="Fu, Qiang" userId="cd39a8ac-ebbf-45f8-b949-2694965de25d" providerId="ADAL" clId="{251DADE8-56D3-EF49-A082-38E9843B0436}" dt="2024-03-17T14:45:38.874" v="2"/>
        <pc:sldMkLst>
          <pc:docMk/>
          <pc:sldMk cId="926105398" sldId="3663"/>
        </pc:sldMkLst>
      </pc:sldChg>
      <pc:sldChg chg="modSp add del mod">
        <pc:chgData name="Fu, Qiang" userId="cd39a8ac-ebbf-45f8-b949-2694965de25d" providerId="ADAL" clId="{251DADE8-56D3-EF49-A082-38E9843B0436}" dt="2024-03-18T14:17:02.591" v="142" actId="207"/>
        <pc:sldMkLst>
          <pc:docMk/>
          <pc:sldMk cId="1902626562" sldId="3664"/>
        </pc:sldMkLst>
        <pc:spChg chg="mod">
          <ac:chgData name="Fu, Qiang" userId="cd39a8ac-ebbf-45f8-b949-2694965de25d" providerId="ADAL" clId="{251DADE8-56D3-EF49-A082-38E9843B0436}" dt="2024-03-18T14:17:02.591" v="142" actId="207"/>
          <ac:spMkLst>
            <pc:docMk/>
            <pc:sldMk cId="1902626562" sldId="3664"/>
            <ac:spMk id="9" creationId="{CE678C29-C7C3-F65D-0B95-FCF64CA4F93C}"/>
          </ac:spMkLst>
        </pc:spChg>
      </pc:sldChg>
      <pc:sldChg chg="del">
        <pc:chgData name="Fu, Qiang" userId="cd39a8ac-ebbf-45f8-b949-2694965de25d" providerId="ADAL" clId="{251DADE8-56D3-EF49-A082-38E9843B0436}" dt="2024-03-15T15:51:38.411" v="0" actId="2696"/>
        <pc:sldMkLst>
          <pc:docMk/>
          <pc:sldMk cId="3642007221" sldId="3666"/>
        </pc:sldMkLst>
      </pc:sldChg>
      <pc:sldChg chg="modSp add del mod">
        <pc:chgData name="Fu, Qiang" userId="cd39a8ac-ebbf-45f8-b949-2694965de25d" providerId="ADAL" clId="{251DADE8-56D3-EF49-A082-38E9843B0436}" dt="2024-03-18T14:53:43.298" v="217" actId="113"/>
        <pc:sldMkLst>
          <pc:docMk/>
          <pc:sldMk cId="3016360479" sldId="3667"/>
        </pc:sldMkLst>
        <pc:spChg chg="mod">
          <ac:chgData name="Fu, Qiang" userId="cd39a8ac-ebbf-45f8-b949-2694965de25d" providerId="ADAL" clId="{251DADE8-56D3-EF49-A082-38E9843B0436}" dt="2024-03-18T14:53:43.298" v="217" actId="113"/>
          <ac:spMkLst>
            <pc:docMk/>
            <pc:sldMk cId="3016360479" sldId="3667"/>
            <ac:spMk id="10" creationId="{F3393E8E-806E-D037-D8F2-5376BD50DE8F}"/>
          </ac:spMkLst>
        </pc:spChg>
      </pc:sldChg>
      <pc:sldChg chg="modSp mod">
        <pc:chgData name="Fu, Qiang" userId="cd39a8ac-ebbf-45f8-b949-2694965de25d" providerId="ADAL" clId="{251DADE8-56D3-EF49-A082-38E9843B0436}" dt="2024-03-18T14:30:45.772" v="190" actId="20577"/>
        <pc:sldMkLst>
          <pc:docMk/>
          <pc:sldMk cId="3417588987" sldId="3668"/>
        </pc:sldMkLst>
        <pc:spChg chg="mod">
          <ac:chgData name="Fu, Qiang" userId="cd39a8ac-ebbf-45f8-b949-2694965de25d" providerId="ADAL" clId="{251DADE8-56D3-EF49-A082-38E9843B0436}" dt="2024-03-18T14:30:45.772" v="190" actId="20577"/>
          <ac:spMkLst>
            <pc:docMk/>
            <pc:sldMk cId="3417588987" sldId="3668"/>
            <ac:spMk id="5" creationId="{F508ECED-5CBE-82B4-1FA7-BFAFCEBF9663}"/>
          </ac:spMkLst>
        </pc:spChg>
      </pc:sldChg>
      <pc:sldMasterChg chg="delSldLayout">
        <pc:chgData name="Fu, Qiang" userId="cd39a8ac-ebbf-45f8-b949-2694965de25d" providerId="ADAL" clId="{251DADE8-56D3-EF49-A082-38E9843B0436}" dt="2024-03-17T14:45:29.798" v="1" actId="2696"/>
        <pc:sldMasterMkLst>
          <pc:docMk/>
          <pc:sldMasterMk cId="1964003841" sldId="2147483672"/>
        </pc:sldMasterMkLst>
        <pc:sldLayoutChg chg="del">
          <pc:chgData name="Fu, Qiang" userId="cd39a8ac-ebbf-45f8-b949-2694965de25d" providerId="ADAL" clId="{251DADE8-56D3-EF49-A082-38E9843B0436}" dt="2024-03-17T14:45:29.798" v="1" actId="2696"/>
          <pc:sldLayoutMkLst>
            <pc:docMk/>
            <pc:sldMasterMk cId="1964003841" sldId="2147483672"/>
            <pc:sldLayoutMk cId="1335888277" sldId="2147483684"/>
          </pc:sldLayoutMkLst>
        </pc:sldLayoutChg>
      </pc:sldMasterChg>
    </pc:docChg>
  </pc:docChgLst>
  <pc:docChgLst>
    <pc:chgData name="Fu, Qiang" userId="cd39a8ac-ebbf-45f8-b949-2694965de25d" providerId="ADAL" clId="{8474272C-08A8-0C48-964A-FFDF5E23A168}"/>
    <pc:docChg chg="undo redo custSel addSld delSld modSld sldOrd">
      <pc:chgData name="Fu, Qiang" userId="cd39a8ac-ebbf-45f8-b949-2694965de25d" providerId="ADAL" clId="{8474272C-08A8-0C48-964A-FFDF5E23A168}" dt="2024-07-15T14:27:58.439" v="1634" actId="208"/>
      <pc:docMkLst>
        <pc:docMk/>
      </pc:docMkLst>
      <pc:sldChg chg="modSp">
        <pc:chgData name="Fu, Qiang" userId="cd39a8ac-ebbf-45f8-b949-2694965de25d" providerId="ADAL" clId="{8474272C-08A8-0C48-964A-FFDF5E23A168}" dt="2024-07-15T12:15:06.334" v="568" actId="13926"/>
        <pc:sldMkLst>
          <pc:docMk/>
          <pc:sldMk cId="922772324" sldId="3494"/>
        </pc:sldMkLst>
        <pc:graphicFrameChg chg="mod">
          <ac:chgData name="Fu, Qiang" userId="cd39a8ac-ebbf-45f8-b949-2694965de25d" providerId="ADAL" clId="{8474272C-08A8-0C48-964A-FFDF5E23A168}" dt="2024-07-15T12:15:06.334" v="568" actId="13926"/>
          <ac:graphicFrameMkLst>
            <pc:docMk/>
            <pc:sldMk cId="922772324" sldId="3494"/>
            <ac:graphicFrameMk id="4" creationId="{0C583038-D931-D200-7353-B3DDC5A51251}"/>
          </ac:graphicFrameMkLst>
        </pc:graphicFrameChg>
      </pc:sldChg>
      <pc:sldChg chg="modSp add del mod modAnim">
        <pc:chgData name="Fu, Qiang" userId="cd39a8ac-ebbf-45f8-b949-2694965de25d" providerId="ADAL" clId="{8474272C-08A8-0C48-964A-FFDF5E23A168}" dt="2024-07-15T13:54:38.286" v="1541" actId="20577"/>
        <pc:sldMkLst>
          <pc:docMk/>
          <pc:sldMk cId="930246592" sldId="3627"/>
        </pc:sldMkLst>
        <pc:spChg chg="mod">
          <ac:chgData name="Fu, Qiang" userId="cd39a8ac-ebbf-45f8-b949-2694965de25d" providerId="ADAL" clId="{8474272C-08A8-0C48-964A-FFDF5E23A168}" dt="2024-07-15T13:43:25.127" v="1155" actId="20577"/>
          <ac:spMkLst>
            <pc:docMk/>
            <pc:sldMk cId="930246592" sldId="3627"/>
            <ac:spMk id="2" creationId="{5AAADD49-7C09-666C-26CE-9F4EC5745B87}"/>
          </ac:spMkLst>
        </pc:spChg>
        <pc:spChg chg="mod">
          <ac:chgData name="Fu, Qiang" userId="cd39a8ac-ebbf-45f8-b949-2694965de25d" providerId="ADAL" clId="{8474272C-08A8-0C48-964A-FFDF5E23A168}" dt="2024-07-15T13:44:23.461" v="1221" actId="20577"/>
          <ac:spMkLst>
            <pc:docMk/>
            <pc:sldMk cId="930246592" sldId="3627"/>
            <ac:spMk id="3" creationId="{15D70331-B71B-9D0E-FAB4-FB95E6C90909}"/>
          </ac:spMkLst>
        </pc:spChg>
        <pc:spChg chg="mod">
          <ac:chgData name="Fu, Qiang" userId="cd39a8ac-ebbf-45f8-b949-2694965de25d" providerId="ADAL" clId="{8474272C-08A8-0C48-964A-FFDF5E23A168}" dt="2024-07-15T13:54:38.286" v="1541" actId="20577"/>
          <ac:spMkLst>
            <pc:docMk/>
            <pc:sldMk cId="930246592" sldId="3627"/>
            <ac:spMk id="4" creationId="{66254F10-448A-2325-B43F-799E0CABCD96}"/>
          </ac:spMkLst>
        </pc:spChg>
      </pc:sldChg>
      <pc:sldChg chg="addSp modSp add mod">
        <pc:chgData name="Fu, Qiang" userId="cd39a8ac-ebbf-45f8-b949-2694965de25d" providerId="ADAL" clId="{8474272C-08A8-0C48-964A-FFDF5E23A168}" dt="2024-07-15T12:06:20.037" v="236" actId="1076"/>
        <pc:sldMkLst>
          <pc:docMk/>
          <pc:sldMk cId="493276966" sldId="3628"/>
        </pc:sldMkLst>
        <pc:spChg chg="add mod">
          <ac:chgData name="Fu, Qiang" userId="cd39a8ac-ebbf-45f8-b949-2694965de25d" providerId="ADAL" clId="{8474272C-08A8-0C48-964A-FFDF5E23A168}" dt="2024-07-15T12:06:20.037" v="236" actId="1076"/>
          <ac:spMkLst>
            <pc:docMk/>
            <pc:sldMk cId="493276966" sldId="3628"/>
            <ac:spMk id="3" creationId="{1A6109F5-AA63-A652-06ED-C33860FE49F3}"/>
          </ac:spMkLst>
        </pc:spChg>
      </pc:sldChg>
      <pc:sldChg chg="del">
        <pc:chgData name="Fu, Qiang" userId="cd39a8ac-ebbf-45f8-b949-2694965de25d" providerId="ADAL" clId="{8474272C-08A8-0C48-964A-FFDF5E23A168}" dt="2024-07-13T18:50:15.089" v="0" actId="2696"/>
        <pc:sldMkLst>
          <pc:docMk/>
          <pc:sldMk cId="2341748110" sldId="3628"/>
        </pc:sldMkLst>
      </pc:sldChg>
      <pc:sldChg chg="addSp modSp add mod modAnim">
        <pc:chgData name="Fu, Qiang" userId="cd39a8ac-ebbf-45f8-b949-2694965de25d" providerId="ADAL" clId="{8474272C-08A8-0C48-964A-FFDF5E23A168}" dt="2024-07-15T14:16:30.856" v="1632"/>
        <pc:sldMkLst>
          <pc:docMk/>
          <pc:sldMk cId="2929570964" sldId="3632"/>
        </pc:sldMkLst>
        <pc:spChg chg="add mod">
          <ac:chgData name="Fu, Qiang" userId="cd39a8ac-ebbf-45f8-b949-2694965de25d" providerId="ADAL" clId="{8474272C-08A8-0C48-964A-FFDF5E23A168}" dt="2024-07-15T13:56:22.995" v="1551" actId="20577"/>
          <ac:spMkLst>
            <pc:docMk/>
            <pc:sldMk cId="2929570964" sldId="3632"/>
            <ac:spMk id="2" creationId="{6D2E8D60-D48B-3F24-9754-DF9D9671F336}"/>
          </ac:spMkLst>
        </pc:spChg>
        <pc:graphicFrameChg chg="mod">
          <ac:chgData name="Fu, Qiang" userId="cd39a8ac-ebbf-45f8-b949-2694965de25d" providerId="ADAL" clId="{8474272C-08A8-0C48-964A-FFDF5E23A168}" dt="2024-07-15T12:10:22.926" v="432" actId="1076"/>
          <ac:graphicFrameMkLst>
            <pc:docMk/>
            <pc:sldMk cId="2929570964" sldId="3632"/>
            <ac:graphicFrameMk id="8" creationId="{858B40EF-6E58-B3D1-8966-16D6868B27AA}"/>
          </ac:graphicFrameMkLst>
        </pc:graphicFrameChg>
      </pc:sldChg>
      <pc:sldChg chg="modSp add mod">
        <pc:chgData name="Fu, Qiang" userId="cd39a8ac-ebbf-45f8-b949-2694965de25d" providerId="ADAL" clId="{8474272C-08A8-0C48-964A-FFDF5E23A168}" dt="2024-07-15T14:00:23.840" v="1583" actId="20577"/>
        <pc:sldMkLst>
          <pc:docMk/>
          <pc:sldMk cId="3369832655" sldId="3634"/>
        </pc:sldMkLst>
        <pc:spChg chg="mod">
          <ac:chgData name="Fu, Qiang" userId="cd39a8ac-ebbf-45f8-b949-2694965de25d" providerId="ADAL" clId="{8474272C-08A8-0C48-964A-FFDF5E23A168}" dt="2024-07-15T14:00:23.840" v="1583" actId="20577"/>
          <ac:spMkLst>
            <pc:docMk/>
            <pc:sldMk cId="3369832655" sldId="3634"/>
            <ac:spMk id="2" creationId="{5AAADD49-7C09-666C-26CE-9F4EC5745B87}"/>
          </ac:spMkLst>
        </pc:spChg>
        <pc:spChg chg="mod">
          <ac:chgData name="Fu, Qiang" userId="cd39a8ac-ebbf-45f8-b949-2694965de25d" providerId="ADAL" clId="{8474272C-08A8-0C48-964A-FFDF5E23A168}" dt="2024-07-15T12:13:04.330" v="481" actId="1076"/>
          <ac:spMkLst>
            <pc:docMk/>
            <pc:sldMk cId="3369832655" sldId="3634"/>
            <ac:spMk id="3" creationId="{79053E72-14DA-C2C1-CDE8-1EE17046B489}"/>
          </ac:spMkLst>
        </pc:spChg>
        <pc:graphicFrameChg chg="mod modGraphic">
          <ac:chgData name="Fu, Qiang" userId="cd39a8ac-ebbf-45f8-b949-2694965de25d" providerId="ADAL" clId="{8474272C-08A8-0C48-964A-FFDF5E23A168}" dt="2024-07-15T12:13:00.370" v="480" actId="1076"/>
          <ac:graphicFrameMkLst>
            <pc:docMk/>
            <pc:sldMk cId="3369832655" sldId="3634"/>
            <ac:graphicFrameMk id="4" creationId="{276FC9BD-64C4-A02E-57BE-2CC396B6F01C}"/>
          </ac:graphicFrameMkLst>
        </pc:graphicFrameChg>
      </pc:sldChg>
      <pc:sldChg chg="del">
        <pc:chgData name="Fu, Qiang" userId="cd39a8ac-ebbf-45f8-b949-2694965de25d" providerId="ADAL" clId="{8474272C-08A8-0C48-964A-FFDF5E23A168}" dt="2024-07-15T13:43:13.026" v="1147" actId="2696"/>
        <pc:sldMkLst>
          <pc:docMk/>
          <pc:sldMk cId="926105398" sldId="3663"/>
        </pc:sldMkLst>
      </pc:sldChg>
      <pc:sldChg chg="modSp mod">
        <pc:chgData name="Fu, Qiang" userId="cd39a8ac-ebbf-45f8-b949-2694965de25d" providerId="ADAL" clId="{8474272C-08A8-0C48-964A-FFDF5E23A168}" dt="2024-07-15T14:01:04.120" v="1631" actId="20577"/>
        <pc:sldMkLst>
          <pc:docMk/>
          <pc:sldMk cId="3417588987" sldId="3668"/>
        </pc:sldMkLst>
        <pc:spChg chg="mod">
          <ac:chgData name="Fu, Qiang" userId="cd39a8ac-ebbf-45f8-b949-2694965de25d" providerId="ADAL" clId="{8474272C-08A8-0C48-964A-FFDF5E23A168}" dt="2024-07-15T14:01:04.120" v="1631" actId="20577"/>
          <ac:spMkLst>
            <pc:docMk/>
            <pc:sldMk cId="3417588987" sldId="3668"/>
            <ac:spMk id="5" creationId="{F508ECED-5CBE-82B4-1FA7-BFAFCEBF9663}"/>
          </ac:spMkLst>
        </pc:spChg>
      </pc:sldChg>
      <pc:sldChg chg="add ord">
        <pc:chgData name="Fu, Qiang" userId="cd39a8ac-ebbf-45f8-b949-2694965de25d" providerId="ADAL" clId="{8474272C-08A8-0C48-964A-FFDF5E23A168}" dt="2024-07-13T18:51:06.840" v="6" actId="20578"/>
        <pc:sldMkLst>
          <pc:docMk/>
          <pc:sldMk cId="3100953154" sldId="3703"/>
        </pc:sldMkLst>
      </pc:sldChg>
      <pc:sldChg chg="modSp add mod">
        <pc:chgData name="Fu, Qiang" userId="cd39a8ac-ebbf-45f8-b949-2694965de25d" providerId="ADAL" clId="{8474272C-08A8-0C48-964A-FFDF5E23A168}" dt="2024-07-15T14:00:13.030" v="1571" actId="20577"/>
        <pc:sldMkLst>
          <pc:docMk/>
          <pc:sldMk cId="3098956321" sldId="3704"/>
        </pc:sldMkLst>
        <pc:spChg chg="mod">
          <ac:chgData name="Fu, Qiang" userId="cd39a8ac-ebbf-45f8-b949-2694965de25d" providerId="ADAL" clId="{8474272C-08A8-0C48-964A-FFDF5E23A168}" dt="2024-07-15T14:00:13.030" v="1571" actId="20577"/>
          <ac:spMkLst>
            <pc:docMk/>
            <pc:sldMk cId="3098956321" sldId="3704"/>
            <ac:spMk id="2" creationId="{5AAADD49-7C09-666C-26CE-9F4EC5745B87}"/>
          </ac:spMkLst>
        </pc:spChg>
        <pc:graphicFrameChg chg="modGraphic">
          <ac:chgData name="Fu, Qiang" userId="cd39a8ac-ebbf-45f8-b949-2694965de25d" providerId="ADAL" clId="{8474272C-08A8-0C48-964A-FFDF5E23A168}" dt="2024-07-15T12:12:43.509" v="477" actId="20577"/>
          <ac:graphicFrameMkLst>
            <pc:docMk/>
            <pc:sldMk cId="3098956321" sldId="3704"/>
            <ac:graphicFrameMk id="4" creationId="{276FC9BD-64C4-A02E-57BE-2CC396B6F01C}"/>
          </ac:graphicFrameMkLst>
        </pc:graphicFrameChg>
      </pc:sldChg>
      <pc:sldChg chg="addSp modSp add mod modAnim">
        <pc:chgData name="Fu, Qiang" userId="cd39a8ac-ebbf-45f8-b949-2694965de25d" providerId="ADAL" clId="{8474272C-08A8-0C48-964A-FFDF5E23A168}" dt="2024-07-15T14:00:32.239" v="1584"/>
        <pc:sldMkLst>
          <pc:docMk/>
          <pc:sldMk cId="74769128" sldId="3705"/>
        </pc:sldMkLst>
        <pc:spChg chg="add mod">
          <ac:chgData name="Fu, Qiang" userId="cd39a8ac-ebbf-45f8-b949-2694965de25d" providerId="ADAL" clId="{8474272C-08A8-0C48-964A-FFDF5E23A168}" dt="2024-07-15T13:56:16.151" v="1546" actId="20577"/>
          <ac:spMkLst>
            <pc:docMk/>
            <pc:sldMk cId="74769128" sldId="3705"/>
            <ac:spMk id="3" creationId="{99FE302E-9D7D-6FB5-B961-8644F45FC6E9}"/>
          </ac:spMkLst>
        </pc:spChg>
        <pc:graphicFrameChg chg="mod">
          <ac:chgData name="Fu, Qiang" userId="cd39a8ac-ebbf-45f8-b949-2694965de25d" providerId="ADAL" clId="{8474272C-08A8-0C48-964A-FFDF5E23A168}" dt="2024-07-15T12:07:33.048" v="244" actId="14100"/>
          <ac:graphicFrameMkLst>
            <pc:docMk/>
            <pc:sldMk cId="74769128" sldId="3705"/>
            <ac:graphicFrameMk id="4" creationId="{3A71E4A4-E586-69DC-5AB4-C399F2A573FA}"/>
          </ac:graphicFrameMkLst>
        </pc:graphicFrameChg>
      </pc:sldChg>
      <pc:sldChg chg="addSp modSp add mod modAnim modNotesTx">
        <pc:chgData name="Fu, Qiang" userId="cd39a8ac-ebbf-45f8-b949-2694965de25d" providerId="ADAL" clId="{8474272C-08A8-0C48-964A-FFDF5E23A168}" dt="2024-07-15T14:27:58.439" v="1634" actId="208"/>
        <pc:sldMkLst>
          <pc:docMk/>
          <pc:sldMk cId="238568934" sldId="3706"/>
        </pc:sldMkLst>
        <pc:spChg chg="mod">
          <ac:chgData name="Fu, Qiang" userId="cd39a8ac-ebbf-45f8-b949-2694965de25d" providerId="ADAL" clId="{8474272C-08A8-0C48-964A-FFDF5E23A168}" dt="2024-07-13T18:52:48.477" v="37" actId="1076"/>
          <ac:spMkLst>
            <pc:docMk/>
            <pc:sldMk cId="238568934" sldId="3706"/>
            <ac:spMk id="2" creationId="{66457498-E8B9-B5ED-4D12-A70CEA8625E5}"/>
          </ac:spMkLst>
        </pc:spChg>
        <pc:spChg chg="mod">
          <ac:chgData name="Fu, Qiang" userId="cd39a8ac-ebbf-45f8-b949-2694965de25d" providerId="ADAL" clId="{8474272C-08A8-0C48-964A-FFDF5E23A168}" dt="2024-07-15T14:27:58.439" v="1634" actId="208"/>
          <ac:spMkLst>
            <pc:docMk/>
            <pc:sldMk cId="238568934" sldId="3706"/>
            <ac:spMk id="8" creationId="{FAE40148-F730-69D7-5132-BCB205EB5D2D}"/>
          </ac:spMkLst>
        </pc:spChg>
        <pc:spChg chg="add mod">
          <ac:chgData name="Fu, Qiang" userId="cd39a8ac-ebbf-45f8-b949-2694965de25d" providerId="ADAL" clId="{8474272C-08A8-0C48-964A-FFDF5E23A168}" dt="2024-07-15T13:34:51.285" v="586" actId="208"/>
          <ac:spMkLst>
            <pc:docMk/>
            <pc:sldMk cId="238568934" sldId="3706"/>
            <ac:spMk id="16" creationId="{4C89ED4F-D6EE-EB4E-DD69-258AA5053B31}"/>
          </ac:spMkLst>
        </pc:spChg>
      </pc:sldChg>
      <pc:sldChg chg="addSp delSp modSp add del mod addAnim delAnim">
        <pc:chgData name="Fu, Qiang" userId="cd39a8ac-ebbf-45f8-b949-2694965de25d" providerId="ADAL" clId="{8474272C-08A8-0C48-964A-FFDF5E23A168}" dt="2024-07-15T14:19:53.461" v="1633" actId="2696"/>
        <pc:sldMkLst>
          <pc:docMk/>
          <pc:sldMk cId="3257301424" sldId="3707"/>
        </pc:sldMkLst>
        <pc:spChg chg="add del">
          <ac:chgData name="Fu, Qiang" userId="cd39a8ac-ebbf-45f8-b949-2694965de25d" providerId="ADAL" clId="{8474272C-08A8-0C48-964A-FFDF5E23A168}" dt="2024-07-13T18:51:35.972" v="12" actId="478"/>
          <ac:spMkLst>
            <pc:docMk/>
            <pc:sldMk cId="3257301424" sldId="3707"/>
            <ac:spMk id="8" creationId="{FAE40148-F730-69D7-5132-BCB205EB5D2D}"/>
          </ac:spMkLst>
        </pc:spChg>
        <pc:spChg chg="mod">
          <ac:chgData name="Fu, Qiang" userId="cd39a8ac-ebbf-45f8-b949-2694965de25d" providerId="ADAL" clId="{8474272C-08A8-0C48-964A-FFDF5E23A168}" dt="2024-07-13T18:51:58.237" v="31" actId="1036"/>
          <ac:spMkLst>
            <pc:docMk/>
            <pc:sldMk cId="3257301424" sldId="3707"/>
            <ac:spMk id="9" creationId="{250CD42E-AB8A-C1EF-2667-BEA3501CB379}"/>
          </ac:spMkLst>
        </pc:spChg>
        <pc:spChg chg="mod">
          <ac:chgData name="Fu, Qiang" userId="cd39a8ac-ebbf-45f8-b949-2694965de25d" providerId="ADAL" clId="{8474272C-08A8-0C48-964A-FFDF5E23A168}" dt="2024-07-13T18:51:58.237" v="31" actId="1036"/>
          <ac:spMkLst>
            <pc:docMk/>
            <pc:sldMk cId="3257301424" sldId="3707"/>
            <ac:spMk id="14" creationId="{00593363-0A1A-B406-5C4E-CE56A148F600}"/>
          </ac:spMkLst>
        </pc:spChg>
        <pc:spChg chg="mod">
          <ac:chgData name="Fu, Qiang" userId="cd39a8ac-ebbf-45f8-b949-2694965de25d" providerId="ADAL" clId="{8474272C-08A8-0C48-964A-FFDF5E23A168}" dt="2024-07-15T13:35:01.762" v="589" actId="208"/>
          <ac:spMkLst>
            <pc:docMk/>
            <pc:sldMk cId="3257301424" sldId="3707"/>
            <ac:spMk id="16" creationId="{4C89ED4F-D6EE-EB4E-DD69-258AA5053B31}"/>
          </ac:spMkLst>
        </pc:spChg>
        <pc:spChg chg="mod">
          <ac:chgData name="Fu, Qiang" userId="cd39a8ac-ebbf-45f8-b949-2694965de25d" providerId="ADAL" clId="{8474272C-08A8-0C48-964A-FFDF5E23A168}" dt="2024-07-13T18:52:17.138" v="36" actId="1076"/>
          <ac:spMkLst>
            <pc:docMk/>
            <pc:sldMk cId="3257301424" sldId="3707"/>
            <ac:spMk id="20" creationId="{80A916B3-CE1C-24A3-72F3-ECE663DEAB9E}"/>
          </ac:spMkLst>
        </pc:spChg>
        <pc:picChg chg="mod">
          <ac:chgData name="Fu, Qiang" userId="cd39a8ac-ebbf-45f8-b949-2694965de25d" providerId="ADAL" clId="{8474272C-08A8-0C48-964A-FFDF5E23A168}" dt="2024-07-13T18:52:11.299" v="35" actId="1076"/>
          <ac:picMkLst>
            <pc:docMk/>
            <pc:sldMk cId="3257301424" sldId="3707"/>
            <ac:picMk id="5" creationId="{BB72C407-54F6-461E-4B8E-CAA0BC347C16}"/>
          </ac:picMkLst>
        </pc:picChg>
        <pc:cxnChg chg="mod">
          <ac:chgData name="Fu, Qiang" userId="cd39a8ac-ebbf-45f8-b949-2694965de25d" providerId="ADAL" clId="{8474272C-08A8-0C48-964A-FFDF5E23A168}" dt="2024-07-13T18:51:58.237" v="31" actId="1036"/>
          <ac:cxnSpMkLst>
            <pc:docMk/>
            <pc:sldMk cId="3257301424" sldId="3707"/>
            <ac:cxnSpMk id="11" creationId="{979146D4-617C-5D10-6464-0083A6A427A5}"/>
          </ac:cxnSpMkLst>
        </pc:cxnChg>
        <pc:cxnChg chg="mod">
          <ac:chgData name="Fu, Qiang" userId="cd39a8ac-ebbf-45f8-b949-2694965de25d" providerId="ADAL" clId="{8474272C-08A8-0C48-964A-FFDF5E23A168}" dt="2024-07-13T18:52:07.914" v="33" actId="1076"/>
          <ac:cxnSpMkLst>
            <pc:docMk/>
            <pc:sldMk cId="3257301424" sldId="3707"/>
            <ac:cxnSpMk id="15" creationId="{0F0A95D5-4F4E-B279-A558-579294A87BAD}"/>
          </ac:cxnSpMkLst>
        </pc:cxnChg>
      </pc:sldChg>
      <pc:sldChg chg="delSp modSp add mod delAnim modAnim">
        <pc:chgData name="Fu, Qiang" userId="cd39a8ac-ebbf-45f8-b949-2694965de25d" providerId="ADAL" clId="{8474272C-08A8-0C48-964A-FFDF5E23A168}" dt="2024-07-15T13:53:49.182" v="1539"/>
        <pc:sldMkLst>
          <pc:docMk/>
          <pc:sldMk cId="2757254505" sldId="3709"/>
        </pc:sldMkLst>
        <pc:spChg chg="mod">
          <ac:chgData name="Fu, Qiang" userId="cd39a8ac-ebbf-45f8-b949-2694965de25d" providerId="ADAL" clId="{8474272C-08A8-0C48-964A-FFDF5E23A168}" dt="2024-07-15T13:36:01.533" v="661" actId="20577"/>
          <ac:spMkLst>
            <pc:docMk/>
            <pc:sldMk cId="2757254505" sldId="3709"/>
            <ac:spMk id="2" creationId="{5AAADD49-7C09-666C-26CE-9F4EC5745B87}"/>
          </ac:spMkLst>
        </pc:spChg>
        <pc:spChg chg="del">
          <ac:chgData name="Fu, Qiang" userId="cd39a8ac-ebbf-45f8-b949-2694965de25d" providerId="ADAL" clId="{8474272C-08A8-0C48-964A-FFDF5E23A168}" dt="2024-07-15T13:36:05.114" v="663" actId="478"/>
          <ac:spMkLst>
            <pc:docMk/>
            <pc:sldMk cId="2757254505" sldId="3709"/>
            <ac:spMk id="3" creationId="{15D70331-B71B-9D0E-FAB4-FB95E6C90909}"/>
          </ac:spMkLst>
        </pc:spChg>
        <pc:spChg chg="mod">
          <ac:chgData name="Fu, Qiang" userId="cd39a8ac-ebbf-45f8-b949-2694965de25d" providerId="ADAL" clId="{8474272C-08A8-0C48-964A-FFDF5E23A168}" dt="2024-07-15T13:52:51.945" v="1537" actId="403"/>
          <ac:spMkLst>
            <pc:docMk/>
            <pc:sldMk cId="2757254505" sldId="3709"/>
            <ac:spMk id="4" creationId="{66254F10-448A-2325-B43F-799E0CABCD96}"/>
          </ac:spMkLst>
        </pc:spChg>
      </pc:sldChg>
      <pc:sldMasterChg chg="delSldLayout">
        <pc:chgData name="Fu, Qiang" userId="cd39a8ac-ebbf-45f8-b949-2694965de25d" providerId="ADAL" clId="{8474272C-08A8-0C48-964A-FFDF5E23A168}" dt="2024-07-15T13:43:13.026" v="1147" actId="2696"/>
        <pc:sldMasterMkLst>
          <pc:docMk/>
          <pc:sldMasterMk cId="1964003841" sldId="2147483672"/>
        </pc:sldMasterMkLst>
        <pc:sldLayoutChg chg="del">
          <pc:chgData name="Fu, Qiang" userId="cd39a8ac-ebbf-45f8-b949-2694965de25d" providerId="ADAL" clId="{8474272C-08A8-0C48-964A-FFDF5E23A168}" dt="2024-07-15T13:43:13.026" v="1147" actId="2696"/>
          <pc:sldLayoutMkLst>
            <pc:docMk/>
            <pc:sldMasterMk cId="1964003841" sldId="2147483672"/>
            <pc:sldLayoutMk cId="3197267646" sldId="2147483684"/>
          </pc:sldLayoutMkLst>
        </pc:sldLayoutChg>
      </pc:sldMasterChg>
    </pc:docChg>
  </pc:docChgLst>
  <pc:docChgLst>
    <pc:chgData name="edoleh@udel.edu" userId="S::urn:spo:guest#edoleh@udel.edu::" providerId="AD" clId="Web-{E42C1CB3-31AC-4451-B081-AB8482F91324}"/>
    <pc:docChg chg="modSld">
      <pc:chgData name="edoleh@udel.edu" userId="S::urn:spo:guest#edoleh@udel.edu::" providerId="AD" clId="Web-{E42C1CB3-31AC-4451-B081-AB8482F91324}" dt="2023-07-14T17:59:19.318" v="110" actId="20577"/>
      <pc:docMkLst>
        <pc:docMk/>
      </pc:docMkLst>
      <pc:sldChg chg="modSp">
        <pc:chgData name="edoleh@udel.edu" userId="S::urn:spo:guest#edoleh@udel.edu::" providerId="AD" clId="Web-{E42C1CB3-31AC-4451-B081-AB8482F91324}" dt="2023-07-14T17:59:19.318" v="110" actId="20577"/>
        <pc:sldMkLst>
          <pc:docMk/>
          <pc:sldMk cId="2049175137" sldId="3477"/>
        </pc:sldMkLst>
        <pc:spChg chg="mod">
          <ac:chgData name="edoleh@udel.edu" userId="S::urn:spo:guest#edoleh@udel.edu::" providerId="AD" clId="Web-{E42C1CB3-31AC-4451-B081-AB8482F91324}" dt="2023-07-14T17:59:19.318" v="110" actId="20577"/>
          <ac:spMkLst>
            <pc:docMk/>
            <pc:sldMk cId="2049175137" sldId="3477"/>
            <ac:spMk id="3" creationId="{87D2D120-3BB7-68B9-9339-48B0E6DBF2B9}"/>
          </ac:spMkLst>
        </pc:spChg>
      </pc:sldChg>
      <pc:sldChg chg="addSp modSp">
        <pc:chgData name="edoleh@udel.edu" userId="S::urn:spo:guest#edoleh@udel.edu::" providerId="AD" clId="Web-{E42C1CB3-31AC-4451-B081-AB8482F91324}" dt="2023-07-14T17:57:51.127" v="14" actId="1076"/>
        <pc:sldMkLst>
          <pc:docMk/>
          <pc:sldMk cId="660118124" sldId="3491"/>
        </pc:sldMkLst>
        <pc:spChg chg="add mod">
          <ac:chgData name="edoleh@udel.edu" userId="S::urn:spo:guest#edoleh@udel.edu::" providerId="AD" clId="Web-{E42C1CB3-31AC-4451-B081-AB8482F91324}" dt="2023-07-14T17:57:51.127" v="14" actId="1076"/>
          <ac:spMkLst>
            <pc:docMk/>
            <pc:sldMk cId="660118124" sldId="3491"/>
            <ac:spMk id="3" creationId="{0A6928AA-AF0E-05B6-88FB-999B5D567BDE}"/>
          </ac:spMkLst>
        </pc:spChg>
        <pc:graphicFrameChg chg="mod modGraphic">
          <ac:chgData name="edoleh@udel.edu" userId="S::urn:spo:guest#edoleh@udel.edu::" providerId="AD" clId="Web-{E42C1CB3-31AC-4451-B081-AB8482F91324}" dt="2023-07-14T17:56:12.093" v="3"/>
          <ac:graphicFrameMkLst>
            <pc:docMk/>
            <pc:sldMk cId="660118124" sldId="3491"/>
            <ac:graphicFrameMk id="2" creationId="{F012FDCD-0270-B30D-EBFC-2030CC5CB67B}"/>
          </ac:graphicFrameMkLst>
        </pc:graphicFrameChg>
      </pc:sldChg>
    </pc:docChg>
  </pc:docChgLst>
  <pc:docChgLst>
    <pc:chgData name="edoleh@udel.edu" userId="S::urn:spo:guest#edoleh@udel.edu::" providerId="AD" clId="Web-{2A4D76CD-995E-0716-427B-3C2F1418AD88}"/>
    <pc:docChg chg="addSld delSld modSld sldOrd">
      <pc:chgData name="edoleh@udel.edu" userId="S::urn:spo:guest#edoleh@udel.edu::" providerId="AD" clId="Web-{2A4D76CD-995E-0716-427B-3C2F1418AD88}" dt="2023-11-19T19:04:08.219" v="69" actId="1076"/>
      <pc:docMkLst>
        <pc:docMk/>
      </pc:docMkLst>
      <pc:sldChg chg="modSp">
        <pc:chgData name="edoleh@udel.edu" userId="S::urn:spo:guest#edoleh@udel.edu::" providerId="AD" clId="Web-{2A4D76CD-995E-0716-427B-3C2F1418AD88}" dt="2023-11-19T17:45:02.433" v="2" actId="20577"/>
        <pc:sldMkLst>
          <pc:docMk/>
          <pc:sldMk cId="4278569936" sldId="3483"/>
        </pc:sldMkLst>
        <pc:spChg chg="mod">
          <ac:chgData name="edoleh@udel.edu" userId="S::urn:spo:guest#edoleh@udel.edu::" providerId="AD" clId="Web-{2A4D76CD-995E-0716-427B-3C2F1418AD88}" dt="2023-11-19T17:45:02.433" v="2" actId="20577"/>
          <ac:spMkLst>
            <pc:docMk/>
            <pc:sldMk cId="4278569936" sldId="3483"/>
            <ac:spMk id="17" creationId="{985ED618-CE55-48CA-A67A-9328E410B324}"/>
          </ac:spMkLst>
        </pc:spChg>
      </pc:sldChg>
      <pc:sldChg chg="del">
        <pc:chgData name="edoleh@udel.edu" userId="S::urn:spo:guest#edoleh@udel.edu::" providerId="AD" clId="Web-{2A4D76CD-995E-0716-427B-3C2F1418AD88}" dt="2023-11-19T17:48:10.860" v="17"/>
        <pc:sldMkLst>
          <pc:docMk/>
          <pc:sldMk cId="660118124" sldId="3491"/>
        </pc:sldMkLst>
      </pc:sldChg>
      <pc:sldChg chg="addSp modSp addAnim delAnim">
        <pc:chgData name="edoleh@udel.edu" userId="S::urn:spo:guest#edoleh@udel.edu::" providerId="AD" clId="Web-{2A4D76CD-995E-0716-427B-3C2F1418AD88}" dt="2023-11-19T18:01:04.102" v="25"/>
        <pc:sldMkLst>
          <pc:docMk/>
          <pc:sldMk cId="3521772948" sldId="3493"/>
        </pc:sldMkLst>
        <pc:graphicFrameChg chg="mod">
          <ac:chgData name="edoleh@udel.edu" userId="S::urn:spo:guest#edoleh@udel.edu::" providerId="AD" clId="Web-{2A4D76CD-995E-0716-427B-3C2F1418AD88}" dt="2023-11-19T17:47:32.203" v="12" actId="1076"/>
          <ac:graphicFrameMkLst>
            <pc:docMk/>
            <pc:sldMk cId="3521772948" sldId="3493"/>
            <ac:graphicFrameMk id="9" creationId="{164BCED8-64FE-4F5F-75A1-234E7F804FC3}"/>
          </ac:graphicFrameMkLst>
        </pc:graphicFrameChg>
        <pc:picChg chg="add mod">
          <ac:chgData name="edoleh@udel.edu" userId="S::urn:spo:guest#edoleh@udel.edu::" providerId="AD" clId="Web-{2A4D76CD-995E-0716-427B-3C2F1418AD88}" dt="2023-11-19T17:47:35.484" v="13" actId="1076"/>
          <ac:picMkLst>
            <pc:docMk/>
            <pc:sldMk cId="3521772948" sldId="3493"/>
            <ac:picMk id="3" creationId="{8EF0DB2B-D11F-94F9-B05A-05560B36F1B7}"/>
          </ac:picMkLst>
        </pc:picChg>
      </pc:sldChg>
      <pc:sldChg chg="add del ord">
        <pc:chgData name="edoleh@udel.edu" userId="S::urn:spo:guest#edoleh@udel.edu::" providerId="AD" clId="Web-{2A4D76CD-995E-0716-427B-3C2F1418AD88}" dt="2023-11-19T17:47:52.047" v="15"/>
        <pc:sldMkLst>
          <pc:docMk/>
          <pc:sldMk cId="1413896537" sldId="3497"/>
        </pc:sldMkLst>
      </pc:sldChg>
      <pc:sldChg chg="add del">
        <pc:chgData name="edoleh@udel.edu" userId="S::urn:spo:guest#edoleh@udel.edu::" providerId="AD" clId="Web-{2A4D76CD-995E-0716-427B-3C2F1418AD88}" dt="2023-11-19T17:47:51.125" v="14"/>
        <pc:sldMkLst>
          <pc:docMk/>
          <pc:sldMk cId="1134312995" sldId="3498"/>
        </pc:sldMkLst>
      </pc:sldChg>
      <pc:sldChg chg="add del">
        <pc:chgData name="edoleh@udel.edu" userId="S::urn:spo:guest#edoleh@udel.edu::" providerId="AD" clId="Web-{2A4D76CD-995E-0716-427B-3C2F1418AD88}" dt="2023-11-19T17:47:53.453" v="16"/>
        <pc:sldMkLst>
          <pc:docMk/>
          <pc:sldMk cId="3305314999" sldId="3499"/>
        </pc:sldMkLst>
      </pc:sldChg>
      <pc:sldChg chg="addSp delSp modSp">
        <pc:chgData name="edoleh@udel.edu" userId="S::urn:spo:guest#edoleh@udel.edu::" providerId="AD" clId="Web-{2A4D76CD-995E-0716-427B-3C2F1418AD88}" dt="2023-11-19T18:00:34.539" v="24" actId="1076"/>
        <pc:sldMkLst>
          <pc:docMk/>
          <pc:sldMk cId="152708635" sldId="3590"/>
        </pc:sldMkLst>
        <pc:spChg chg="del">
          <ac:chgData name="edoleh@udel.edu" userId="S::urn:spo:guest#edoleh@udel.edu::" providerId="AD" clId="Web-{2A4D76CD-995E-0716-427B-3C2F1418AD88}" dt="2023-11-19T18:00:14.366" v="19"/>
          <ac:spMkLst>
            <pc:docMk/>
            <pc:sldMk cId="152708635" sldId="3590"/>
            <ac:spMk id="3" creationId="{D5860F98-9BC5-B285-4CD1-9A0AD8CD294C}"/>
          </ac:spMkLst>
        </pc:spChg>
        <pc:picChg chg="del">
          <ac:chgData name="edoleh@udel.edu" userId="S::urn:spo:guest#edoleh@udel.edu::" providerId="AD" clId="Web-{2A4D76CD-995E-0716-427B-3C2F1418AD88}" dt="2023-11-19T18:00:12.757" v="18"/>
          <ac:picMkLst>
            <pc:docMk/>
            <pc:sldMk cId="152708635" sldId="3590"/>
            <ac:picMk id="2" creationId="{88C9432A-1676-904D-81F6-C12C9870C58D}"/>
          </ac:picMkLst>
        </pc:picChg>
        <pc:picChg chg="add mod">
          <ac:chgData name="edoleh@udel.edu" userId="S::urn:spo:guest#edoleh@udel.edu::" providerId="AD" clId="Web-{2A4D76CD-995E-0716-427B-3C2F1418AD88}" dt="2023-11-19T18:00:34.539" v="24" actId="1076"/>
          <ac:picMkLst>
            <pc:docMk/>
            <pc:sldMk cId="152708635" sldId="3590"/>
            <ac:picMk id="4" creationId="{3A74E9EA-7F8A-3D5C-2D98-2F0443292BF8}"/>
          </ac:picMkLst>
        </pc:picChg>
      </pc:sldChg>
      <pc:sldChg chg="addSp delSp modSp add replId">
        <pc:chgData name="edoleh@udel.edu" userId="S::urn:spo:guest#edoleh@udel.edu::" providerId="AD" clId="Web-{2A4D76CD-995E-0716-427B-3C2F1418AD88}" dt="2023-11-19T18:33:07.061" v="62" actId="1076"/>
        <pc:sldMkLst>
          <pc:docMk/>
          <pc:sldMk cId="1985084513" sldId="3623"/>
        </pc:sldMkLst>
        <pc:spChg chg="del mod">
          <ac:chgData name="edoleh@udel.edu" userId="S::urn:spo:guest#edoleh@udel.edu::" providerId="AD" clId="Web-{2A4D76CD-995E-0716-427B-3C2F1418AD88}" dt="2023-11-19T18:01:35.431" v="29"/>
          <ac:spMkLst>
            <pc:docMk/>
            <pc:sldMk cId="1985084513" sldId="3623"/>
            <ac:spMk id="2" creationId="{9C3E2324-8A34-2261-8E56-43206D14A49B}"/>
          </ac:spMkLst>
        </pc:spChg>
        <pc:spChg chg="add mod">
          <ac:chgData name="edoleh@udel.edu" userId="S::urn:spo:guest#edoleh@udel.edu::" providerId="AD" clId="Web-{2A4D76CD-995E-0716-427B-3C2F1418AD88}" dt="2023-11-19T18:31:26.074" v="45" actId="20577"/>
          <ac:spMkLst>
            <pc:docMk/>
            <pc:sldMk cId="1985084513" sldId="3623"/>
            <ac:spMk id="2" creationId="{A030BD71-521F-2309-399B-19E09F9D2FE7}"/>
          </ac:spMkLst>
        </pc:spChg>
        <pc:spChg chg="mod">
          <ac:chgData name="edoleh@udel.edu" userId="S::urn:spo:guest#edoleh@udel.edu::" providerId="AD" clId="Web-{2A4D76CD-995E-0716-427B-3C2F1418AD88}" dt="2023-11-19T18:33:07.061" v="62" actId="1076"/>
          <ac:spMkLst>
            <pc:docMk/>
            <pc:sldMk cId="1985084513" sldId="3623"/>
            <ac:spMk id="5" creationId="{32AC5139-FE1D-D98E-14B1-8693DDA6D7ED}"/>
          </ac:spMkLst>
        </pc:spChg>
        <pc:graphicFrameChg chg="add mod modGraphic">
          <ac:chgData name="edoleh@udel.edu" userId="S::urn:spo:guest#edoleh@udel.edu::" providerId="AD" clId="Web-{2A4D76CD-995E-0716-427B-3C2F1418AD88}" dt="2023-11-19T18:32:10.497" v="54" actId="1076"/>
          <ac:graphicFrameMkLst>
            <pc:docMk/>
            <pc:sldMk cId="1985084513" sldId="3623"/>
            <ac:graphicFrameMk id="4" creationId="{124BFD1B-A61B-AF12-AC57-D2EAFDEF8274}"/>
          </ac:graphicFrameMkLst>
        </pc:graphicFrameChg>
        <pc:picChg chg="add mod">
          <ac:chgData name="edoleh@udel.edu" userId="S::urn:spo:guest#edoleh@udel.edu::" providerId="AD" clId="Web-{2A4D76CD-995E-0716-427B-3C2F1418AD88}" dt="2023-11-19T18:32:01.481" v="51" actId="1076"/>
          <ac:picMkLst>
            <pc:docMk/>
            <pc:sldMk cId="1985084513" sldId="3623"/>
            <ac:picMk id="6" creationId="{EC54A46D-F4A7-1D8A-0C99-10A0F93ADE52}"/>
          </ac:picMkLst>
        </pc:picChg>
        <pc:picChg chg="del">
          <ac:chgData name="edoleh@udel.edu" userId="S::urn:spo:guest#edoleh@udel.edu::" providerId="AD" clId="Web-{2A4D76CD-995E-0716-427B-3C2F1418AD88}" dt="2023-11-19T18:01:32.087" v="27"/>
          <ac:picMkLst>
            <pc:docMk/>
            <pc:sldMk cId="1985084513" sldId="3623"/>
            <ac:picMk id="8" creationId="{5330C182-84E4-2D7C-A9CC-BD3D5EF5CD38}"/>
          </ac:picMkLst>
        </pc:picChg>
      </pc:sldChg>
      <pc:sldChg chg="addSp delSp modSp add replId">
        <pc:chgData name="edoleh@udel.edu" userId="S::urn:spo:guest#edoleh@udel.edu::" providerId="AD" clId="Web-{2A4D76CD-995E-0716-427B-3C2F1418AD88}" dt="2023-11-19T19:04:08.219" v="69" actId="1076"/>
        <pc:sldMkLst>
          <pc:docMk/>
          <pc:sldMk cId="1428819078" sldId="3624"/>
        </pc:sldMkLst>
        <pc:spChg chg="del mod">
          <ac:chgData name="edoleh@udel.edu" userId="S::urn:spo:guest#edoleh@udel.edu::" providerId="AD" clId="Web-{2A4D76CD-995E-0716-427B-3C2F1418AD88}" dt="2023-11-19T18:32:26.232" v="61"/>
          <ac:spMkLst>
            <pc:docMk/>
            <pc:sldMk cId="1428819078" sldId="3624"/>
            <ac:spMk id="2" creationId="{A030BD71-521F-2309-399B-19E09F9D2FE7}"/>
          </ac:spMkLst>
        </pc:spChg>
        <pc:spChg chg="mod">
          <ac:chgData name="edoleh@udel.edu" userId="S::urn:spo:guest#edoleh@udel.edu::" providerId="AD" clId="Web-{2A4D76CD-995E-0716-427B-3C2F1418AD88}" dt="2023-11-19T19:04:08.219" v="69" actId="1076"/>
          <ac:spMkLst>
            <pc:docMk/>
            <pc:sldMk cId="1428819078" sldId="3624"/>
            <ac:spMk id="5" creationId="{32AC5139-FE1D-D98E-14B1-8693DDA6D7ED}"/>
          </ac:spMkLst>
        </pc:spChg>
        <pc:graphicFrameChg chg="del mod modGraphic">
          <ac:chgData name="edoleh@udel.edu" userId="S::urn:spo:guest#edoleh@udel.edu::" providerId="AD" clId="Web-{2A4D76CD-995E-0716-427B-3C2F1418AD88}" dt="2023-11-19T18:32:23.732" v="59"/>
          <ac:graphicFrameMkLst>
            <pc:docMk/>
            <pc:sldMk cId="1428819078" sldId="3624"/>
            <ac:graphicFrameMk id="4" creationId="{124BFD1B-A61B-AF12-AC57-D2EAFDEF8274}"/>
          </ac:graphicFrameMkLst>
        </pc:graphicFrameChg>
        <pc:picChg chg="add mod">
          <ac:chgData name="edoleh@udel.edu" userId="S::urn:spo:guest#edoleh@udel.edu::" providerId="AD" clId="Web-{2A4D76CD-995E-0716-427B-3C2F1418AD88}" dt="2023-11-19T19:04:04.953" v="68" actId="1076"/>
          <ac:picMkLst>
            <pc:docMk/>
            <pc:sldMk cId="1428819078" sldId="3624"/>
            <ac:picMk id="2" creationId="{4741EA30-7FE0-7429-742B-B71162D8207A}"/>
          </ac:picMkLst>
        </pc:picChg>
        <pc:picChg chg="del">
          <ac:chgData name="edoleh@udel.edu" userId="S::urn:spo:guest#edoleh@udel.edu::" providerId="AD" clId="Web-{2A4D76CD-995E-0716-427B-3C2F1418AD88}" dt="2023-11-19T18:32:19.747" v="56"/>
          <ac:picMkLst>
            <pc:docMk/>
            <pc:sldMk cId="1428819078" sldId="3624"/>
            <ac:picMk id="6" creationId="{EC54A46D-F4A7-1D8A-0C99-10A0F93ADE52}"/>
          </ac:picMkLst>
        </pc:picChg>
      </pc:sldChg>
    </pc:docChg>
  </pc:docChgLst>
  <pc:docChgLst>
    <pc:chgData name="edoleh@udel.edu" userId="S::urn:spo:guest#edoleh@udel.edu::" providerId="AD" clId="Web-{DA9F8E09-53C4-FBB3-B38C-002C89773BB9}"/>
    <pc:docChg chg="addSld delSld modSld">
      <pc:chgData name="edoleh@udel.edu" userId="S::urn:spo:guest#edoleh@udel.edu::" providerId="AD" clId="Web-{DA9F8E09-53C4-FBB3-B38C-002C89773BB9}" dt="2023-10-16T14:36:38.040" v="151" actId="20577"/>
      <pc:docMkLst>
        <pc:docMk/>
      </pc:docMkLst>
      <pc:sldChg chg="modSp">
        <pc:chgData name="edoleh@udel.edu" userId="S::urn:spo:guest#edoleh@udel.edu::" providerId="AD" clId="Web-{DA9F8E09-53C4-FBB3-B38C-002C89773BB9}" dt="2023-10-13T15:10:16.872" v="10" actId="20577"/>
        <pc:sldMkLst>
          <pc:docMk/>
          <pc:sldMk cId="3510028182" sldId="267"/>
        </pc:sldMkLst>
        <pc:spChg chg="mod">
          <ac:chgData name="edoleh@udel.edu" userId="S::urn:spo:guest#edoleh@udel.edu::" providerId="AD" clId="Web-{DA9F8E09-53C4-FBB3-B38C-002C89773BB9}" dt="2023-10-13T15:10:16.872" v="10" actId="20577"/>
          <ac:spMkLst>
            <pc:docMk/>
            <pc:sldMk cId="3510028182" sldId="267"/>
            <ac:spMk id="3" creationId="{32110A32-9E98-9DC3-BFD9-37DE4F60BCCC}"/>
          </ac:spMkLst>
        </pc:spChg>
      </pc:sldChg>
      <pc:sldChg chg="modSp">
        <pc:chgData name="edoleh@udel.edu" userId="S::urn:spo:guest#edoleh@udel.edu::" providerId="AD" clId="Web-{DA9F8E09-53C4-FBB3-B38C-002C89773BB9}" dt="2023-10-16T14:24:13.710" v="150" actId="20577"/>
        <pc:sldMkLst>
          <pc:docMk/>
          <pc:sldMk cId="2049175137" sldId="3477"/>
        </pc:sldMkLst>
        <pc:spChg chg="mod">
          <ac:chgData name="edoleh@udel.edu" userId="S::urn:spo:guest#edoleh@udel.edu::" providerId="AD" clId="Web-{DA9F8E09-53C4-FBB3-B38C-002C89773BB9}" dt="2023-10-16T14:24:13.710" v="150" actId="20577"/>
          <ac:spMkLst>
            <pc:docMk/>
            <pc:sldMk cId="2049175137" sldId="3477"/>
            <ac:spMk id="3" creationId="{87D2D120-3BB7-68B9-9339-48B0E6DBF2B9}"/>
          </ac:spMkLst>
        </pc:spChg>
      </pc:sldChg>
      <pc:sldChg chg="modSp">
        <pc:chgData name="edoleh@udel.edu" userId="S::urn:spo:guest#edoleh@udel.edu::" providerId="AD" clId="Web-{DA9F8E09-53C4-FBB3-B38C-002C89773BB9}" dt="2023-10-13T15:10:10.231" v="8" actId="20577"/>
        <pc:sldMkLst>
          <pc:docMk/>
          <pc:sldMk cId="4278569936" sldId="3483"/>
        </pc:sldMkLst>
        <pc:spChg chg="mod">
          <ac:chgData name="edoleh@udel.edu" userId="S::urn:spo:guest#edoleh@udel.edu::" providerId="AD" clId="Web-{DA9F8E09-53C4-FBB3-B38C-002C89773BB9}" dt="2023-10-13T15:10:10.231" v="8" actId="20577"/>
          <ac:spMkLst>
            <pc:docMk/>
            <pc:sldMk cId="4278569936" sldId="3483"/>
            <ac:spMk id="17" creationId="{985ED618-CE55-48CA-A67A-9328E410B324}"/>
          </ac:spMkLst>
        </pc:spChg>
      </pc:sldChg>
      <pc:sldChg chg="modSp">
        <pc:chgData name="edoleh@udel.edu" userId="S::urn:spo:guest#edoleh@udel.edu::" providerId="AD" clId="Web-{DA9F8E09-53C4-FBB3-B38C-002C89773BB9}" dt="2023-10-16T14:36:38.040" v="151" actId="20577"/>
        <pc:sldMkLst>
          <pc:docMk/>
          <pc:sldMk cId="660118124" sldId="3491"/>
        </pc:sldMkLst>
        <pc:spChg chg="mod">
          <ac:chgData name="edoleh@udel.edu" userId="S::urn:spo:guest#edoleh@udel.edu::" providerId="AD" clId="Web-{DA9F8E09-53C4-FBB3-B38C-002C89773BB9}" dt="2023-10-16T14:36:38.040" v="151" actId="20577"/>
          <ac:spMkLst>
            <pc:docMk/>
            <pc:sldMk cId="660118124" sldId="3491"/>
            <ac:spMk id="3" creationId="{0A6928AA-AF0E-05B6-88FB-999B5D567BDE}"/>
          </ac:spMkLst>
        </pc:spChg>
        <pc:graphicFrameChg chg="mod modGraphic">
          <ac:chgData name="edoleh@udel.edu" userId="S::urn:spo:guest#edoleh@udel.edu::" providerId="AD" clId="Web-{DA9F8E09-53C4-FBB3-B38C-002C89773BB9}" dt="2023-10-13T15:12:08.032" v="12"/>
          <ac:graphicFrameMkLst>
            <pc:docMk/>
            <pc:sldMk cId="660118124" sldId="3491"/>
            <ac:graphicFrameMk id="2" creationId="{F012FDCD-0270-B30D-EBFC-2030CC5CB67B}"/>
          </ac:graphicFrameMkLst>
        </pc:graphicFrameChg>
      </pc:sldChg>
      <pc:sldChg chg="addSp modSp">
        <pc:chgData name="edoleh@udel.edu" userId="S::urn:spo:guest#edoleh@udel.edu::" providerId="AD" clId="Web-{DA9F8E09-53C4-FBB3-B38C-002C89773BB9}" dt="2023-10-13T15:14:59.397" v="71"/>
        <pc:sldMkLst>
          <pc:docMk/>
          <pc:sldMk cId="2926311217" sldId="3589"/>
        </pc:sldMkLst>
        <pc:spChg chg="add mod">
          <ac:chgData name="edoleh@udel.edu" userId="S::urn:spo:guest#edoleh@udel.edu::" providerId="AD" clId="Web-{DA9F8E09-53C4-FBB3-B38C-002C89773BB9}" dt="2023-10-13T15:14:59.397" v="71"/>
          <ac:spMkLst>
            <pc:docMk/>
            <pc:sldMk cId="2926311217" sldId="3589"/>
            <ac:spMk id="2" creationId="{9C3E2324-8A34-2261-8E56-43206D14A49B}"/>
          </ac:spMkLst>
        </pc:spChg>
      </pc:sldChg>
      <pc:sldChg chg="addSp modSp">
        <pc:chgData name="edoleh@udel.edu" userId="S::urn:spo:guest#edoleh@udel.edu::" providerId="AD" clId="Web-{DA9F8E09-53C4-FBB3-B38C-002C89773BB9}" dt="2023-10-13T15:13:45.957" v="50" actId="1076"/>
        <pc:sldMkLst>
          <pc:docMk/>
          <pc:sldMk cId="152708635" sldId="3590"/>
        </pc:sldMkLst>
        <pc:spChg chg="add mod">
          <ac:chgData name="edoleh@udel.edu" userId="S::urn:spo:guest#edoleh@udel.edu::" providerId="AD" clId="Web-{DA9F8E09-53C4-FBB3-B38C-002C89773BB9}" dt="2023-10-13T15:13:45.957" v="50" actId="1076"/>
          <ac:spMkLst>
            <pc:docMk/>
            <pc:sldMk cId="152708635" sldId="3590"/>
            <ac:spMk id="3" creationId="{D5860F98-9BC5-B285-4CD1-9A0AD8CD294C}"/>
          </ac:spMkLst>
        </pc:spChg>
        <pc:picChg chg="mod">
          <ac:chgData name="edoleh@udel.edu" userId="S::urn:spo:guest#edoleh@udel.edu::" providerId="AD" clId="Web-{DA9F8E09-53C4-FBB3-B38C-002C89773BB9}" dt="2023-10-13T15:13:29.316" v="47" actId="1076"/>
          <ac:picMkLst>
            <pc:docMk/>
            <pc:sldMk cId="152708635" sldId="3590"/>
            <ac:picMk id="2" creationId="{88C9432A-1676-904D-81F6-C12C9870C58D}"/>
          </ac:picMkLst>
        </pc:picChg>
      </pc:sldChg>
      <pc:sldChg chg="delSp modSp add del replId">
        <pc:chgData name="edoleh@udel.edu" userId="S::urn:spo:guest#edoleh@udel.edu::" providerId="AD" clId="Web-{DA9F8E09-53C4-FBB3-B38C-002C89773BB9}" dt="2023-10-13T15:20:07.704" v="85"/>
        <pc:sldMkLst>
          <pc:docMk/>
          <pc:sldMk cId="1325253949" sldId="3602"/>
        </pc:sldMkLst>
        <pc:spChg chg="del">
          <ac:chgData name="edoleh@udel.edu" userId="S::urn:spo:guest#edoleh@udel.edu::" providerId="AD" clId="Web-{DA9F8E09-53C4-FBB3-B38C-002C89773BB9}" dt="2023-10-13T15:15:43.289" v="75"/>
          <ac:spMkLst>
            <pc:docMk/>
            <pc:sldMk cId="1325253949" sldId="3602"/>
            <ac:spMk id="3" creationId="{D5860F98-9BC5-B285-4CD1-9A0AD8CD294C}"/>
          </ac:spMkLst>
        </pc:spChg>
        <pc:picChg chg="del mod modCrop">
          <ac:chgData name="edoleh@udel.edu" userId="S::urn:spo:guest#edoleh@udel.edu::" providerId="AD" clId="Web-{DA9F8E09-53C4-FBB3-B38C-002C89773BB9}" dt="2023-10-13T15:20:05.016" v="84"/>
          <ac:picMkLst>
            <pc:docMk/>
            <pc:sldMk cId="1325253949" sldId="3602"/>
            <ac:picMk id="2" creationId="{88C9432A-1676-904D-81F6-C12C9870C58D}"/>
          </ac:picMkLst>
        </pc:picChg>
      </pc:sldChg>
      <pc:sldChg chg="new del">
        <pc:chgData name="edoleh@udel.edu" userId="S::urn:spo:guest#edoleh@udel.edu::" providerId="AD" clId="Web-{DA9F8E09-53C4-FBB3-B38C-002C89773BB9}" dt="2023-10-13T15:15:36.445" v="73"/>
        <pc:sldMkLst>
          <pc:docMk/>
          <pc:sldMk cId="2315062923" sldId="3602"/>
        </pc:sldMkLst>
      </pc:sldChg>
    </pc:docChg>
  </pc:docChgLst>
  <pc:docChgLst>
    <pc:chgData name="edoleh@udel.edu" userId="S::urn:spo:guest#edoleh@udel.edu::" providerId="AD" clId="Web-{5E8B64D0-91AD-FDDE-92F4-77900FB953E3}"/>
    <pc:docChg chg="modSld">
      <pc:chgData name="edoleh@udel.edu" userId="S::urn:spo:guest#edoleh@udel.edu::" providerId="AD" clId="Web-{5E8B64D0-91AD-FDDE-92F4-77900FB953E3}" dt="2023-05-14T19:00:33.314" v="444"/>
      <pc:docMkLst>
        <pc:docMk/>
      </pc:docMkLst>
      <pc:sldChg chg="modSp">
        <pc:chgData name="edoleh@udel.edu" userId="S::urn:spo:guest#edoleh@udel.edu::" providerId="AD" clId="Web-{5E8B64D0-91AD-FDDE-92F4-77900FB953E3}" dt="2023-05-14T18:54:41.836" v="341" actId="20577"/>
        <pc:sldMkLst>
          <pc:docMk/>
          <pc:sldMk cId="2049175137" sldId="3477"/>
        </pc:sldMkLst>
        <pc:spChg chg="mod">
          <ac:chgData name="edoleh@udel.edu" userId="S::urn:spo:guest#edoleh@udel.edu::" providerId="AD" clId="Web-{5E8B64D0-91AD-FDDE-92F4-77900FB953E3}" dt="2023-05-14T18:54:41.836" v="341" actId="20577"/>
          <ac:spMkLst>
            <pc:docMk/>
            <pc:sldMk cId="2049175137" sldId="3477"/>
            <ac:spMk id="3" creationId="{87D2D120-3BB7-68B9-9339-48B0E6DBF2B9}"/>
          </ac:spMkLst>
        </pc:spChg>
      </pc:sldChg>
      <pc:sldChg chg="delSp modSp">
        <pc:chgData name="edoleh@udel.edu" userId="S::urn:spo:guest#edoleh@udel.edu::" providerId="AD" clId="Web-{5E8B64D0-91AD-FDDE-92F4-77900FB953E3}" dt="2023-05-14T19:00:08.188" v="442"/>
        <pc:sldMkLst>
          <pc:docMk/>
          <pc:sldMk cId="660118124" sldId="3491"/>
        </pc:sldMkLst>
        <pc:spChg chg="del">
          <ac:chgData name="edoleh@udel.edu" userId="S::urn:spo:guest#edoleh@udel.edu::" providerId="AD" clId="Web-{5E8B64D0-91AD-FDDE-92F4-77900FB953E3}" dt="2023-05-14T19:00:08.188" v="442"/>
          <ac:spMkLst>
            <pc:docMk/>
            <pc:sldMk cId="660118124" sldId="3491"/>
            <ac:spMk id="3" creationId="{FA98F951-AC7B-BD2E-9F11-038576C483C9}"/>
          </ac:spMkLst>
        </pc:spChg>
        <pc:graphicFrameChg chg="mod modGraphic">
          <ac:chgData name="edoleh@udel.edu" userId="S::urn:spo:guest#edoleh@udel.edu::" providerId="AD" clId="Web-{5E8B64D0-91AD-FDDE-92F4-77900FB953E3}" dt="2023-05-14T19:00:02.376" v="441"/>
          <ac:graphicFrameMkLst>
            <pc:docMk/>
            <pc:sldMk cId="660118124" sldId="3491"/>
            <ac:graphicFrameMk id="2" creationId="{F012FDCD-0270-B30D-EBFC-2030CC5CB67B}"/>
          </ac:graphicFrameMkLst>
        </pc:graphicFrameChg>
      </pc:sldChg>
      <pc:sldChg chg="modSp">
        <pc:chgData name="edoleh@udel.edu" userId="S::urn:spo:guest#edoleh@udel.edu::" providerId="AD" clId="Web-{5E8B64D0-91AD-FDDE-92F4-77900FB953E3}" dt="2023-05-14T18:46:56.979" v="245" actId="1076"/>
        <pc:sldMkLst>
          <pc:docMk/>
          <pc:sldMk cId="3521772948" sldId="3493"/>
        </pc:sldMkLst>
        <pc:spChg chg="mod">
          <ac:chgData name="edoleh@udel.edu" userId="S::urn:spo:guest#edoleh@udel.edu::" providerId="AD" clId="Web-{5E8B64D0-91AD-FDDE-92F4-77900FB953E3}" dt="2023-05-14T18:46:20.853" v="242" actId="20577"/>
          <ac:spMkLst>
            <pc:docMk/>
            <pc:sldMk cId="3521772948" sldId="3493"/>
            <ac:spMk id="10" creationId="{7B6A9789-59BB-2ABF-FF10-8838C4033A3F}"/>
          </ac:spMkLst>
        </pc:spChg>
        <pc:graphicFrameChg chg="mod modGraphic">
          <ac:chgData name="edoleh@udel.edu" userId="S::urn:spo:guest#edoleh@udel.edu::" providerId="AD" clId="Web-{5E8B64D0-91AD-FDDE-92F4-77900FB953E3}" dt="2023-05-14T18:46:56.979" v="245" actId="1076"/>
          <ac:graphicFrameMkLst>
            <pc:docMk/>
            <pc:sldMk cId="3521772948" sldId="3493"/>
            <ac:graphicFrameMk id="9" creationId="{164BCED8-64FE-4F5F-75A1-234E7F804FC3}"/>
          </ac:graphicFrameMkLst>
        </pc:graphicFrameChg>
      </pc:sldChg>
      <pc:sldChg chg="addSp modSp addAnim delAnim">
        <pc:chgData name="edoleh@udel.edu" userId="S::urn:spo:guest#edoleh@udel.edu::" providerId="AD" clId="Web-{5E8B64D0-91AD-FDDE-92F4-77900FB953E3}" dt="2023-05-14T19:00:33.314" v="444"/>
        <pc:sldMkLst>
          <pc:docMk/>
          <pc:sldMk cId="1134312995" sldId="3498"/>
        </pc:sldMkLst>
        <pc:spChg chg="mod">
          <ac:chgData name="edoleh@udel.edu" userId="S::urn:spo:guest#edoleh@udel.edu::" providerId="AD" clId="Web-{5E8B64D0-91AD-FDDE-92F4-77900FB953E3}" dt="2023-05-14T18:49:39.952" v="326" actId="20577"/>
          <ac:spMkLst>
            <pc:docMk/>
            <pc:sldMk cId="1134312995" sldId="3498"/>
            <ac:spMk id="2" creationId="{A5741044-76D3-E33F-D348-3F29C72D840E}"/>
          </ac:spMkLst>
        </pc:spChg>
        <pc:spChg chg="mod">
          <ac:chgData name="edoleh@udel.edu" userId="S::urn:spo:guest#edoleh@udel.edu::" providerId="AD" clId="Web-{5E8B64D0-91AD-FDDE-92F4-77900FB953E3}" dt="2023-05-14T18:41:52.065" v="161" actId="1076"/>
          <ac:spMkLst>
            <pc:docMk/>
            <pc:sldMk cId="1134312995" sldId="3498"/>
            <ac:spMk id="3" creationId="{41354A6A-1C49-736E-B636-E4CFAA1118E6}"/>
          </ac:spMkLst>
        </pc:spChg>
        <pc:spChg chg="add mod">
          <ac:chgData name="edoleh@udel.edu" userId="S::urn:spo:guest#edoleh@udel.edu::" providerId="AD" clId="Web-{5E8B64D0-91AD-FDDE-92F4-77900FB953E3}" dt="2023-05-14T18:44:30.882" v="188" actId="1076"/>
          <ac:spMkLst>
            <pc:docMk/>
            <pc:sldMk cId="1134312995" sldId="3498"/>
            <ac:spMk id="6" creationId="{800C883D-513E-0DC3-2A66-1082B1390F1B}"/>
          </ac:spMkLst>
        </pc:spChg>
        <pc:picChg chg="add mod">
          <ac:chgData name="edoleh@udel.edu" userId="S::urn:spo:guest#edoleh@udel.edu::" providerId="AD" clId="Web-{5E8B64D0-91AD-FDDE-92F4-77900FB953E3}" dt="2023-05-14T18:44:39.179" v="189" actId="1076"/>
          <ac:picMkLst>
            <pc:docMk/>
            <pc:sldMk cId="1134312995" sldId="3498"/>
            <ac:picMk id="4" creationId="{64019953-E88D-ECF4-09FB-B30C47AB5D07}"/>
          </ac:picMkLst>
        </pc:picChg>
        <pc:picChg chg="mod">
          <ac:chgData name="edoleh@udel.edu" userId="S::urn:spo:guest#edoleh@udel.edu::" providerId="AD" clId="Web-{5E8B64D0-91AD-FDDE-92F4-77900FB953E3}" dt="2023-05-14T18:41:49.768" v="160" actId="1076"/>
          <ac:picMkLst>
            <pc:docMk/>
            <pc:sldMk cId="1134312995" sldId="3498"/>
            <ac:picMk id="7" creationId="{1439616A-F6AC-CB9B-8A6B-AECA9AE52A61}"/>
          </ac:picMkLst>
        </pc:picChg>
      </pc:sldChg>
      <pc:sldChg chg="addSp delSp modSp addAnim delAnim">
        <pc:chgData name="edoleh@udel.edu" userId="S::urn:spo:guest#edoleh@udel.edu::" providerId="AD" clId="Web-{5E8B64D0-91AD-FDDE-92F4-77900FB953E3}" dt="2023-05-14T18:47:27.621" v="250" actId="20577"/>
        <pc:sldMkLst>
          <pc:docMk/>
          <pc:sldMk cId="2771888231" sldId="3500"/>
        </pc:sldMkLst>
        <pc:spChg chg="add del mod">
          <ac:chgData name="edoleh@udel.edu" userId="S::urn:spo:guest#edoleh@udel.edu::" providerId="AD" clId="Web-{5E8B64D0-91AD-FDDE-92F4-77900FB953E3}" dt="2023-05-14T18:47:27.621" v="250" actId="20577"/>
          <ac:spMkLst>
            <pc:docMk/>
            <pc:sldMk cId="2771888231" sldId="3500"/>
            <ac:spMk id="2" creationId="{A5741044-76D3-E33F-D348-3F29C72D840E}"/>
          </ac:spMkLst>
        </pc:spChg>
        <pc:spChg chg="add del">
          <ac:chgData name="edoleh@udel.edu" userId="S::urn:spo:guest#edoleh@udel.edu::" providerId="AD" clId="Web-{5E8B64D0-91AD-FDDE-92F4-77900FB953E3}" dt="2023-05-14T18:33:56.740" v="1"/>
          <ac:spMkLst>
            <pc:docMk/>
            <pc:sldMk cId="2771888231" sldId="3500"/>
            <ac:spMk id="11" creationId="{9B4F63FB-6C12-4B98-10D4-682E3F364814}"/>
          </ac:spMkLst>
        </pc:spChg>
      </pc:sldChg>
      <pc:sldChg chg="modSp">
        <pc:chgData name="edoleh@udel.edu" userId="S::urn:spo:guest#edoleh@udel.edu::" providerId="AD" clId="Web-{5E8B64D0-91AD-FDDE-92F4-77900FB953E3}" dt="2023-05-14T18:47:12.824" v="247" actId="20577"/>
        <pc:sldMkLst>
          <pc:docMk/>
          <pc:sldMk cId="2109516403" sldId="3501"/>
        </pc:sldMkLst>
        <pc:spChg chg="mod">
          <ac:chgData name="edoleh@udel.edu" userId="S::urn:spo:guest#edoleh@udel.edu::" providerId="AD" clId="Web-{5E8B64D0-91AD-FDDE-92F4-77900FB953E3}" dt="2023-05-14T18:47:12.824" v="247" actId="20577"/>
          <ac:spMkLst>
            <pc:docMk/>
            <pc:sldMk cId="2109516403" sldId="3501"/>
            <ac:spMk id="2" creationId="{A5741044-76D3-E33F-D348-3F29C72D840E}"/>
          </ac:spMkLst>
        </pc:spChg>
      </pc:sldChg>
    </pc:docChg>
  </pc:docChgLst>
  <pc:docChgLst>
    <pc:chgData name="Fu, Qiang" userId="cd39a8ac-ebbf-45f8-b949-2694965de25d" providerId="ADAL" clId="{7071A72B-FD39-5E41-BED1-4914F716F83A}"/>
    <pc:docChg chg="undo custSel addSld delSld modSld sldOrd">
      <pc:chgData name="Fu, Qiang" userId="cd39a8ac-ebbf-45f8-b949-2694965de25d" providerId="ADAL" clId="{7071A72B-FD39-5E41-BED1-4914F716F83A}" dt="2023-07-17T14:15:03.140" v="182" actId="20577"/>
      <pc:docMkLst>
        <pc:docMk/>
      </pc:docMkLst>
      <pc:sldChg chg="modSp mod">
        <pc:chgData name="Fu, Qiang" userId="cd39a8ac-ebbf-45f8-b949-2694965de25d" providerId="ADAL" clId="{7071A72B-FD39-5E41-BED1-4914F716F83A}" dt="2023-07-14T20:11:31.791" v="118" actId="20577"/>
        <pc:sldMkLst>
          <pc:docMk/>
          <pc:sldMk cId="2049175137" sldId="3477"/>
        </pc:sldMkLst>
        <pc:spChg chg="mod">
          <ac:chgData name="Fu, Qiang" userId="cd39a8ac-ebbf-45f8-b949-2694965de25d" providerId="ADAL" clId="{7071A72B-FD39-5E41-BED1-4914F716F83A}" dt="2023-07-14T20:11:31.791" v="118" actId="20577"/>
          <ac:spMkLst>
            <pc:docMk/>
            <pc:sldMk cId="2049175137" sldId="3477"/>
            <ac:spMk id="3" creationId="{87D2D120-3BB7-68B9-9339-48B0E6DBF2B9}"/>
          </ac:spMkLst>
        </pc:spChg>
      </pc:sldChg>
      <pc:sldChg chg="modSp">
        <pc:chgData name="Fu, Qiang" userId="cd39a8ac-ebbf-45f8-b949-2694965de25d" providerId="ADAL" clId="{7071A72B-FD39-5E41-BED1-4914F716F83A}" dt="2023-07-14T20:08:26.005" v="70" actId="20577"/>
        <pc:sldMkLst>
          <pc:docMk/>
          <pc:sldMk cId="922772324" sldId="3494"/>
        </pc:sldMkLst>
        <pc:graphicFrameChg chg="mod">
          <ac:chgData name="Fu, Qiang" userId="cd39a8ac-ebbf-45f8-b949-2694965de25d" providerId="ADAL" clId="{7071A72B-FD39-5E41-BED1-4914F716F83A}" dt="2023-07-14T20:08:26.005" v="70" actId="20577"/>
          <ac:graphicFrameMkLst>
            <pc:docMk/>
            <pc:sldMk cId="922772324" sldId="3494"/>
            <ac:graphicFrameMk id="4" creationId="{0C583038-D931-D200-7353-B3DDC5A51251}"/>
          </ac:graphicFrameMkLst>
        </pc:graphicFrameChg>
      </pc:sldChg>
      <pc:sldChg chg="del">
        <pc:chgData name="Fu, Qiang" userId="cd39a8ac-ebbf-45f8-b949-2694965de25d" providerId="ADAL" clId="{7071A72B-FD39-5E41-BED1-4914F716F83A}" dt="2023-07-14T20:10:43.249" v="74" actId="2696"/>
        <pc:sldMkLst>
          <pc:docMk/>
          <pc:sldMk cId="2244575436" sldId="3508"/>
        </pc:sldMkLst>
      </pc:sldChg>
      <pc:sldChg chg="del">
        <pc:chgData name="Fu, Qiang" userId="cd39a8ac-ebbf-45f8-b949-2694965de25d" providerId="ADAL" clId="{7071A72B-FD39-5E41-BED1-4914F716F83A}" dt="2023-07-14T20:10:43.249" v="74" actId="2696"/>
        <pc:sldMkLst>
          <pc:docMk/>
          <pc:sldMk cId="3109453596" sldId="3509"/>
        </pc:sldMkLst>
      </pc:sldChg>
      <pc:sldChg chg="del">
        <pc:chgData name="Fu, Qiang" userId="cd39a8ac-ebbf-45f8-b949-2694965de25d" providerId="ADAL" clId="{7071A72B-FD39-5E41-BED1-4914F716F83A}" dt="2023-07-14T20:10:43.249" v="74" actId="2696"/>
        <pc:sldMkLst>
          <pc:docMk/>
          <pc:sldMk cId="1861415967" sldId="3541"/>
        </pc:sldMkLst>
      </pc:sldChg>
      <pc:sldChg chg="del">
        <pc:chgData name="Fu, Qiang" userId="cd39a8ac-ebbf-45f8-b949-2694965de25d" providerId="ADAL" clId="{7071A72B-FD39-5E41-BED1-4914F716F83A}" dt="2023-07-14T20:10:43.249" v="74" actId="2696"/>
        <pc:sldMkLst>
          <pc:docMk/>
          <pc:sldMk cId="956557353" sldId="3542"/>
        </pc:sldMkLst>
      </pc:sldChg>
      <pc:sldChg chg="del">
        <pc:chgData name="Fu, Qiang" userId="cd39a8ac-ebbf-45f8-b949-2694965de25d" providerId="ADAL" clId="{7071A72B-FD39-5E41-BED1-4914F716F83A}" dt="2023-07-14T20:10:43.249" v="74" actId="2696"/>
        <pc:sldMkLst>
          <pc:docMk/>
          <pc:sldMk cId="517873558" sldId="3543"/>
        </pc:sldMkLst>
      </pc:sldChg>
      <pc:sldChg chg="del">
        <pc:chgData name="Fu, Qiang" userId="cd39a8ac-ebbf-45f8-b949-2694965de25d" providerId="ADAL" clId="{7071A72B-FD39-5E41-BED1-4914F716F83A}" dt="2023-07-14T20:10:43.249" v="74" actId="2696"/>
        <pc:sldMkLst>
          <pc:docMk/>
          <pc:sldMk cId="3120947540" sldId="3544"/>
        </pc:sldMkLst>
      </pc:sldChg>
      <pc:sldChg chg="del">
        <pc:chgData name="Fu, Qiang" userId="cd39a8ac-ebbf-45f8-b949-2694965de25d" providerId="ADAL" clId="{7071A72B-FD39-5E41-BED1-4914F716F83A}" dt="2023-07-14T20:10:43.249" v="74" actId="2696"/>
        <pc:sldMkLst>
          <pc:docMk/>
          <pc:sldMk cId="264885424" sldId="3545"/>
        </pc:sldMkLst>
      </pc:sldChg>
      <pc:sldChg chg="add ord">
        <pc:chgData name="Fu, Qiang" userId="cd39a8ac-ebbf-45f8-b949-2694965de25d" providerId="ADAL" clId="{7071A72B-FD39-5E41-BED1-4914F716F83A}" dt="2023-07-14T20:09:52.288" v="73" actId="20578"/>
        <pc:sldMkLst>
          <pc:docMk/>
          <pc:sldMk cId="1540046672" sldId="3548"/>
        </pc:sldMkLst>
      </pc:sldChg>
      <pc:sldChg chg="add modNotesTx">
        <pc:chgData name="Fu, Qiang" userId="cd39a8ac-ebbf-45f8-b949-2694965de25d" providerId="ADAL" clId="{7071A72B-FD39-5E41-BED1-4914F716F83A}" dt="2023-07-17T14:12:43.580" v="166" actId="20577"/>
        <pc:sldMkLst>
          <pc:docMk/>
          <pc:sldMk cId="1945603721" sldId="3549"/>
        </pc:sldMkLst>
      </pc:sldChg>
      <pc:sldChg chg="modSp add mod modNotesTx">
        <pc:chgData name="Fu, Qiang" userId="cd39a8ac-ebbf-45f8-b949-2694965de25d" providerId="ADAL" clId="{7071A72B-FD39-5E41-BED1-4914F716F83A}" dt="2023-07-17T14:15:03.140" v="182" actId="20577"/>
        <pc:sldMkLst>
          <pc:docMk/>
          <pc:sldMk cId="66702755" sldId="3554"/>
        </pc:sldMkLst>
        <pc:spChg chg="mod">
          <ac:chgData name="Fu, Qiang" userId="cd39a8ac-ebbf-45f8-b949-2694965de25d" providerId="ADAL" clId="{7071A72B-FD39-5E41-BED1-4914F716F83A}" dt="2023-07-17T14:15:03.140" v="182" actId="20577"/>
          <ac:spMkLst>
            <pc:docMk/>
            <pc:sldMk cId="66702755" sldId="3554"/>
            <ac:spMk id="7" creationId="{5074D89F-9892-F04E-DA82-B1B2A830B109}"/>
          </ac:spMkLst>
        </pc:spChg>
      </pc:sldChg>
      <pc:sldChg chg="add modNotesTx">
        <pc:chgData name="Fu, Qiang" userId="cd39a8ac-ebbf-45f8-b949-2694965de25d" providerId="ADAL" clId="{7071A72B-FD39-5E41-BED1-4914F716F83A}" dt="2023-07-17T14:12:56.162" v="168" actId="20577"/>
        <pc:sldMkLst>
          <pc:docMk/>
          <pc:sldMk cId="881826100" sldId="3562"/>
        </pc:sldMkLst>
      </pc:sldChg>
      <pc:sldChg chg="add">
        <pc:chgData name="Fu, Qiang" userId="cd39a8ac-ebbf-45f8-b949-2694965de25d" providerId="ADAL" clId="{7071A72B-FD39-5E41-BED1-4914F716F83A}" dt="2023-07-14T20:09:47.154" v="72"/>
        <pc:sldMkLst>
          <pc:docMk/>
          <pc:sldMk cId="4139213732" sldId="3564"/>
        </pc:sldMkLst>
      </pc:sldChg>
      <pc:sldChg chg="add modNotesTx">
        <pc:chgData name="Fu, Qiang" userId="cd39a8ac-ebbf-45f8-b949-2694965de25d" providerId="ADAL" clId="{7071A72B-FD39-5E41-BED1-4914F716F83A}" dt="2023-07-17T14:13:00.069" v="169" actId="20577"/>
        <pc:sldMkLst>
          <pc:docMk/>
          <pc:sldMk cId="3985121424" sldId="3565"/>
        </pc:sldMkLst>
      </pc:sldChg>
      <pc:sldChg chg="addSp delSp modSp add mod modNotesTx">
        <pc:chgData name="Fu, Qiang" userId="cd39a8ac-ebbf-45f8-b949-2694965de25d" providerId="ADAL" clId="{7071A72B-FD39-5E41-BED1-4914F716F83A}" dt="2023-07-17T14:13:04.509" v="170" actId="20577"/>
        <pc:sldMkLst>
          <pc:docMk/>
          <pc:sldMk cId="2915478424" sldId="3566"/>
        </pc:sldMkLst>
        <pc:spChg chg="mod">
          <ac:chgData name="Fu, Qiang" userId="cd39a8ac-ebbf-45f8-b949-2694965de25d" providerId="ADAL" clId="{7071A72B-FD39-5E41-BED1-4914F716F83A}" dt="2023-07-14T20:14:04.075" v="129" actId="12"/>
          <ac:spMkLst>
            <pc:docMk/>
            <pc:sldMk cId="2915478424" sldId="3566"/>
            <ac:spMk id="6" creationId="{8B67B398-4F0A-85AF-E1C8-E0F522290D86}"/>
          </ac:spMkLst>
        </pc:spChg>
        <pc:spChg chg="mod">
          <ac:chgData name="Fu, Qiang" userId="cd39a8ac-ebbf-45f8-b949-2694965de25d" providerId="ADAL" clId="{7071A72B-FD39-5E41-BED1-4914F716F83A}" dt="2023-07-14T20:14:00.129" v="128" actId="12"/>
          <ac:spMkLst>
            <pc:docMk/>
            <pc:sldMk cId="2915478424" sldId="3566"/>
            <ac:spMk id="10" creationId="{DF100759-A4E5-B286-7A27-2D4EA9E61F68}"/>
          </ac:spMkLst>
        </pc:spChg>
        <pc:spChg chg="add del mod">
          <ac:chgData name="Fu, Qiang" userId="cd39a8ac-ebbf-45f8-b949-2694965de25d" providerId="ADAL" clId="{7071A72B-FD39-5E41-BED1-4914F716F83A}" dt="2023-07-14T20:50:29.464" v="165" actId="478"/>
          <ac:spMkLst>
            <pc:docMk/>
            <pc:sldMk cId="2915478424" sldId="3566"/>
            <ac:spMk id="31" creationId="{EE451608-93E1-E849-342A-CFC31FCC9E81}"/>
          </ac:spMkLst>
        </pc:spChg>
      </pc:sldChg>
      <pc:sldChg chg="modSp add mod">
        <pc:chgData name="Fu, Qiang" userId="cd39a8ac-ebbf-45f8-b949-2694965de25d" providerId="ADAL" clId="{7071A72B-FD39-5E41-BED1-4914F716F83A}" dt="2023-07-14T20:12:23.104" v="124" actId="14100"/>
        <pc:sldMkLst>
          <pc:docMk/>
          <pc:sldMk cId="1564913319" sldId="3567"/>
        </pc:sldMkLst>
        <pc:spChg chg="mod">
          <ac:chgData name="Fu, Qiang" userId="cd39a8ac-ebbf-45f8-b949-2694965de25d" providerId="ADAL" clId="{7071A72B-FD39-5E41-BED1-4914F716F83A}" dt="2023-07-14T20:11:51.911" v="120" actId="1076"/>
          <ac:spMkLst>
            <pc:docMk/>
            <pc:sldMk cId="1564913319" sldId="3567"/>
            <ac:spMk id="18" creationId="{5BCC2209-1B52-95E1-D6AC-D92FCDBC0DA0}"/>
          </ac:spMkLst>
        </pc:spChg>
        <pc:grpChg chg="mod">
          <ac:chgData name="Fu, Qiang" userId="cd39a8ac-ebbf-45f8-b949-2694965de25d" providerId="ADAL" clId="{7071A72B-FD39-5E41-BED1-4914F716F83A}" dt="2023-07-14T20:12:23.104" v="124" actId="14100"/>
          <ac:grpSpMkLst>
            <pc:docMk/>
            <pc:sldMk cId="1564913319" sldId="3567"/>
            <ac:grpSpMk id="9" creationId="{B0E4E8FC-3C69-42F4-F08A-53914658446B}"/>
          </ac:grpSpMkLst>
        </pc:grpChg>
      </pc:sldChg>
    </pc:docChg>
  </pc:docChgLst>
  <pc:docChgLst>
    <pc:chgData name="edoleh@udel.edu" userId="S::urn:spo:guest#edoleh@udel.edu::" providerId="AD" clId="Web-{B3FF126F-CDBA-431F-8492-15EA86E7E0DA}"/>
    <pc:docChg chg="modSld">
      <pc:chgData name="edoleh@udel.edu" userId="S::urn:spo:guest#edoleh@udel.edu::" providerId="AD" clId="Web-{B3FF126F-CDBA-431F-8492-15EA86E7E0DA}" dt="2024-04-15T14:50:35.713" v="8" actId="20577"/>
      <pc:docMkLst>
        <pc:docMk/>
      </pc:docMkLst>
      <pc:sldChg chg="modSp">
        <pc:chgData name="edoleh@udel.edu" userId="S::urn:spo:guest#edoleh@udel.edu::" providerId="AD" clId="Web-{B3FF126F-CDBA-431F-8492-15EA86E7E0DA}" dt="2024-04-15T14:50:35.713" v="8" actId="20577"/>
        <pc:sldMkLst>
          <pc:docMk/>
          <pc:sldMk cId="3417588987" sldId="3668"/>
        </pc:sldMkLst>
        <pc:spChg chg="mod">
          <ac:chgData name="edoleh@udel.edu" userId="S::urn:spo:guest#edoleh@udel.edu::" providerId="AD" clId="Web-{B3FF126F-CDBA-431F-8492-15EA86E7E0DA}" dt="2024-04-15T14:50:35.713" v="8" actId="20577"/>
          <ac:spMkLst>
            <pc:docMk/>
            <pc:sldMk cId="3417588987" sldId="3668"/>
            <ac:spMk id="5" creationId="{F508ECED-5CBE-82B4-1FA7-BFAFCEBF9663}"/>
          </ac:spMkLst>
        </pc:spChg>
      </pc:sldChg>
    </pc:docChg>
  </pc:docChgLst>
  <pc:docChgLst>
    <pc:chgData name="edoleh@udel.edu" userId="S::urn:spo:guest#edoleh@udel.edu::" providerId="AD" clId="Web-{A4E73B37-21B0-A1D2-7AED-4E0DE991B379}"/>
    <pc:docChg chg="addSld modSld">
      <pc:chgData name="edoleh@udel.edu" userId="S::urn:spo:guest#edoleh@udel.edu::" providerId="AD" clId="Web-{A4E73B37-21B0-A1D2-7AED-4E0DE991B379}" dt="2023-08-18T20:44:56.749" v="79" actId="1076"/>
      <pc:docMkLst>
        <pc:docMk/>
      </pc:docMkLst>
      <pc:sldChg chg="modSp">
        <pc:chgData name="edoleh@udel.edu" userId="S::urn:spo:guest#edoleh@udel.edu::" providerId="AD" clId="Web-{A4E73B37-21B0-A1D2-7AED-4E0DE991B379}" dt="2023-08-18T20:41:37.665" v="50" actId="20577"/>
        <pc:sldMkLst>
          <pc:docMk/>
          <pc:sldMk cId="2049175137" sldId="3477"/>
        </pc:sldMkLst>
        <pc:spChg chg="mod">
          <ac:chgData name="edoleh@udel.edu" userId="S::urn:spo:guest#edoleh@udel.edu::" providerId="AD" clId="Web-{A4E73B37-21B0-A1D2-7AED-4E0DE991B379}" dt="2023-08-18T20:41:37.665" v="50" actId="20577"/>
          <ac:spMkLst>
            <pc:docMk/>
            <pc:sldMk cId="2049175137" sldId="3477"/>
            <ac:spMk id="3" creationId="{87D2D120-3BB7-68B9-9339-48B0E6DBF2B9}"/>
          </ac:spMkLst>
        </pc:spChg>
      </pc:sldChg>
      <pc:sldChg chg="addSp delSp modSp add replId">
        <pc:chgData name="edoleh@udel.edu" userId="S::urn:spo:guest#edoleh@udel.edu::" providerId="AD" clId="Web-{A4E73B37-21B0-A1D2-7AED-4E0DE991B379}" dt="2023-08-18T20:44:56.749" v="79" actId="1076"/>
        <pc:sldMkLst>
          <pc:docMk/>
          <pc:sldMk cId="451795029" sldId="3587"/>
        </pc:sldMkLst>
        <pc:spChg chg="del">
          <ac:chgData name="edoleh@udel.edu" userId="S::urn:spo:guest#edoleh@udel.edu::" providerId="AD" clId="Web-{A4E73B37-21B0-A1D2-7AED-4E0DE991B379}" dt="2023-08-18T20:42:50.230" v="58"/>
          <ac:spMkLst>
            <pc:docMk/>
            <pc:sldMk cId="451795029" sldId="3587"/>
            <ac:spMk id="3" creationId="{0A6928AA-AF0E-05B6-88FB-999B5D567BDE}"/>
          </ac:spMkLst>
        </pc:spChg>
        <pc:spChg chg="mod">
          <ac:chgData name="edoleh@udel.edu" userId="S::urn:spo:guest#edoleh@udel.edu::" providerId="AD" clId="Web-{A4E73B37-21B0-A1D2-7AED-4E0DE991B379}" dt="2023-08-18T20:42:47.745" v="57" actId="20577"/>
          <ac:spMkLst>
            <pc:docMk/>
            <pc:sldMk cId="451795029" sldId="3587"/>
            <ac:spMk id="5" creationId="{32AC5139-FE1D-D98E-14B1-8693DDA6D7ED}"/>
          </ac:spMkLst>
        </pc:spChg>
        <pc:spChg chg="add del mod">
          <ac:chgData name="edoleh@udel.edu" userId="S::urn:spo:guest#edoleh@udel.edu::" providerId="AD" clId="Web-{A4E73B37-21B0-A1D2-7AED-4E0DE991B379}" dt="2023-08-18T20:43:00.245" v="60"/>
          <ac:spMkLst>
            <pc:docMk/>
            <pc:sldMk cId="451795029" sldId="3587"/>
            <ac:spMk id="6" creationId="{73D74445-9A06-BCA4-3054-96D6426655E0}"/>
          </ac:spMkLst>
        </pc:spChg>
        <pc:graphicFrameChg chg="del">
          <ac:chgData name="edoleh@udel.edu" userId="S::urn:spo:guest#edoleh@udel.edu::" providerId="AD" clId="Web-{A4E73B37-21B0-A1D2-7AED-4E0DE991B379}" dt="2023-08-18T20:42:51.776" v="59"/>
          <ac:graphicFrameMkLst>
            <pc:docMk/>
            <pc:sldMk cId="451795029" sldId="3587"/>
            <ac:graphicFrameMk id="2" creationId="{F012FDCD-0270-B30D-EBFC-2030CC5CB67B}"/>
          </ac:graphicFrameMkLst>
        </pc:graphicFrameChg>
        <pc:picChg chg="add mod ord">
          <ac:chgData name="edoleh@udel.edu" userId="S::urn:spo:guest#edoleh@udel.edu::" providerId="AD" clId="Web-{A4E73B37-21B0-A1D2-7AED-4E0DE991B379}" dt="2023-08-18T20:44:56.749" v="79" actId="1076"/>
          <ac:picMkLst>
            <pc:docMk/>
            <pc:sldMk cId="451795029" sldId="3587"/>
            <ac:picMk id="7" creationId="{8247BA57-AD28-A57C-4074-7F5777037129}"/>
          </ac:picMkLst>
        </pc:picChg>
        <pc:picChg chg="add del mod">
          <ac:chgData name="edoleh@udel.edu" userId="S::urn:spo:guest#edoleh@udel.edu::" providerId="AD" clId="Web-{A4E73B37-21B0-A1D2-7AED-4E0DE991B379}" dt="2023-08-18T20:44:38.701" v="76"/>
          <ac:picMkLst>
            <pc:docMk/>
            <pc:sldMk cId="451795029" sldId="3587"/>
            <ac:picMk id="8" creationId="{5330C182-84E4-2D7C-A9CC-BD3D5EF5CD38}"/>
          </ac:picMkLst>
        </pc:picChg>
      </pc:sldChg>
      <pc:sldChg chg="addSp delSp modSp add replId">
        <pc:chgData name="edoleh@udel.edu" userId="S::urn:spo:guest#edoleh@udel.edu::" providerId="AD" clId="Web-{A4E73B37-21B0-A1D2-7AED-4E0DE991B379}" dt="2023-08-18T20:44:34.389" v="75" actId="1076"/>
        <pc:sldMkLst>
          <pc:docMk/>
          <pc:sldMk cId="2767852888" sldId="3588"/>
        </pc:sldMkLst>
        <pc:spChg chg="add del mod">
          <ac:chgData name="edoleh@udel.edu" userId="S::urn:spo:guest#edoleh@udel.edu::" providerId="AD" clId="Web-{A4E73B37-21B0-A1D2-7AED-4E0DE991B379}" dt="2023-08-18T20:44:16.357" v="72"/>
          <ac:spMkLst>
            <pc:docMk/>
            <pc:sldMk cId="2767852888" sldId="3588"/>
            <ac:spMk id="3" creationId="{CB7392D9-F463-336A-551E-C16FAD3AE2CD}"/>
          </ac:spMkLst>
        </pc:spChg>
        <pc:picChg chg="del">
          <ac:chgData name="edoleh@udel.edu" userId="S::urn:spo:guest#edoleh@udel.edu::" providerId="AD" clId="Web-{A4E73B37-21B0-A1D2-7AED-4E0DE991B379}" dt="2023-08-18T20:44:12.138" v="69"/>
          <ac:picMkLst>
            <pc:docMk/>
            <pc:sldMk cId="2767852888" sldId="3588"/>
            <ac:picMk id="7" creationId="{8247BA57-AD28-A57C-4074-7F5777037129}"/>
          </ac:picMkLst>
        </pc:picChg>
        <pc:picChg chg="mod">
          <ac:chgData name="edoleh@udel.edu" userId="S::urn:spo:guest#edoleh@udel.edu::" providerId="AD" clId="Web-{A4E73B37-21B0-A1D2-7AED-4E0DE991B379}" dt="2023-08-18T20:44:34.389" v="75" actId="1076"/>
          <ac:picMkLst>
            <pc:docMk/>
            <pc:sldMk cId="2767852888" sldId="3588"/>
            <ac:picMk id="8" creationId="{5330C182-84E4-2D7C-A9CC-BD3D5EF5CD38}"/>
          </ac:picMkLst>
        </pc:picChg>
      </pc:sldChg>
    </pc:docChg>
  </pc:docChgLst>
  <pc:docChgLst>
    <pc:chgData name="Fu, Qiang" userId="cd39a8ac-ebbf-45f8-b949-2694965de25d" providerId="ADAL" clId="{9365327D-A491-9F46-8EB9-0804361ABED6}"/>
    <pc:docChg chg="undo redo custSel addSld delSld modSld">
      <pc:chgData name="Fu, Qiang" userId="cd39a8ac-ebbf-45f8-b949-2694965de25d" providerId="ADAL" clId="{9365327D-A491-9F46-8EB9-0804361ABED6}" dt="2023-10-16T14:56:40.427" v="2656" actId="20577"/>
      <pc:docMkLst>
        <pc:docMk/>
      </pc:docMkLst>
      <pc:sldChg chg="del">
        <pc:chgData name="Fu, Qiang" userId="cd39a8ac-ebbf-45f8-b949-2694965de25d" providerId="ADAL" clId="{9365327D-A491-9F46-8EB9-0804361ABED6}" dt="2023-10-14T12:51:54.555" v="0" actId="2696"/>
        <pc:sldMkLst>
          <pc:docMk/>
          <pc:sldMk cId="3021947876" sldId="303"/>
        </pc:sldMkLst>
      </pc:sldChg>
      <pc:sldChg chg="modSp mod">
        <pc:chgData name="Fu, Qiang" userId="cd39a8ac-ebbf-45f8-b949-2694965de25d" providerId="ADAL" clId="{9365327D-A491-9F46-8EB9-0804361ABED6}" dt="2023-10-16T14:29:48.078" v="2586" actId="113"/>
        <pc:sldMkLst>
          <pc:docMk/>
          <pc:sldMk cId="2049175137" sldId="3477"/>
        </pc:sldMkLst>
        <pc:spChg chg="mod">
          <ac:chgData name="Fu, Qiang" userId="cd39a8ac-ebbf-45f8-b949-2694965de25d" providerId="ADAL" clId="{9365327D-A491-9F46-8EB9-0804361ABED6}" dt="2023-10-16T14:29:48.078" v="2586" actId="113"/>
          <ac:spMkLst>
            <pc:docMk/>
            <pc:sldMk cId="2049175137" sldId="3477"/>
            <ac:spMk id="3" creationId="{87D2D120-3BB7-68B9-9339-48B0E6DBF2B9}"/>
          </ac:spMkLst>
        </pc:spChg>
      </pc:sldChg>
      <pc:sldChg chg="del">
        <pc:chgData name="Fu, Qiang" userId="cd39a8ac-ebbf-45f8-b949-2694965de25d" providerId="ADAL" clId="{9365327D-A491-9F46-8EB9-0804361ABED6}" dt="2023-10-14T12:51:54.555" v="0" actId="2696"/>
        <pc:sldMkLst>
          <pc:docMk/>
          <pc:sldMk cId="3716843391" sldId="3573"/>
        </pc:sldMkLst>
      </pc:sldChg>
      <pc:sldChg chg="del">
        <pc:chgData name="Fu, Qiang" userId="cd39a8ac-ebbf-45f8-b949-2694965de25d" providerId="ADAL" clId="{9365327D-A491-9F46-8EB9-0804361ABED6}" dt="2023-10-14T12:51:54.555" v="0" actId="2696"/>
        <pc:sldMkLst>
          <pc:docMk/>
          <pc:sldMk cId="1244549006" sldId="3587"/>
        </pc:sldMkLst>
      </pc:sldChg>
      <pc:sldChg chg="del">
        <pc:chgData name="Fu, Qiang" userId="cd39a8ac-ebbf-45f8-b949-2694965de25d" providerId="ADAL" clId="{9365327D-A491-9F46-8EB9-0804361ABED6}" dt="2023-10-14T12:51:54.555" v="0" actId="2696"/>
        <pc:sldMkLst>
          <pc:docMk/>
          <pc:sldMk cId="3669395568" sldId="3591"/>
        </pc:sldMkLst>
      </pc:sldChg>
      <pc:sldChg chg="del">
        <pc:chgData name="Fu, Qiang" userId="cd39a8ac-ebbf-45f8-b949-2694965de25d" providerId="ADAL" clId="{9365327D-A491-9F46-8EB9-0804361ABED6}" dt="2023-10-14T12:51:54.555" v="0" actId="2696"/>
        <pc:sldMkLst>
          <pc:docMk/>
          <pc:sldMk cId="1139606093" sldId="3592"/>
        </pc:sldMkLst>
      </pc:sldChg>
      <pc:sldChg chg="del">
        <pc:chgData name="Fu, Qiang" userId="cd39a8ac-ebbf-45f8-b949-2694965de25d" providerId="ADAL" clId="{9365327D-A491-9F46-8EB9-0804361ABED6}" dt="2023-10-14T12:52:17.570" v="1" actId="2696"/>
        <pc:sldMkLst>
          <pc:docMk/>
          <pc:sldMk cId="3983085759" sldId="3593"/>
        </pc:sldMkLst>
      </pc:sldChg>
      <pc:sldChg chg="del">
        <pc:chgData name="Fu, Qiang" userId="cd39a8ac-ebbf-45f8-b949-2694965de25d" providerId="ADAL" clId="{9365327D-A491-9F46-8EB9-0804361ABED6}" dt="2023-10-14T12:51:54.555" v="0" actId="2696"/>
        <pc:sldMkLst>
          <pc:docMk/>
          <pc:sldMk cId="3723546841" sldId="3594"/>
        </pc:sldMkLst>
      </pc:sldChg>
      <pc:sldChg chg="del">
        <pc:chgData name="Fu, Qiang" userId="cd39a8ac-ebbf-45f8-b949-2694965de25d" providerId="ADAL" clId="{9365327D-A491-9F46-8EB9-0804361ABED6}" dt="2023-10-14T12:51:54.555" v="0" actId="2696"/>
        <pc:sldMkLst>
          <pc:docMk/>
          <pc:sldMk cId="758648146" sldId="3595"/>
        </pc:sldMkLst>
      </pc:sldChg>
      <pc:sldChg chg="del">
        <pc:chgData name="Fu, Qiang" userId="cd39a8ac-ebbf-45f8-b949-2694965de25d" providerId="ADAL" clId="{9365327D-A491-9F46-8EB9-0804361ABED6}" dt="2023-10-14T12:51:54.555" v="0" actId="2696"/>
        <pc:sldMkLst>
          <pc:docMk/>
          <pc:sldMk cId="1522985994" sldId="3596"/>
        </pc:sldMkLst>
      </pc:sldChg>
      <pc:sldChg chg="modSp">
        <pc:chgData name="Fu, Qiang" userId="cd39a8ac-ebbf-45f8-b949-2694965de25d" providerId="ADAL" clId="{9365327D-A491-9F46-8EB9-0804361ABED6}" dt="2023-10-14T12:56:15.612" v="110" actId="113"/>
        <pc:sldMkLst>
          <pc:docMk/>
          <pc:sldMk cId="2456973288" sldId="3597"/>
        </pc:sldMkLst>
        <pc:graphicFrameChg chg="mod">
          <ac:chgData name="Fu, Qiang" userId="cd39a8ac-ebbf-45f8-b949-2694965de25d" providerId="ADAL" clId="{9365327D-A491-9F46-8EB9-0804361ABED6}" dt="2023-10-14T12:56:15.612" v="110" actId="113"/>
          <ac:graphicFrameMkLst>
            <pc:docMk/>
            <pc:sldMk cId="2456973288" sldId="3597"/>
            <ac:graphicFrameMk id="4" creationId="{82EBBCF6-6D46-1D6E-E121-503A270C8D26}"/>
          </ac:graphicFrameMkLst>
        </pc:graphicFrameChg>
      </pc:sldChg>
      <pc:sldChg chg="modSp add mod">
        <pc:chgData name="Fu, Qiang" userId="cd39a8ac-ebbf-45f8-b949-2694965de25d" providerId="ADAL" clId="{9365327D-A491-9F46-8EB9-0804361ABED6}" dt="2023-10-14T13:03:36.486" v="525" actId="20577"/>
        <pc:sldMkLst>
          <pc:docMk/>
          <pc:sldMk cId="1228203714" sldId="3600"/>
        </pc:sldMkLst>
        <pc:spChg chg="mod">
          <ac:chgData name="Fu, Qiang" userId="cd39a8ac-ebbf-45f8-b949-2694965de25d" providerId="ADAL" clId="{9365327D-A491-9F46-8EB9-0804361ABED6}" dt="2023-10-14T13:03:36.486" v="525" actId="20577"/>
          <ac:spMkLst>
            <pc:docMk/>
            <pc:sldMk cId="1228203714" sldId="3600"/>
            <ac:spMk id="7" creationId="{137A8B6A-0BD0-0647-2503-71A867E6C34B}"/>
          </ac:spMkLst>
        </pc:spChg>
        <pc:spChg chg="mod">
          <ac:chgData name="Fu, Qiang" userId="cd39a8ac-ebbf-45f8-b949-2694965de25d" providerId="ADAL" clId="{9365327D-A491-9F46-8EB9-0804361ABED6}" dt="2023-10-14T13:00:41.575" v="371" actId="1076"/>
          <ac:spMkLst>
            <pc:docMk/>
            <pc:sldMk cId="1228203714" sldId="3600"/>
            <ac:spMk id="10" creationId="{7477C2B0-834F-9AB2-9645-58569EF0C814}"/>
          </ac:spMkLst>
        </pc:spChg>
      </pc:sldChg>
      <pc:sldChg chg="del">
        <pc:chgData name="Fu, Qiang" userId="cd39a8ac-ebbf-45f8-b949-2694965de25d" providerId="ADAL" clId="{9365327D-A491-9F46-8EB9-0804361ABED6}" dt="2023-10-14T12:51:54.555" v="0" actId="2696"/>
        <pc:sldMkLst>
          <pc:docMk/>
          <pc:sldMk cId="1747545033" sldId="3601"/>
        </pc:sldMkLst>
      </pc:sldChg>
      <pc:sldChg chg="add">
        <pc:chgData name="Fu, Qiang" userId="cd39a8ac-ebbf-45f8-b949-2694965de25d" providerId="ADAL" clId="{9365327D-A491-9F46-8EB9-0804361ABED6}" dt="2023-10-14T14:07:49.515" v="1460"/>
        <pc:sldMkLst>
          <pc:docMk/>
          <pc:sldMk cId="3358395503" sldId="3601"/>
        </pc:sldMkLst>
      </pc:sldChg>
      <pc:sldChg chg="add">
        <pc:chgData name="Fu, Qiang" userId="cd39a8ac-ebbf-45f8-b949-2694965de25d" providerId="ADAL" clId="{9365327D-A491-9F46-8EB9-0804361ABED6}" dt="2023-10-14T14:07:49.515" v="1460"/>
        <pc:sldMkLst>
          <pc:docMk/>
          <pc:sldMk cId="3780170246" sldId="3602"/>
        </pc:sldMkLst>
      </pc:sldChg>
      <pc:sldChg chg="delSp add del setBg delDesignElem">
        <pc:chgData name="Fu, Qiang" userId="cd39a8ac-ebbf-45f8-b949-2694965de25d" providerId="ADAL" clId="{9365327D-A491-9F46-8EB9-0804361ABED6}" dt="2023-10-14T13:33:37.970" v="1288" actId="2696"/>
        <pc:sldMkLst>
          <pc:docMk/>
          <pc:sldMk cId="2680102698" sldId="3604"/>
        </pc:sldMkLst>
        <pc:spChg chg="del">
          <ac:chgData name="Fu, Qiang" userId="cd39a8ac-ebbf-45f8-b949-2694965de25d" providerId="ADAL" clId="{9365327D-A491-9F46-8EB9-0804361ABED6}" dt="2023-10-14T12:53:30.841" v="4"/>
          <ac:spMkLst>
            <pc:docMk/>
            <pc:sldMk cId="2680102698" sldId="3604"/>
            <ac:spMk id="18" creationId="{7FF47CB7-972F-479F-A36D-9E72D26EC8DA}"/>
          </ac:spMkLst>
        </pc:spChg>
        <pc:spChg chg="del">
          <ac:chgData name="Fu, Qiang" userId="cd39a8ac-ebbf-45f8-b949-2694965de25d" providerId="ADAL" clId="{9365327D-A491-9F46-8EB9-0804361ABED6}" dt="2023-10-14T12:53:30.841" v="4"/>
          <ac:spMkLst>
            <pc:docMk/>
            <pc:sldMk cId="2680102698" sldId="3604"/>
            <ac:spMk id="19" creationId="{0D153B68-5844-490D-8E67-F616D6D721CA}"/>
          </ac:spMkLst>
        </pc:spChg>
        <pc:spChg chg="del">
          <ac:chgData name="Fu, Qiang" userId="cd39a8ac-ebbf-45f8-b949-2694965de25d" providerId="ADAL" clId="{9365327D-A491-9F46-8EB9-0804361ABED6}" dt="2023-10-14T12:53:30.841" v="4"/>
          <ac:spMkLst>
            <pc:docMk/>
            <pc:sldMk cId="2680102698" sldId="3604"/>
            <ac:spMk id="20" creationId="{9A0D773F-7A7D-4DBB-9DEA-86BB8B8F4BC8}"/>
          </ac:spMkLst>
        </pc:spChg>
      </pc:sldChg>
      <pc:sldChg chg="addSp delSp modSp new mod">
        <pc:chgData name="Fu, Qiang" userId="cd39a8ac-ebbf-45f8-b949-2694965de25d" providerId="ADAL" clId="{9365327D-A491-9F46-8EB9-0804361ABED6}" dt="2023-10-16T14:56:40.427" v="2656" actId="20577"/>
        <pc:sldMkLst>
          <pc:docMk/>
          <pc:sldMk cId="840172166" sldId="3605"/>
        </pc:sldMkLst>
        <pc:spChg chg="mod">
          <ac:chgData name="Fu, Qiang" userId="cd39a8ac-ebbf-45f8-b949-2694965de25d" providerId="ADAL" clId="{9365327D-A491-9F46-8EB9-0804361ABED6}" dt="2023-10-16T14:22:34.499" v="2468" actId="1076"/>
          <ac:spMkLst>
            <pc:docMk/>
            <pc:sldMk cId="840172166" sldId="3605"/>
            <ac:spMk id="2" creationId="{27D77D98-2EAC-D36A-6BF3-A4BF3ADFA212}"/>
          </ac:spMkLst>
        </pc:spChg>
        <pc:spChg chg="del">
          <ac:chgData name="Fu, Qiang" userId="cd39a8ac-ebbf-45f8-b949-2694965de25d" providerId="ADAL" clId="{9365327D-A491-9F46-8EB9-0804361ABED6}" dt="2023-10-14T13:01:18.065" v="455" actId="478"/>
          <ac:spMkLst>
            <pc:docMk/>
            <pc:sldMk cId="840172166" sldId="3605"/>
            <ac:spMk id="3" creationId="{88F53E3D-466E-3513-15C8-F29A88926C76}"/>
          </ac:spMkLst>
        </pc:spChg>
        <pc:spChg chg="add del mod">
          <ac:chgData name="Fu, Qiang" userId="cd39a8ac-ebbf-45f8-b949-2694965de25d" providerId="ADAL" clId="{9365327D-A491-9F46-8EB9-0804361ABED6}" dt="2023-10-14T13:08:08.585" v="695" actId="478"/>
          <ac:spMkLst>
            <pc:docMk/>
            <pc:sldMk cId="840172166" sldId="3605"/>
            <ac:spMk id="4" creationId="{41A507BF-88A3-39DB-BBBB-A8C2C5A538BC}"/>
          </ac:spMkLst>
        </pc:spChg>
        <pc:spChg chg="add del mod">
          <ac:chgData name="Fu, Qiang" userId="cd39a8ac-ebbf-45f8-b949-2694965de25d" providerId="ADAL" clId="{9365327D-A491-9F46-8EB9-0804361ABED6}" dt="2023-10-14T13:08:06.693" v="694" actId="478"/>
          <ac:spMkLst>
            <pc:docMk/>
            <pc:sldMk cId="840172166" sldId="3605"/>
            <ac:spMk id="5" creationId="{10EF5323-98EE-D41E-3548-042AFCF04EA5}"/>
          </ac:spMkLst>
        </pc:spChg>
        <pc:spChg chg="add del mod">
          <ac:chgData name="Fu, Qiang" userId="cd39a8ac-ebbf-45f8-b949-2694965de25d" providerId="ADAL" clId="{9365327D-A491-9F46-8EB9-0804361ABED6}" dt="2023-10-14T13:08:04.982" v="693" actId="478"/>
          <ac:spMkLst>
            <pc:docMk/>
            <pc:sldMk cId="840172166" sldId="3605"/>
            <ac:spMk id="6" creationId="{8CA4472A-2500-57CA-10AC-9C79D20A12CC}"/>
          </ac:spMkLst>
        </pc:spChg>
        <pc:graphicFrameChg chg="add mod modGraphic">
          <ac:chgData name="Fu, Qiang" userId="cd39a8ac-ebbf-45f8-b949-2694965de25d" providerId="ADAL" clId="{9365327D-A491-9F46-8EB9-0804361ABED6}" dt="2023-10-16T14:56:40.427" v="2656" actId="20577"/>
          <ac:graphicFrameMkLst>
            <pc:docMk/>
            <pc:sldMk cId="840172166" sldId="3605"/>
            <ac:graphicFrameMk id="7" creationId="{C0F83E1A-8DBD-513A-DC6A-7F62F733CB36}"/>
          </ac:graphicFrameMkLst>
        </pc:graphicFrameChg>
      </pc:sldChg>
      <pc:sldChg chg="delSp modSp add mod setBg delDesignElem">
        <pc:chgData name="Fu, Qiang" userId="cd39a8ac-ebbf-45f8-b949-2694965de25d" providerId="ADAL" clId="{9365327D-A491-9F46-8EB9-0804361ABED6}" dt="2023-10-14T14:57:31.187" v="1932" actId="20577"/>
        <pc:sldMkLst>
          <pc:docMk/>
          <pc:sldMk cId="2561119481" sldId="3606"/>
        </pc:sldMkLst>
        <pc:spChg chg="mod">
          <ac:chgData name="Fu, Qiang" userId="cd39a8ac-ebbf-45f8-b949-2694965de25d" providerId="ADAL" clId="{9365327D-A491-9F46-8EB9-0804361ABED6}" dt="2023-10-14T13:20:10.493" v="928" actId="1076"/>
          <ac:spMkLst>
            <pc:docMk/>
            <pc:sldMk cId="2561119481" sldId="3606"/>
            <ac:spMk id="2" creationId="{CEFE9858-423D-FDCF-219D-435C3787EE31}"/>
          </ac:spMkLst>
        </pc:spChg>
        <pc:spChg chg="mod">
          <ac:chgData name="Fu, Qiang" userId="cd39a8ac-ebbf-45f8-b949-2694965de25d" providerId="ADAL" clId="{9365327D-A491-9F46-8EB9-0804361ABED6}" dt="2023-10-14T14:57:31.187" v="1932" actId="20577"/>
          <ac:spMkLst>
            <pc:docMk/>
            <pc:sldMk cId="2561119481" sldId="3606"/>
            <ac:spMk id="3" creationId="{B1E69B51-71F7-DF98-7F70-02A5CB511025}"/>
          </ac:spMkLst>
        </pc:spChg>
        <pc:spChg chg="del">
          <ac:chgData name="Fu, Qiang" userId="cd39a8ac-ebbf-45f8-b949-2694965de25d" providerId="ADAL" clId="{9365327D-A491-9F46-8EB9-0804361ABED6}" dt="2023-10-14T13:19:25.438" v="918"/>
          <ac:spMkLst>
            <pc:docMk/>
            <pc:sldMk cId="2561119481" sldId="3606"/>
            <ac:spMk id="18" creationId="{7FF47CB7-972F-479F-A36D-9E72D26EC8DA}"/>
          </ac:spMkLst>
        </pc:spChg>
        <pc:spChg chg="del">
          <ac:chgData name="Fu, Qiang" userId="cd39a8ac-ebbf-45f8-b949-2694965de25d" providerId="ADAL" clId="{9365327D-A491-9F46-8EB9-0804361ABED6}" dt="2023-10-14T13:19:25.438" v="918"/>
          <ac:spMkLst>
            <pc:docMk/>
            <pc:sldMk cId="2561119481" sldId="3606"/>
            <ac:spMk id="19" creationId="{0D153B68-5844-490D-8E67-F616D6D721CA}"/>
          </ac:spMkLst>
        </pc:spChg>
        <pc:spChg chg="del">
          <ac:chgData name="Fu, Qiang" userId="cd39a8ac-ebbf-45f8-b949-2694965de25d" providerId="ADAL" clId="{9365327D-A491-9F46-8EB9-0804361ABED6}" dt="2023-10-14T13:19:25.438" v="918"/>
          <ac:spMkLst>
            <pc:docMk/>
            <pc:sldMk cId="2561119481" sldId="3606"/>
            <ac:spMk id="20" creationId="{9A0D773F-7A7D-4DBB-9DEA-86BB8B8F4BC8}"/>
          </ac:spMkLst>
        </pc:spChg>
        <pc:graphicFrameChg chg="mod modGraphic">
          <ac:chgData name="Fu, Qiang" userId="cd39a8ac-ebbf-45f8-b949-2694965de25d" providerId="ADAL" clId="{9365327D-A491-9F46-8EB9-0804361ABED6}" dt="2023-10-14T13:19:52.712" v="923" actId="14100"/>
          <ac:graphicFrameMkLst>
            <pc:docMk/>
            <pc:sldMk cId="2561119481" sldId="3606"/>
            <ac:graphicFrameMk id="4" creationId="{3F4A6DC7-E5C5-F3DE-0F0D-4DE408BEA381}"/>
          </ac:graphicFrameMkLst>
        </pc:graphicFrameChg>
      </pc:sldChg>
      <pc:sldChg chg="addSp delSp modSp new mod">
        <pc:chgData name="Fu, Qiang" userId="cd39a8ac-ebbf-45f8-b949-2694965de25d" providerId="ADAL" clId="{9365327D-A491-9F46-8EB9-0804361ABED6}" dt="2023-10-16T13:07:26.426" v="2280" actId="20577"/>
        <pc:sldMkLst>
          <pc:docMk/>
          <pc:sldMk cId="1365133786" sldId="3607"/>
        </pc:sldMkLst>
        <pc:spChg chg="mod">
          <ac:chgData name="Fu, Qiang" userId="cd39a8ac-ebbf-45f8-b949-2694965de25d" providerId="ADAL" clId="{9365327D-A491-9F46-8EB9-0804361ABED6}" dt="2023-10-14T13:21:07.768" v="961" actId="20577"/>
          <ac:spMkLst>
            <pc:docMk/>
            <pc:sldMk cId="1365133786" sldId="3607"/>
            <ac:spMk id="2" creationId="{BE019D8F-FF49-510D-B7FA-21CB17E8580A}"/>
          </ac:spMkLst>
        </pc:spChg>
        <pc:spChg chg="mod">
          <ac:chgData name="Fu, Qiang" userId="cd39a8ac-ebbf-45f8-b949-2694965de25d" providerId="ADAL" clId="{9365327D-A491-9F46-8EB9-0804361ABED6}" dt="2023-10-16T13:07:26.426" v="2280" actId="20577"/>
          <ac:spMkLst>
            <pc:docMk/>
            <pc:sldMk cId="1365133786" sldId="3607"/>
            <ac:spMk id="3" creationId="{CEA007E6-6CB0-18F2-964C-5532211F812F}"/>
          </ac:spMkLst>
        </pc:spChg>
        <pc:spChg chg="add del mod">
          <ac:chgData name="Fu, Qiang" userId="cd39a8ac-ebbf-45f8-b949-2694965de25d" providerId="ADAL" clId="{9365327D-A491-9F46-8EB9-0804361ABED6}" dt="2023-10-14T13:46:38.917" v="1357" actId="21"/>
          <ac:spMkLst>
            <pc:docMk/>
            <pc:sldMk cId="1365133786" sldId="3607"/>
            <ac:spMk id="5" creationId="{2F96477C-7F3F-4430-8757-817773FF55CC}"/>
          </ac:spMkLst>
        </pc:spChg>
        <pc:spChg chg="add del mod">
          <ac:chgData name="Fu, Qiang" userId="cd39a8ac-ebbf-45f8-b949-2694965de25d" providerId="ADAL" clId="{9365327D-A491-9F46-8EB9-0804361ABED6}" dt="2023-10-15T15:47:11.778" v="1994" actId="478"/>
          <ac:spMkLst>
            <pc:docMk/>
            <pc:sldMk cId="1365133786" sldId="3607"/>
            <ac:spMk id="8" creationId="{1B734265-18E7-256A-F892-B71BF5A53DA9}"/>
          </ac:spMkLst>
        </pc:spChg>
        <pc:spChg chg="add mod">
          <ac:chgData name="Fu, Qiang" userId="cd39a8ac-ebbf-45f8-b949-2694965de25d" providerId="ADAL" clId="{9365327D-A491-9F46-8EB9-0804361ABED6}" dt="2023-10-15T15:53:17.485" v="2082" actId="113"/>
          <ac:spMkLst>
            <pc:docMk/>
            <pc:sldMk cId="1365133786" sldId="3607"/>
            <ac:spMk id="9" creationId="{9EA028C3-B5FB-0C0F-7992-D816D97EF4E9}"/>
          </ac:spMkLst>
        </pc:spChg>
        <pc:spChg chg="add mod">
          <ac:chgData name="Fu, Qiang" userId="cd39a8ac-ebbf-45f8-b949-2694965de25d" providerId="ADAL" clId="{9365327D-A491-9F46-8EB9-0804361ABED6}" dt="2023-10-15T19:09:11.214" v="2231" actId="20577"/>
          <ac:spMkLst>
            <pc:docMk/>
            <pc:sldMk cId="1365133786" sldId="3607"/>
            <ac:spMk id="10" creationId="{29495494-B5B2-A39F-9DE1-080F9B256CF0}"/>
          </ac:spMkLst>
        </pc:spChg>
        <pc:spChg chg="add mod">
          <ac:chgData name="Fu, Qiang" userId="cd39a8ac-ebbf-45f8-b949-2694965de25d" providerId="ADAL" clId="{9365327D-A491-9F46-8EB9-0804361ABED6}" dt="2023-10-15T15:55:11.389" v="2110" actId="1076"/>
          <ac:spMkLst>
            <pc:docMk/>
            <pc:sldMk cId="1365133786" sldId="3607"/>
            <ac:spMk id="11" creationId="{ED6AD7C8-EB35-A2CA-E90C-6F966DF14F7E}"/>
          </ac:spMkLst>
        </pc:spChg>
        <pc:picChg chg="add del mod">
          <ac:chgData name="Fu, Qiang" userId="cd39a8ac-ebbf-45f8-b949-2694965de25d" providerId="ADAL" clId="{9365327D-A491-9F46-8EB9-0804361ABED6}" dt="2023-10-14T13:46:38.917" v="1357" actId="21"/>
          <ac:picMkLst>
            <pc:docMk/>
            <pc:sldMk cId="1365133786" sldId="3607"/>
            <ac:picMk id="4" creationId="{4B947E0A-ED03-D0ED-1E4A-049B07935C15}"/>
          </ac:picMkLst>
        </pc:picChg>
        <pc:picChg chg="add mod">
          <ac:chgData name="Fu, Qiang" userId="cd39a8ac-ebbf-45f8-b949-2694965de25d" providerId="ADAL" clId="{9365327D-A491-9F46-8EB9-0804361ABED6}" dt="2023-10-15T15:50:14.438" v="2022" actId="1076"/>
          <ac:picMkLst>
            <pc:docMk/>
            <pc:sldMk cId="1365133786" sldId="3607"/>
            <ac:picMk id="4" creationId="{6AF96570-6829-84C8-AF17-549FE926543E}"/>
          </ac:picMkLst>
        </pc:picChg>
        <pc:picChg chg="add mod">
          <ac:chgData name="Fu, Qiang" userId="cd39a8ac-ebbf-45f8-b949-2694965de25d" providerId="ADAL" clId="{9365327D-A491-9F46-8EB9-0804361ABED6}" dt="2023-10-15T15:50:10.544" v="2021" actId="1076"/>
          <ac:picMkLst>
            <pc:docMk/>
            <pc:sldMk cId="1365133786" sldId="3607"/>
            <ac:picMk id="5" creationId="{289A9828-B8DD-3DE4-CC5B-ADCF93245590}"/>
          </ac:picMkLst>
        </pc:picChg>
        <pc:picChg chg="add del mod">
          <ac:chgData name="Fu, Qiang" userId="cd39a8ac-ebbf-45f8-b949-2694965de25d" providerId="ADAL" clId="{9365327D-A491-9F46-8EB9-0804361ABED6}" dt="2023-10-15T15:47:06.527" v="1992" actId="478"/>
          <ac:picMkLst>
            <pc:docMk/>
            <pc:sldMk cId="1365133786" sldId="3607"/>
            <ac:picMk id="6" creationId="{0B972E14-9F94-D503-3815-E0B601F937D0}"/>
          </ac:picMkLst>
        </pc:picChg>
        <pc:picChg chg="add del mod">
          <ac:chgData name="Fu, Qiang" userId="cd39a8ac-ebbf-45f8-b949-2694965de25d" providerId="ADAL" clId="{9365327D-A491-9F46-8EB9-0804361ABED6}" dt="2023-10-15T15:47:09.755" v="1993" actId="478"/>
          <ac:picMkLst>
            <pc:docMk/>
            <pc:sldMk cId="1365133786" sldId="3607"/>
            <ac:picMk id="7" creationId="{A3F4D848-811C-4142-EF49-D037DC18F982}"/>
          </ac:picMkLst>
        </pc:picChg>
      </pc:sldChg>
      <pc:sldChg chg="addSp delSp modSp new mod">
        <pc:chgData name="Fu, Qiang" userId="cd39a8ac-ebbf-45f8-b949-2694965de25d" providerId="ADAL" clId="{9365327D-A491-9F46-8EB9-0804361ABED6}" dt="2023-10-14T19:52:09.459" v="1989" actId="20577"/>
        <pc:sldMkLst>
          <pc:docMk/>
          <pc:sldMk cId="751054540" sldId="3608"/>
        </pc:sldMkLst>
        <pc:spChg chg="mod">
          <ac:chgData name="Fu, Qiang" userId="cd39a8ac-ebbf-45f8-b949-2694965de25d" providerId="ADAL" clId="{9365327D-A491-9F46-8EB9-0804361ABED6}" dt="2023-10-14T13:46:19.134" v="1346"/>
          <ac:spMkLst>
            <pc:docMk/>
            <pc:sldMk cId="751054540" sldId="3608"/>
            <ac:spMk id="2" creationId="{2103BEAC-2A56-C68A-6436-0E202A37892D}"/>
          </ac:spMkLst>
        </pc:spChg>
        <pc:spChg chg="del">
          <ac:chgData name="Fu, Qiang" userId="cd39a8ac-ebbf-45f8-b949-2694965de25d" providerId="ADAL" clId="{9365327D-A491-9F46-8EB9-0804361ABED6}" dt="2023-10-14T13:46:25.300" v="1348" actId="478"/>
          <ac:spMkLst>
            <pc:docMk/>
            <pc:sldMk cId="751054540" sldId="3608"/>
            <ac:spMk id="3" creationId="{F0A63BFA-10D8-5AEC-69D9-4516FA8B661E}"/>
          </ac:spMkLst>
        </pc:spChg>
        <pc:spChg chg="add mod">
          <ac:chgData name="Fu, Qiang" userId="cd39a8ac-ebbf-45f8-b949-2694965de25d" providerId="ADAL" clId="{9365327D-A491-9F46-8EB9-0804361ABED6}" dt="2023-10-14T13:46:51.802" v="1362" actId="255"/>
          <ac:spMkLst>
            <pc:docMk/>
            <pc:sldMk cId="751054540" sldId="3608"/>
            <ac:spMk id="5" creationId="{87C80C70-FD5D-4742-67C2-6350C77CD121}"/>
          </ac:spMkLst>
        </pc:spChg>
        <pc:spChg chg="add mod">
          <ac:chgData name="Fu, Qiang" userId="cd39a8ac-ebbf-45f8-b949-2694965de25d" providerId="ADAL" clId="{9365327D-A491-9F46-8EB9-0804361ABED6}" dt="2023-10-14T19:52:09.459" v="1989" actId="20577"/>
          <ac:spMkLst>
            <pc:docMk/>
            <pc:sldMk cId="751054540" sldId="3608"/>
            <ac:spMk id="7" creationId="{57DFFC14-C0DB-F8C4-7628-34AC44B61D4D}"/>
          </ac:spMkLst>
        </pc:spChg>
        <pc:picChg chg="add mod">
          <ac:chgData name="Fu, Qiang" userId="cd39a8ac-ebbf-45f8-b949-2694965de25d" providerId="ADAL" clId="{9365327D-A491-9F46-8EB9-0804361ABED6}" dt="2023-10-14T13:47:14.176" v="1365" actId="2085"/>
          <ac:picMkLst>
            <pc:docMk/>
            <pc:sldMk cId="751054540" sldId="3608"/>
            <ac:picMk id="6" creationId="{67D63649-F9C4-3A4E-43E6-C4BDAED64A12}"/>
          </ac:picMkLst>
        </pc:picChg>
      </pc:sldChg>
      <pc:sldChg chg="addSp delSp modSp new mod">
        <pc:chgData name="Fu, Qiang" userId="cd39a8ac-ebbf-45f8-b949-2694965de25d" providerId="ADAL" clId="{9365327D-A491-9F46-8EB9-0804361ABED6}" dt="2023-10-15T19:08:26.890" v="2229"/>
        <pc:sldMkLst>
          <pc:docMk/>
          <pc:sldMk cId="3027823659" sldId="3609"/>
        </pc:sldMkLst>
        <pc:spChg chg="mod">
          <ac:chgData name="Fu, Qiang" userId="cd39a8ac-ebbf-45f8-b949-2694965de25d" providerId="ADAL" clId="{9365327D-A491-9F46-8EB9-0804361ABED6}" dt="2023-10-14T14:38:19.245" v="1705" actId="20577"/>
          <ac:spMkLst>
            <pc:docMk/>
            <pc:sldMk cId="3027823659" sldId="3609"/>
            <ac:spMk id="2" creationId="{3B800C88-4641-9076-3CB1-D63CFCDE7215}"/>
          </ac:spMkLst>
        </pc:spChg>
        <pc:spChg chg="del">
          <ac:chgData name="Fu, Qiang" userId="cd39a8ac-ebbf-45f8-b949-2694965de25d" providerId="ADAL" clId="{9365327D-A491-9F46-8EB9-0804361ABED6}" dt="2023-10-14T14:34:18.766" v="1637" actId="478"/>
          <ac:spMkLst>
            <pc:docMk/>
            <pc:sldMk cId="3027823659" sldId="3609"/>
            <ac:spMk id="3" creationId="{07B79135-1902-A3D0-2216-887C9351D3B0}"/>
          </ac:spMkLst>
        </pc:spChg>
        <pc:spChg chg="add del mod">
          <ac:chgData name="Fu, Qiang" userId="cd39a8ac-ebbf-45f8-b949-2694965de25d" providerId="ADAL" clId="{9365327D-A491-9F46-8EB9-0804361ABED6}" dt="2023-10-14T14:36:54.355" v="1675" actId="478"/>
          <ac:spMkLst>
            <pc:docMk/>
            <pc:sldMk cId="3027823659" sldId="3609"/>
            <ac:spMk id="4" creationId="{357E3DD7-197B-C291-A7A9-609A4752E51C}"/>
          </ac:spMkLst>
        </pc:spChg>
        <pc:spChg chg="add del mod">
          <ac:chgData name="Fu, Qiang" userId="cd39a8ac-ebbf-45f8-b949-2694965de25d" providerId="ADAL" clId="{9365327D-A491-9F46-8EB9-0804361ABED6}" dt="2023-10-14T14:36:59.682" v="1677" actId="478"/>
          <ac:spMkLst>
            <pc:docMk/>
            <pc:sldMk cId="3027823659" sldId="3609"/>
            <ac:spMk id="7" creationId="{C8076FE0-343A-2B18-755B-CF268DEE1EEA}"/>
          </ac:spMkLst>
        </pc:spChg>
        <pc:spChg chg="add mod">
          <ac:chgData name="Fu, Qiang" userId="cd39a8ac-ebbf-45f8-b949-2694965de25d" providerId="ADAL" clId="{9365327D-A491-9F46-8EB9-0804361ABED6}" dt="2023-10-14T14:53:38" v="1921" actId="20577"/>
          <ac:spMkLst>
            <pc:docMk/>
            <pc:sldMk cId="3027823659" sldId="3609"/>
            <ac:spMk id="9" creationId="{303668C7-C13C-9033-E651-E92DCDFF3C2B}"/>
          </ac:spMkLst>
        </pc:spChg>
        <pc:graphicFrameChg chg="add del mod modGraphic">
          <ac:chgData name="Fu, Qiang" userId="cd39a8ac-ebbf-45f8-b949-2694965de25d" providerId="ADAL" clId="{9365327D-A491-9F46-8EB9-0804361ABED6}" dt="2023-10-14T14:36:01.551" v="1648" actId="478"/>
          <ac:graphicFrameMkLst>
            <pc:docMk/>
            <pc:sldMk cId="3027823659" sldId="3609"/>
            <ac:graphicFrameMk id="5" creationId="{5C841B17-BD3A-C72A-B8E7-0862255A108F}"/>
          </ac:graphicFrameMkLst>
        </pc:graphicFrameChg>
        <pc:graphicFrameChg chg="add mod modGraphic">
          <ac:chgData name="Fu, Qiang" userId="cd39a8ac-ebbf-45f8-b949-2694965de25d" providerId="ADAL" clId="{9365327D-A491-9F46-8EB9-0804361ABED6}" dt="2023-10-15T19:07:46.361" v="2216" actId="20577"/>
          <ac:graphicFrameMkLst>
            <pc:docMk/>
            <pc:sldMk cId="3027823659" sldId="3609"/>
            <ac:graphicFrameMk id="6" creationId="{2BD5AA45-0DE8-D68B-6CD6-C4E0AA65E2D3}"/>
          </ac:graphicFrameMkLst>
        </pc:graphicFrameChg>
        <pc:graphicFrameChg chg="add mod modGraphic">
          <ac:chgData name="Fu, Qiang" userId="cd39a8ac-ebbf-45f8-b949-2694965de25d" providerId="ADAL" clId="{9365327D-A491-9F46-8EB9-0804361ABED6}" dt="2023-10-15T19:08:26.890" v="2229"/>
          <ac:graphicFrameMkLst>
            <pc:docMk/>
            <pc:sldMk cId="3027823659" sldId="3609"/>
            <ac:graphicFrameMk id="8" creationId="{9705B51D-27A2-77E7-ABFC-AD2497CDF194}"/>
          </ac:graphicFrameMkLst>
        </pc:graphicFrameChg>
      </pc:sldChg>
      <pc:sldChg chg="addSp modSp add mod">
        <pc:chgData name="Fu, Qiang" userId="cd39a8ac-ebbf-45f8-b949-2694965de25d" providerId="ADAL" clId="{9365327D-A491-9F46-8EB9-0804361ABED6}" dt="2023-10-15T19:11:52.823" v="2250" actId="1076"/>
        <pc:sldMkLst>
          <pc:docMk/>
          <pc:sldMk cId="2607867903" sldId="3610"/>
        </pc:sldMkLst>
        <pc:spChg chg="mod">
          <ac:chgData name="Fu, Qiang" userId="cd39a8ac-ebbf-45f8-b949-2694965de25d" providerId="ADAL" clId="{9365327D-A491-9F46-8EB9-0804361ABED6}" dt="2023-10-15T15:53:40.199" v="2085" actId="14100"/>
          <ac:spMkLst>
            <pc:docMk/>
            <pc:sldMk cId="2607867903" sldId="3610"/>
            <ac:spMk id="3" creationId="{CEA007E6-6CB0-18F2-964C-5532211F812F}"/>
          </ac:spMkLst>
        </pc:spChg>
        <pc:spChg chg="mod">
          <ac:chgData name="Fu, Qiang" userId="cd39a8ac-ebbf-45f8-b949-2694965de25d" providerId="ADAL" clId="{9365327D-A491-9F46-8EB9-0804361ABED6}" dt="2023-10-15T19:11:16.870" v="2240" actId="14100"/>
          <ac:spMkLst>
            <pc:docMk/>
            <pc:sldMk cId="2607867903" sldId="3610"/>
            <ac:spMk id="8" creationId="{1B734265-18E7-256A-F892-B71BF5A53DA9}"/>
          </ac:spMkLst>
        </pc:spChg>
        <pc:picChg chg="add mod">
          <ac:chgData name="Fu, Qiang" userId="cd39a8ac-ebbf-45f8-b949-2694965de25d" providerId="ADAL" clId="{9365327D-A491-9F46-8EB9-0804361ABED6}" dt="2023-10-15T19:11:52.823" v="2250" actId="1076"/>
          <ac:picMkLst>
            <pc:docMk/>
            <pc:sldMk cId="2607867903" sldId="3610"/>
            <ac:picMk id="4" creationId="{64D441B2-ED39-3E8B-EB1B-CFB9A90B0B0F}"/>
          </ac:picMkLst>
        </pc:picChg>
        <pc:picChg chg="mod">
          <ac:chgData name="Fu, Qiang" userId="cd39a8ac-ebbf-45f8-b949-2694965de25d" providerId="ADAL" clId="{9365327D-A491-9F46-8EB9-0804361ABED6}" dt="2023-10-15T19:11:44.067" v="2246" actId="14100"/>
          <ac:picMkLst>
            <pc:docMk/>
            <pc:sldMk cId="2607867903" sldId="3610"/>
            <ac:picMk id="6" creationId="{0B972E14-9F94-D503-3815-E0B601F937D0}"/>
          </ac:picMkLst>
        </pc:picChg>
        <pc:picChg chg="mod">
          <ac:chgData name="Fu, Qiang" userId="cd39a8ac-ebbf-45f8-b949-2694965de25d" providerId="ADAL" clId="{9365327D-A491-9F46-8EB9-0804361ABED6}" dt="2023-10-15T19:11:46.125" v="2247" actId="1076"/>
          <ac:picMkLst>
            <pc:docMk/>
            <pc:sldMk cId="2607867903" sldId="3610"/>
            <ac:picMk id="7" creationId="{A3F4D848-811C-4142-EF49-D037DC18F982}"/>
          </ac:picMkLst>
        </pc:picChg>
      </pc:sldChg>
    </pc:docChg>
  </pc:docChgLst>
  <pc:docChgLst>
    <pc:chgData name="edoleh@udel.edu" userId="S::urn:spo:guest#edoleh@udel.edu::" providerId="AD" clId="Web-{27C27D0C-072A-836F-02FC-79FD3BCB0A8B}"/>
    <pc:docChg chg="addSld modSld">
      <pc:chgData name="edoleh@udel.edu" userId="S::urn:spo:guest#edoleh@udel.edu::" providerId="AD" clId="Web-{27C27D0C-072A-836F-02FC-79FD3BCB0A8B}" dt="2023-04-16T14:21:40.302" v="110" actId="20577"/>
      <pc:docMkLst>
        <pc:docMk/>
      </pc:docMkLst>
      <pc:sldChg chg="addSp modSp">
        <pc:chgData name="edoleh@udel.edu" userId="S::urn:spo:guest#edoleh@udel.edu::" providerId="AD" clId="Web-{27C27D0C-072A-836F-02FC-79FD3BCB0A8B}" dt="2023-04-16T14:00:40.937" v="81" actId="20577"/>
        <pc:sldMkLst>
          <pc:docMk/>
          <pc:sldMk cId="660118124" sldId="3491"/>
        </pc:sldMkLst>
        <pc:spChg chg="add mod">
          <ac:chgData name="edoleh@udel.edu" userId="S::urn:spo:guest#edoleh@udel.edu::" providerId="AD" clId="Web-{27C27D0C-072A-836F-02FC-79FD3BCB0A8B}" dt="2023-04-16T14:00:40.937" v="81" actId="20577"/>
          <ac:spMkLst>
            <pc:docMk/>
            <pc:sldMk cId="660118124" sldId="3491"/>
            <ac:spMk id="3" creationId="{FA98F951-AC7B-BD2E-9F11-038576C483C9}"/>
          </ac:spMkLst>
        </pc:spChg>
        <pc:graphicFrameChg chg="mod modGraphic">
          <ac:chgData name="edoleh@udel.edu" userId="S::urn:spo:guest#edoleh@udel.edu::" providerId="AD" clId="Web-{27C27D0C-072A-836F-02FC-79FD3BCB0A8B}" dt="2023-04-16T14:00:20.045" v="65"/>
          <ac:graphicFrameMkLst>
            <pc:docMk/>
            <pc:sldMk cId="660118124" sldId="3491"/>
            <ac:graphicFrameMk id="2" creationId="{F012FDCD-0270-B30D-EBFC-2030CC5CB67B}"/>
          </ac:graphicFrameMkLst>
        </pc:graphicFrameChg>
      </pc:sldChg>
      <pc:sldChg chg="modSp">
        <pc:chgData name="edoleh@udel.edu" userId="S::urn:spo:guest#edoleh@udel.edu::" providerId="AD" clId="Web-{27C27D0C-072A-836F-02FC-79FD3BCB0A8B}" dt="2023-04-16T14:20:30.751" v="97" actId="20577"/>
        <pc:sldMkLst>
          <pc:docMk/>
          <pc:sldMk cId="1413896537" sldId="3497"/>
        </pc:sldMkLst>
        <pc:spChg chg="mod">
          <ac:chgData name="edoleh@udel.edu" userId="S::urn:spo:guest#edoleh@udel.edu::" providerId="AD" clId="Web-{27C27D0C-072A-836F-02FC-79FD3BCB0A8B}" dt="2023-04-16T14:20:30.751" v="97" actId="20577"/>
          <ac:spMkLst>
            <pc:docMk/>
            <pc:sldMk cId="1413896537" sldId="3497"/>
            <ac:spMk id="2" creationId="{A5741044-76D3-E33F-D348-3F29C72D840E}"/>
          </ac:spMkLst>
        </pc:spChg>
      </pc:sldChg>
      <pc:sldChg chg="modSp">
        <pc:chgData name="edoleh@udel.edu" userId="S::urn:spo:guest#edoleh@udel.edu::" providerId="AD" clId="Web-{27C27D0C-072A-836F-02FC-79FD3BCB0A8B}" dt="2023-04-16T14:02:34.226" v="91" actId="20577"/>
        <pc:sldMkLst>
          <pc:docMk/>
          <pc:sldMk cId="1134312995" sldId="3498"/>
        </pc:sldMkLst>
        <pc:spChg chg="mod">
          <ac:chgData name="edoleh@udel.edu" userId="S::urn:spo:guest#edoleh@udel.edu::" providerId="AD" clId="Web-{27C27D0C-072A-836F-02FC-79FD3BCB0A8B}" dt="2023-04-16T14:02:34.226" v="91" actId="20577"/>
          <ac:spMkLst>
            <pc:docMk/>
            <pc:sldMk cId="1134312995" sldId="3498"/>
            <ac:spMk id="2" creationId="{A5741044-76D3-E33F-D348-3F29C72D840E}"/>
          </ac:spMkLst>
        </pc:spChg>
      </pc:sldChg>
      <pc:sldChg chg="modSp">
        <pc:chgData name="edoleh@udel.edu" userId="S::urn:spo:guest#edoleh@udel.edu::" providerId="AD" clId="Web-{27C27D0C-072A-836F-02FC-79FD3BCB0A8B}" dt="2023-04-16T14:01:00.282" v="82" actId="1076"/>
        <pc:sldMkLst>
          <pc:docMk/>
          <pc:sldMk cId="3305314999" sldId="3499"/>
        </pc:sldMkLst>
        <pc:spChg chg="mod">
          <ac:chgData name="edoleh@udel.edu" userId="S::urn:spo:guest#edoleh@udel.edu::" providerId="AD" clId="Web-{27C27D0C-072A-836F-02FC-79FD3BCB0A8B}" dt="2023-04-16T14:01:00.282" v="82" actId="1076"/>
          <ac:spMkLst>
            <pc:docMk/>
            <pc:sldMk cId="3305314999" sldId="3499"/>
            <ac:spMk id="2" creationId="{A5741044-76D3-E33F-D348-3F29C72D840E}"/>
          </ac:spMkLst>
        </pc:spChg>
      </pc:sldChg>
      <pc:sldChg chg="addSp delSp modSp add replId addAnim delAnim">
        <pc:chgData name="edoleh@udel.edu" userId="S::urn:spo:guest#edoleh@udel.edu::" providerId="AD" clId="Web-{27C27D0C-072A-836F-02FC-79FD3BCB0A8B}" dt="2023-04-16T14:21:40.302" v="110" actId="20577"/>
        <pc:sldMkLst>
          <pc:docMk/>
          <pc:sldMk cId="2109516403" sldId="3501"/>
        </pc:sldMkLst>
        <pc:spChg chg="mod">
          <ac:chgData name="edoleh@udel.edu" userId="S::urn:spo:guest#edoleh@udel.edu::" providerId="AD" clId="Web-{27C27D0C-072A-836F-02FC-79FD3BCB0A8B}" dt="2023-04-16T14:21:40.302" v="110" actId="20577"/>
          <ac:spMkLst>
            <pc:docMk/>
            <pc:sldMk cId="2109516403" sldId="3501"/>
            <ac:spMk id="2" creationId="{A5741044-76D3-E33F-D348-3F29C72D840E}"/>
          </ac:spMkLst>
        </pc:spChg>
        <pc:spChg chg="add mod">
          <ac:chgData name="edoleh@udel.edu" userId="S::urn:spo:guest#edoleh@udel.edu::" providerId="AD" clId="Web-{27C27D0C-072A-836F-02FC-79FD3BCB0A8B}" dt="2023-04-16T14:21:19.473" v="104" actId="1076"/>
          <ac:spMkLst>
            <pc:docMk/>
            <pc:sldMk cId="2109516403" sldId="3501"/>
            <ac:spMk id="4" creationId="{20ACD900-645E-A8F6-AF79-3A1A70A5AC7F}"/>
          </ac:spMkLst>
        </pc:spChg>
        <pc:spChg chg="del">
          <ac:chgData name="edoleh@udel.edu" userId="S::urn:spo:guest#edoleh@udel.edu::" providerId="AD" clId="Web-{27C27D0C-072A-836F-02FC-79FD3BCB0A8B}" dt="2023-04-16T14:20:58.534" v="99"/>
          <ac:spMkLst>
            <pc:docMk/>
            <pc:sldMk cId="2109516403" sldId="3501"/>
            <ac:spMk id="8" creationId="{AD43670B-3D64-77A0-5A2E-F9D94276DBAA}"/>
          </ac:spMkLst>
        </pc:spChg>
        <pc:spChg chg="del">
          <ac:chgData name="edoleh@udel.edu" userId="S::urn:spo:guest#edoleh@udel.edu::" providerId="AD" clId="Web-{27C27D0C-072A-836F-02FC-79FD3BCB0A8B}" dt="2023-04-16T14:21:00.315" v="100"/>
          <ac:spMkLst>
            <pc:docMk/>
            <pc:sldMk cId="2109516403" sldId="3501"/>
            <ac:spMk id="9" creationId="{6F9D24D5-4EBD-D30A-DCB3-26AC434081F2}"/>
          </ac:spMkLst>
        </pc:spChg>
      </pc:sldChg>
    </pc:docChg>
  </pc:docChgLst>
  <pc:docChgLst>
    <pc:chgData name="Fu, Qiang" userId="cd39a8ac-ebbf-45f8-b949-2694965de25d" providerId="ADAL" clId="{0A0E3794-7B50-0241-A045-1F3520E1A47A}"/>
    <pc:docChg chg="undo custSel addSld delSld modSld sldOrd">
      <pc:chgData name="Fu, Qiang" userId="cd39a8ac-ebbf-45f8-b949-2694965de25d" providerId="ADAL" clId="{0A0E3794-7B50-0241-A045-1F3520E1A47A}" dt="2023-08-21T14:11:28.605" v="1066" actId="20577"/>
      <pc:docMkLst>
        <pc:docMk/>
      </pc:docMkLst>
      <pc:sldChg chg="modSp mod">
        <pc:chgData name="Fu, Qiang" userId="cd39a8ac-ebbf-45f8-b949-2694965de25d" providerId="ADAL" clId="{0A0E3794-7B50-0241-A045-1F3520E1A47A}" dt="2023-08-18T15:14:10.844" v="859" actId="20577"/>
        <pc:sldMkLst>
          <pc:docMk/>
          <pc:sldMk cId="2049175137" sldId="3477"/>
        </pc:sldMkLst>
        <pc:spChg chg="mod">
          <ac:chgData name="Fu, Qiang" userId="cd39a8ac-ebbf-45f8-b949-2694965de25d" providerId="ADAL" clId="{0A0E3794-7B50-0241-A045-1F3520E1A47A}" dt="2023-08-18T15:14:10.844" v="859" actId="20577"/>
          <ac:spMkLst>
            <pc:docMk/>
            <pc:sldMk cId="2049175137" sldId="3477"/>
            <ac:spMk id="3" creationId="{87D2D120-3BB7-68B9-9339-48B0E6DBF2B9}"/>
          </ac:spMkLst>
        </pc:spChg>
      </pc:sldChg>
      <pc:sldChg chg="del">
        <pc:chgData name="Fu, Qiang" userId="cd39a8ac-ebbf-45f8-b949-2694965de25d" providerId="ADAL" clId="{0A0E3794-7B50-0241-A045-1F3520E1A47A}" dt="2023-08-18T14:15:57.093" v="0" actId="2696"/>
        <pc:sldMkLst>
          <pc:docMk/>
          <pc:sldMk cId="1540046672" sldId="3548"/>
        </pc:sldMkLst>
      </pc:sldChg>
      <pc:sldChg chg="add del">
        <pc:chgData name="Fu, Qiang" userId="cd39a8ac-ebbf-45f8-b949-2694965de25d" providerId="ADAL" clId="{0A0E3794-7B50-0241-A045-1F3520E1A47A}" dt="2023-08-18T14:17:30.626" v="1"/>
        <pc:sldMkLst>
          <pc:docMk/>
          <pc:sldMk cId="1945603721" sldId="3549"/>
        </pc:sldMkLst>
      </pc:sldChg>
      <pc:sldChg chg="add del">
        <pc:chgData name="Fu, Qiang" userId="cd39a8ac-ebbf-45f8-b949-2694965de25d" providerId="ADAL" clId="{0A0E3794-7B50-0241-A045-1F3520E1A47A}" dt="2023-08-18T14:17:30.626" v="1"/>
        <pc:sldMkLst>
          <pc:docMk/>
          <pc:sldMk cId="66702755" sldId="3554"/>
        </pc:sldMkLst>
      </pc:sldChg>
      <pc:sldChg chg="del">
        <pc:chgData name="Fu, Qiang" userId="cd39a8ac-ebbf-45f8-b949-2694965de25d" providerId="ADAL" clId="{0A0E3794-7B50-0241-A045-1F3520E1A47A}" dt="2023-08-18T14:15:57.093" v="0" actId="2696"/>
        <pc:sldMkLst>
          <pc:docMk/>
          <pc:sldMk cId="881826100" sldId="3562"/>
        </pc:sldMkLst>
      </pc:sldChg>
      <pc:sldChg chg="add">
        <pc:chgData name="Fu, Qiang" userId="cd39a8ac-ebbf-45f8-b949-2694965de25d" providerId="ADAL" clId="{0A0E3794-7B50-0241-A045-1F3520E1A47A}" dt="2023-08-18T14:17:30.626" v="1"/>
        <pc:sldMkLst>
          <pc:docMk/>
          <pc:sldMk cId="2501157377" sldId="3564"/>
        </pc:sldMkLst>
      </pc:sldChg>
      <pc:sldChg chg="del">
        <pc:chgData name="Fu, Qiang" userId="cd39a8ac-ebbf-45f8-b949-2694965de25d" providerId="ADAL" clId="{0A0E3794-7B50-0241-A045-1F3520E1A47A}" dt="2023-08-18T14:15:57.093" v="0" actId="2696"/>
        <pc:sldMkLst>
          <pc:docMk/>
          <pc:sldMk cId="4139213732" sldId="3564"/>
        </pc:sldMkLst>
      </pc:sldChg>
      <pc:sldChg chg="del">
        <pc:chgData name="Fu, Qiang" userId="cd39a8ac-ebbf-45f8-b949-2694965de25d" providerId="ADAL" clId="{0A0E3794-7B50-0241-A045-1F3520E1A47A}" dt="2023-08-18T14:15:57.093" v="0" actId="2696"/>
        <pc:sldMkLst>
          <pc:docMk/>
          <pc:sldMk cId="3985121424" sldId="3565"/>
        </pc:sldMkLst>
      </pc:sldChg>
      <pc:sldChg chg="add">
        <pc:chgData name="Fu, Qiang" userId="cd39a8ac-ebbf-45f8-b949-2694965de25d" providerId="ADAL" clId="{0A0E3794-7B50-0241-A045-1F3520E1A47A}" dt="2023-08-18T14:17:30.626" v="1"/>
        <pc:sldMkLst>
          <pc:docMk/>
          <pc:sldMk cId="4139213732" sldId="3565"/>
        </pc:sldMkLst>
      </pc:sldChg>
      <pc:sldChg chg="modSp mod">
        <pc:chgData name="Fu, Qiang" userId="cd39a8ac-ebbf-45f8-b949-2694965de25d" providerId="ADAL" clId="{0A0E3794-7B50-0241-A045-1F3520E1A47A}" dt="2023-08-18T15:16:00.340" v="894" actId="20577"/>
        <pc:sldMkLst>
          <pc:docMk/>
          <pc:sldMk cId="2915478424" sldId="3566"/>
        </pc:sldMkLst>
        <pc:spChg chg="mod">
          <ac:chgData name="Fu, Qiang" userId="cd39a8ac-ebbf-45f8-b949-2694965de25d" providerId="ADAL" clId="{0A0E3794-7B50-0241-A045-1F3520E1A47A}" dt="2023-08-18T15:16:00.340" v="894" actId="20577"/>
          <ac:spMkLst>
            <pc:docMk/>
            <pc:sldMk cId="2915478424" sldId="3566"/>
            <ac:spMk id="3" creationId="{C3C44718-7444-F47B-69CF-E3D132340A10}"/>
          </ac:spMkLst>
        </pc:spChg>
      </pc:sldChg>
      <pc:sldChg chg="del">
        <pc:chgData name="Fu, Qiang" userId="cd39a8ac-ebbf-45f8-b949-2694965de25d" providerId="ADAL" clId="{0A0E3794-7B50-0241-A045-1F3520E1A47A}" dt="2023-08-18T14:17:56.475" v="2" actId="2696"/>
        <pc:sldMkLst>
          <pc:docMk/>
          <pc:sldMk cId="1564913319" sldId="3567"/>
        </pc:sldMkLst>
      </pc:sldChg>
      <pc:sldChg chg="add">
        <pc:chgData name="Fu, Qiang" userId="cd39a8ac-ebbf-45f8-b949-2694965de25d" providerId="ADAL" clId="{0A0E3794-7B50-0241-A045-1F3520E1A47A}" dt="2023-08-18T14:17:30.626" v="1"/>
        <pc:sldMkLst>
          <pc:docMk/>
          <pc:sldMk cId="4072360406" sldId="3570"/>
        </pc:sldMkLst>
      </pc:sldChg>
      <pc:sldChg chg="modSp add mod ord">
        <pc:chgData name="Fu, Qiang" userId="cd39a8ac-ebbf-45f8-b949-2694965de25d" providerId="ADAL" clId="{0A0E3794-7B50-0241-A045-1F3520E1A47A}" dt="2023-08-20T15:08:34.744" v="964" actId="108"/>
        <pc:sldMkLst>
          <pc:docMk/>
          <pc:sldMk cId="993887108" sldId="3571"/>
        </pc:sldMkLst>
        <pc:spChg chg="mod">
          <ac:chgData name="Fu, Qiang" userId="cd39a8ac-ebbf-45f8-b949-2694965de25d" providerId="ADAL" clId="{0A0E3794-7B50-0241-A045-1F3520E1A47A}" dt="2023-08-20T15:08:34.744" v="964" actId="108"/>
          <ac:spMkLst>
            <pc:docMk/>
            <pc:sldMk cId="993887108" sldId="3571"/>
            <ac:spMk id="19" creationId="{77412D9C-4C95-E273-E509-980554A9F0B0}"/>
          </ac:spMkLst>
        </pc:spChg>
        <pc:spChg chg="mod">
          <ac:chgData name="Fu, Qiang" userId="cd39a8ac-ebbf-45f8-b949-2694965de25d" providerId="ADAL" clId="{0A0E3794-7B50-0241-A045-1F3520E1A47A}" dt="2023-08-18T14:19:32.986" v="3" actId="1076"/>
          <ac:spMkLst>
            <pc:docMk/>
            <pc:sldMk cId="993887108" sldId="3571"/>
            <ac:spMk id="36" creationId="{33962152-29FD-020C-DA97-1F555E224DEA}"/>
          </ac:spMkLst>
        </pc:spChg>
      </pc:sldChg>
      <pc:sldChg chg="add">
        <pc:chgData name="Fu, Qiang" userId="cd39a8ac-ebbf-45f8-b949-2694965de25d" providerId="ADAL" clId="{0A0E3794-7B50-0241-A045-1F3520E1A47A}" dt="2023-08-18T14:17:30.626" v="1"/>
        <pc:sldMkLst>
          <pc:docMk/>
          <pc:sldMk cId="3716843391" sldId="3573"/>
        </pc:sldMkLst>
      </pc:sldChg>
      <pc:sldChg chg="add">
        <pc:chgData name="Fu, Qiang" userId="cd39a8ac-ebbf-45f8-b949-2694965de25d" providerId="ADAL" clId="{0A0E3794-7B50-0241-A045-1F3520E1A47A}" dt="2023-08-18T14:17:30.626" v="1"/>
        <pc:sldMkLst>
          <pc:docMk/>
          <pc:sldMk cId="3884828748" sldId="3576"/>
        </pc:sldMkLst>
      </pc:sldChg>
      <pc:sldChg chg="add">
        <pc:chgData name="Fu, Qiang" userId="cd39a8ac-ebbf-45f8-b949-2694965de25d" providerId="ADAL" clId="{0A0E3794-7B50-0241-A045-1F3520E1A47A}" dt="2023-08-18T14:17:30.626" v="1"/>
        <pc:sldMkLst>
          <pc:docMk/>
          <pc:sldMk cId="3048230339" sldId="3579"/>
        </pc:sldMkLst>
      </pc:sldChg>
      <pc:sldChg chg="modSp add del mod">
        <pc:chgData name="Fu, Qiang" userId="cd39a8ac-ebbf-45f8-b949-2694965de25d" providerId="ADAL" clId="{0A0E3794-7B50-0241-A045-1F3520E1A47A}" dt="2023-08-18T15:17:45.088" v="930" actId="2696"/>
        <pc:sldMkLst>
          <pc:docMk/>
          <pc:sldMk cId="2468545521" sldId="3582"/>
        </pc:sldMkLst>
        <pc:spChg chg="mod">
          <ac:chgData name="Fu, Qiang" userId="cd39a8ac-ebbf-45f8-b949-2694965de25d" providerId="ADAL" clId="{0A0E3794-7B50-0241-A045-1F3520E1A47A}" dt="2023-08-18T15:16:27.578" v="922" actId="14100"/>
          <ac:spMkLst>
            <pc:docMk/>
            <pc:sldMk cId="2468545521" sldId="3582"/>
            <ac:spMk id="3" creationId="{C3C44718-7444-F47B-69CF-E3D132340A10}"/>
          </ac:spMkLst>
        </pc:spChg>
      </pc:sldChg>
      <pc:sldChg chg="add">
        <pc:chgData name="Fu, Qiang" userId="cd39a8ac-ebbf-45f8-b949-2694965de25d" providerId="ADAL" clId="{0A0E3794-7B50-0241-A045-1F3520E1A47A}" dt="2023-08-18T14:17:30.626" v="1"/>
        <pc:sldMkLst>
          <pc:docMk/>
          <pc:sldMk cId="820598532" sldId="3583"/>
        </pc:sldMkLst>
      </pc:sldChg>
      <pc:sldChg chg="addSp delSp modSp add mod">
        <pc:chgData name="Fu, Qiang" userId="cd39a8ac-ebbf-45f8-b949-2694965de25d" providerId="ADAL" clId="{0A0E3794-7B50-0241-A045-1F3520E1A47A}" dt="2023-08-21T14:11:28.605" v="1066" actId="20577"/>
        <pc:sldMkLst>
          <pc:docMk/>
          <pc:sldMk cId="1328647782" sldId="3584"/>
        </pc:sldMkLst>
        <pc:spChg chg="add mod">
          <ac:chgData name="Fu, Qiang" userId="cd39a8ac-ebbf-45f8-b949-2694965de25d" providerId="ADAL" clId="{0A0E3794-7B50-0241-A045-1F3520E1A47A}" dt="2023-08-18T15:02:08.301" v="309" actId="14100"/>
          <ac:spMkLst>
            <pc:docMk/>
            <pc:sldMk cId="1328647782" sldId="3584"/>
            <ac:spMk id="3" creationId="{395844BE-3C52-E851-8987-005A69BEC593}"/>
          </ac:spMkLst>
        </pc:spChg>
        <pc:spChg chg="add mod">
          <ac:chgData name="Fu, Qiang" userId="cd39a8ac-ebbf-45f8-b949-2694965de25d" providerId="ADAL" clId="{0A0E3794-7B50-0241-A045-1F3520E1A47A}" dt="2023-08-18T15:02:00.958" v="308" actId="1076"/>
          <ac:spMkLst>
            <pc:docMk/>
            <pc:sldMk cId="1328647782" sldId="3584"/>
            <ac:spMk id="4" creationId="{FF041102-3762-7337-FF8C-83B8D32F230D}"/>
          </ac:spMkLst>
        </pc:spChg>
        <pc:spChg chg="add mod">
          <ac:chgData name="Fu, Qiang" userId="cd39a8ac-ebbf-45f8-b949-2694965de25d" providerId="ADAL" clId="{0A0E3794-7B50-0241-A045-1F3520E1A47A}" dt="2023-08-18T15:06:22.430" v="619" actId="1038"/>
          <ac:spMkLst>
            <pc:docMk/>
            <pc:sldMk cId="1328647782" sldId="3584"/>
            <ac:spMk id="6" creationId="{1F1AF867-F695-7177-5B55-1DEAB46747D8}"/>
          </ac:spMkLst>
        </pc:spChg>
        <pc:spChg chg="del mod">
          <ac:chgData name="Fu, Qiang" userId="cd39a8ac-ebbf-45f8-b949-2694965de25d" providerId="ADAL" clId="{0A0E3794-7B50-0241-A045-1F3520E1A47A}" dt="2023-08-18T15:01:27.013" v="296" actId="478"/>
          <ac:spMkLst>
            <pc:docMk/>
            <pc:sldMk cId="1328647782" sldId="3584"/>
            <ac:spMk id="9" creationId="{56FED3BF-A562-7E98-D907-3A0E61C2CC04}"/>
          </ac:spMkLst>
        </pc:spChg>
        <pc:spChg chg="mod">
          <ac:chgData name="Fu, Qiang" userId="cd39a8ac-ebbf-45f8-b949-2694965de25d" providerId="ADAL" clId="{0A0E3794-7B50-0241-A045-1F3520E1A47A}" dt="2023-08-18T15:14:50.893" v="880" actId="20577"/>
          <ac:spMkLst>
            <pc:docMk/>
            <pc:sldMk cId="1328647782" sldId="3584"/>
            <ac:spMk id="14" creationId="{F6B3CBB4-EB40-85BF-4A5F-EC5F26094DAB}"/>
          </ac:spMkLst>
        </pc:spChg>
        <pc:spChg chg="mod">
          <ac:chgData name="Fu, Qiang" userId="cd39a8ac-ebbf-45f8-b949-2694965de25d" providerId="ADAL" clId="{0A0E3794-7B50-0241-A045-1F3520E1A47A}" dt="2023-08-18T15:13:15.778" v="845" actId="20577"/>
          <ac:spMkLst>
            <pc:docMk/>
            <pc:sldMk cId="1328647782" sldId="3584"/>
            <ac:spMk id="17" creationId="{1B05056E-A796-03E0-5BBB-CB222A73A9A8}"/>
          </ac:spMkLst>
        </pc:spChg>
        <pc:spChg chg="add mod">
          <ac:chgData name="Fu, Qiang" userId="cd39a8ac-ebbf-45f8-b949-2694965de25d" providerId="ADAL" clId="{0A0E3794-7B50-0241-A045-1F3520E1A47A}" dt="2023-08-21T14:11:22.881" v="1063" actId="20577"/>
          <ac:spMkLst>
            <pc:docMk/>
            <pc:sldMk cId="1328647782" sldId="3584"/>
            <ac:spMk id="21" creationId="{D201694B-CE45-2F5A-186C-2246A5CF89BC}"/>
          </ac:spMkLst>
        </pc:spChg>
        <pc:spChg chg="add mod">
          <ac:chgData name="Fu, Qiang" userId="cd39a8ac-ebbf-45f8-b949-2694965de25d" providerId="ADAL" clId="{0A0E3794-7B50-0241-A045-1F3520E1A47A}" dt="2023-08-21T14:11:28.605" v="1066" actId="20577"/>
          <ac:spMkLst>
            <pc:docMk/>
            <pc:sldMk cId="1328647782" sldId="3584"/>
            <ac:spMk id="23" creationId="{AF2B8F4A-BE90-3843-4833-321C046AF4F1}"/>
          </ac:spMkLst>
        </pc:spChg>
        <pc:spChg chg="add mod">
          <ac:chgData name="Fu, Qiang" userId="cd39a8ac-ebbf-45f8-b949-2694965de25d" providerId="ADAL" clId="{0A0E3794-7B50-0241-A045-1F3520E1A47A}" dt="2023-08-18T15:11:10.039" v="761" actId="20577"/>
          <ac:spMkLst>
            <pc:docMk/>
            <pc:sldMk cId="1328647782" sldId="3584"/>
            <ac:spMk id="24" creationId="{E904C095-7175-B753-9E35-44ADE41BA9E4}"/>
          </ac:spMkLst>
        </pc:spChg>
        <pc:spChg chg="add mod">
          <ac:chgData name="Fu, Qiang" userId="cd39a8ac-ebbf-45f8-b949-2694965de25d" providerId="ADAL" clId="{0A0E3794-7B50-0241-A045-1F3520E1A47A}" dt="2023-08-18T15:06:48.675" v="645" actId="1076"/>
          <ac:spMkLst>
            <pc:docMk/>
            <pc:sldMk cId="1328647782" sldId="3584"/>
            <ac:spMk id="25" creationId="{0257845F-0950-D2A4-2794-E9D7C0E4FECA}"/>
          </ac:spMkLst>
        </pc:spChg>
        <pc:spChg chg="add mod">
          <ac:chgData name="Fu, Qiang" userId="cd39a8ac-ebbf-45f8-b949-2694965de25d" providerId="ADAL" clId="{0A0E3794-7B50-0241-A045-1F3520E1A47A}" dt="2023-08-18T15:10:33.039" v="758" actId="1076"/>
          <ac:spMkLst>
            <pc:docMk/>
            <pc:sldMk cId="1328647782" sldId="3584"/>
            <ac:spMk id="30" creationId="{90387AF7-0DF7-26BC-5CD9-5A13802C3C76}"/>
          </ac:spMkLst>
        </pc:spChg>
        <pc:spChg chg="add mod">
          <ac:chgData name="Fu, Qiang" userId="cd39a8ac-ebbf-45f8-b949-2694965de25d" providerId="ADAL" clId="{0A0E3794-7B50-0241-A045-1F3520E1A47A}" dt="2023-08-20T15:11:10.295" v="1010" actId="20577"/>
          <ac:spMkLst>
            <pc:docMk/>
            <pc:sldMk cId="1328647782" sldId="3584"/>
            <ac:spMk id="31" creationId="{0A6A3A62-41F7-A57B-B237-38E3DF4E19C3}"/>
          </ac:spMkLst>
        </pc:spChg>
        <pc:spChg chg="mod">
          <ac:chgData name="Fu, Qiang" userId="cd39a8ac-ebbf-45f8-b949-2694965de25d" providerId="ADAL" clId="{0A0E3794-7B50-0241-A045-1F3520E1A47A}" dt="2023-08-18T15:15:05.751" v="881" actId="1076"/>
          <ac:spMkLst>
            <pc:docMk/>
            <pc:sldMk cId="1328647782" sldId="3584"/>
            <ac:spMk id="36" creationId="{33962152-29FD-020C-DA97-1F555E224DEA}"/>
          </ac:spMkLst>
        </pc:spChg>
        <pc:cxnChg chg="add mod">
          <ac:chgData name="Fu, Qiang" userId="cd39a8ac-ebbf-45f8-b949-2694965de25d" providerId="ADAL" clId="{0A0E3794-7B50-0241-A045-1F3520E1A47A}" dt="2023-08-18T15:06:22.430" v="619" actId="1038"/>
          <ac:cxnSpMkLst>
            <pc:docMk/>
            <pc:sldMk cId="1328647782" sldId="3584"/>
            <ac:cxnSpMk id="8" creationId="{3A880D98-B647-C43E-477D-93E6BD7BA93E}"/>
          </ac:cxnSpMkLst>
        </pc:cxnChg>
        <pc:cxnChg chg="add mod">
          <ac:chgData name="Fu, Qiang" userId="cd39a8ac-ebbf-45f8-b949-2694965de25d" providerId="ADAL" clId="{0A0E3794-7B50-0241-A045-1F3520E1A47A}" dt="2023-08-18T15:06:22.430" v="619" actId="1038"/>
          <ac:cxnSpMkLst>
            <pc:docMk/>
            <pc:sldMk cId="1328647782" sldId="3584"/>
            <ac:cxnSpMk id="11" creationId="{A59727FD-D449-01A5-B2E5-E62DF793FF0E}"/>
          </ac:cxnSpMkLst>
        </pc:cxnChg>
        <pc:cxnChg chg="add mod">
          <ac:chgData name="Fu, Qiang" userId="cd39a8ac-ebbf-45f8-b949-2694965de25d" providerId="ADAL" clId="{0A0E3794-7B50-0241-A045-1F3520E1A47A}" dt="2023-08-18T15:02:18.734" v="314" actId="1076"/>
          <ac:cxnSpMkLst>
            <pc:docMk/>
            <pc:sldMk cId="1328647782" sldId="3584"/>
            <ac:cxnSpMk id="19" creationId="{DC787E91-F4A0-8566-B3B2-D4B9680C0E61}"/>
          </ac:cxnSpMkLst>
        </pc:cxnChg>
        <pc:cxnChg chg="add mod">
          <ac:chgData name="Fu, Qiang" userId="cd39a8ac-ebbf-45f8-b949-2694965de25d" providerId="ADAL" clId="{0A0E3794-7B50-0241-A045-1F3520E1A47A}" dt="2023-08-18T15:03:51.527" v="468" actId="1076"/>
          <ac:cxnSpMkLst>
            <pc:docMk/>
            <pc:sldMk cId="1328647782" sldId="3584"/>
            <ac:cxnSpMk id="22" creationId="{E3384A5E-B3B7-B38F-F6B5-24429C3B2F41}"/>
          </ac:cxnSpMkLst>
        </pc:cxnChg>
        <pc:cxnChg chg="add mod">
          <ac:chgData name="Fu, Qiang" userId="cd39a8ac-ebbf-45f8-b949-2694965de25d" providerId="ADAL" clId="{0A0E3794-7B50-0241-A045-1F3520E1A47A}" dt="2023-08-18T15:06:48.675" v="645" actId="1076"/>
          <ac:cxnSpMkLst>
            <pc:docMk/>
            <pc:sldMk cId="1328647782" sldId="3584"/>
            <ac:cxnSpMk id="26" creationId="{25E6AC31-F326-7016-2760-A5A4FF252F89}"/>
          </ac:cxnSpMkLst>
        </pc:cxnChg>
        <pc:cxnChg chg="add mod">
          <ac:chgData name="Fu, Qiang" userId="cd39a8ac-ebbf-45f8-b949-2694965de25d" providerId="ADAL" clId="{0A0E3794-7B50-0241-A045-1F3520E1A47A}" dt="2023-08-18T15:06:31.063" v="637" actId="1035"/>
          <ac:cxnSpMkLst>
            <pc:docMk/>
            <pc:sldMk cId="1328647782" sldId="3584"/>
            <ac:cxnSpMk id="27" creationId="{4D67303C-26A7-0FA1-59DD-DCECAF31402E}"/>
          </ac:cxnSpMkLst>
        </pc:cxnChg>
      </pc:sldChg>
      <pc:sldChg chg="addSp delSp modSp add mod">
        <pc:chgData name="Fu, Qiang" userId="cd39a8ac-ebbf-45f8-b949-2694965de25d" providerId="ADAL" clId="{0A0E3794-7B50-0241-A045-1F3520E1A47A}" dt="2023-08-20T15:10:07.210" v="1001" actId="14100"/>
        <pc:sldMkLst>
          <pc:docMk/>
          <pc:sldMk cId="3000155926" sldId="3585"/>
        </pc:sldMkLst>
        <pc:spChg chg="add mod">
          <ac:chgData name="Fu, Qiang" userId="cd39a8ac-ebbf-45f8-b949-2694965de25d" providerId="ADAL" clId="{0A0E3794-7B50-0241-A045-1F3520E1A47A}" dt="2023-08-20T15:10:07.210" v="1001" actId="14100"/>
          <ac:spMkLst>
            <pc:docMk/>
            <pc:sldMk cId="3000155926" sldId="3585"/>
            <ac:spMk id="4" creationId="{BEE1ED93-7AF2-FCF2-1C70-A462695CB894}"/>
          </ac:spMkLst>
        </pc:spChg>
        <pc:spChg chg="del">
          <ac:chgData name="Fu, Qiang" userId="cd39a8ac-ebbf-45f8-b949-2694965de25d" providerId="ADAL" clId="{0A0E3794-7B50-0241-A045-1F3520E1A47A}" dt="2023-08-18T14:20:54.314" v="7" actId="478"/>
          <ac:spMkLst>
            <pc:docMk/>
            <pc:sldMk cId="3000155926" sldId="3585"/>
            <ac:spMk id="12" creationId="{28729883-E9CF-89E9-8995-48CADD2AA2AF}"/>
          </ac:spMkLst>
        </pc:spChg>
        <pc:spChg chg="del">
          <ac:chgData name="Fu, Qiang" userId="cd39a8ac-ebbf-45f8-b949-2694965de25d" providerId="ADAL" clId="{0A0E3794-7B50-0241-A045-1F3520E1A47A}" dt="2023-08-18T14:20:54.314" v="7" actId="478"/>
          <ac:spMkLst>
            <pc:docMk/>
            <pc:sldMk cId="3000155926" sldId="3585"/>
            <ac:spMk id="15" creationId="{91D19FD2-BD5B-F449-8CAA-0F2F7982A335}"/>
          </ac:spMkLst>
        </pc:spChg>
        <pc:spChg chg="del">
          <ac:chgData name="Fu, Qiang" userId="cd39a8ac-ebbf-45f8-b949-2694965de25d" providerId="ADAL" clId="{0A0E3794-7B50-0241-A045-1F3520E1A47A}" dt="2023-08-18T14:20:56.538" v="8" actId="478"/>
          <ac:spMkLst>
            <pc:docMk/>
            <pc:sldMk cId="3000155926" sldId="3585"/>
            <ac:spMk id="19" creationId="{77412D9C-4C95-E273-E509-980554A9F0B0}"/>
          </ac:spMkLst>
        </pc:spChg>
        <pc:spChg chg="mod">
          <ac:chgData name="Fu, Qiang" userId="cd39a8ac-ebbf-45f8-b949-2694965de25d" providerId="ADAL" clId="{0A0E3794-7B50-0241-A045-1F3520E1A47A}" dt="2023-08-18T14:25:21.565" v="25" actId="1076"/>
          <ac:spMkLst>
            <pc:docMk/>
            <pc:sldMk cId="3000155926" sldId="3585"/>
            <ac:spMk id="36" creationId="{33962152-29FD-020C-DA97-1F555E224DEA}"/>
          </ac:spMkLst>
        </pc:spChg>
        <pc:graphicFrameChg chg="add mod modGraphic">
          <ac:chgData name="Fu, Qiang" userId="cd39a8ac-ebbf-45f8-b949-2694965de25d" providerId="ADAL" clId="{0A0E3794-7B50-0241-A045-1F3520E1A47A}" dt="2023-08-18T14:28:52.879" v="190" actId="255"/>
          <ac:graphicFrameMkLst>
            <pc:docMk/>
            <pc:sldMk cId="3000155926" sldId="3585"/>
            <ac:graphicFrameMk id="2" creationId="{477BB330-4533-8D9B-9448-9253608A3B9A}"/>
          </ac:graphicFrameMkLst>
        </pc:graphicFrameChg>
        <pc:graphicFrameChg chg="del">
          <ac:chgData name="Fu, Qiang" userId="cd39a8ac-ebbf-45f8-b949-2694965de25d" providerId="ADAL" clId="{0A0E3794-7B50-0241-A045-1F3520E1A47A}" dt="2023-08-18T14:20:54.314" v="7" actId="478"/>
          <ac:graphicFrameMkLst>
            <pc:docMk/>
            <pc:sldMk cId="3000155926" sldId="3585"/>
            <ac:graphicFrameMk id="3" creationId="{3773217C-C1EE-540A-3C33-5BBEDC725365}"/>
          </ac:graphicFrameMkLst>
        </pc:graphicFrameChg>
        <pc:cxnChg chg="del">
          <ac:chgData name="Fu, Qiang" userId="cd39a8ac-ebbf-45f8-b949-2694965de25d" providerId="ADAL" clId="{0A0E3794-7B50-0241-A045-1F3520E1A47A}" dt="2023-08-18T14:20:54.314" v="7" actId="478"/>
          <ac:cxnSpMkLst>
            <pc:docMk/>
            <pc:sldMk cId="3000155926" sldId="3585"/>
            <ac:cxnSpMk id="17" creationId="{27FCE482-E484-2E28-5A10-26BF64B2482E}"/>
          </ac:cxnSpMkLst>
        </pc:cxnChg>
        <pc:cxnChg chg="del">
          <ac:chgData name="Fu, Qiang" userId="cd39a8ac-ebbf-45f8-b949-2694965de25d" providerId="ADAL" clId="{0A0E3794-7B50-0241-A045-1F3520E1A47A}" dt="2023-08-18T14:20:54.314" v="7" actId="478"/>
          <ac:cxnSpMkLst>
            <pc:docMk/>
            <pc:sldMk cId="3000155926" sldId="3585"/>
            <ac:cxnSpMk id="18" creationId="{64AD2ACF-BA5E-F206-7C6A-688EDFB3F819}"/>
          </ac:cxnSpMkLst>
        </pc:cxnChg>
      </pc:sldChg>
      <pc:sldChg chg="modSp add mod">
        <pc:chgData name="Fu, Qiang" userId="cd39a8ac-ebbf-45f8-b949-2694965de25d" providerId="ADAL" clId="{0A0E3794-7B50-0241-A045-1F3520E1A47A}" dt="2023-08-18T15:18:03.893" v="950" actId="14100"/>
        <pc:sldMkLst>
          <pc:docMk/>
          <pc:sldMk cId="2288178257" sldId="3586"/>
        </pc:sldMkLst>
        <pc:spChg chg="mod">
          <ac:chgData name="Fu, Qiang" userId="cd39a8ac-ebbf-45f8-b949-2694965de25d" providerId="ADAL" clId="{0A0E3794-7B50-0241-A045-1F3520E1A47A}" dt="2023-08-18T15:18:03.893" v="950" actId="14100"/>
          <ac:spMkLst>
            <pc:docMk/>
            <pc:sldMk cId="2288178257" sldId="3586"/>
            <ac:spMk id="3" creationId="{C3C44718-7444-F47B-69CF-E3D132340A10}"/>
          </ac:spMkLst>
        </pc:spChg>
        <pc:spChg chg="mod">
          <ac:chgData name="Fu, Qiang" userId="cd39a8ac-ebbf-45f8-b949-2694965de25d" providerId="ADAL" clId="{0A0E3794-7B50-0241-A045-1F3520E1A47A}" dt="2023-08-18T15:17:37.991" v="929" actId="208"/>
          <ac:spMkLst>
            <pc:docMk/>
            <pc:sldMk cId="2288178257" sldId="3586"/>
            <ac:spMk id="6" creationId="{8B67B398-4F0A-85AF-E1C8-E0F522290D86}"/>
          </ac:spMkLst>
        </pc:spChg>
        <pc:spChg chg="mod">
          <ac:chgData name="Fu, Qiang" userId="cd39a8ac-ebbf-45f8-b949-2694965de25d" providerId="ADAL" clId="{0A0E3794-7B50-0241-A045-1F3520E1A47A}" dt="2023-08-18T15:17:31.234" v="927" actId="208"/>
          <ac:spMkLst>
            <pc:docMk/>
            <pc:sldMk cId="2288178257" sldId="3586"/>
            <ac:spMk id="12" creationId="{22C8649F-1C23-B770-E242-72B291E372D4}"/>
          </ac:spMkLst>
        </pc:spChg>
        <pc:graphicFrameChg chg="mod">
          <ac:chgData name="Fu, Qiang" userId="cd39a8ac-ebbf-45f8-b949-2694965de25d" providerId="ADAL" clId="{0A0E3794-7B50-0241-A045-1F3520E1A47A}" dt="2023-08-18T15:17:24.304" v="925" actId="208"/>
          <ac:graphicFrameMkLst>
            <pc:docMk/>
            <pc:sldMk cId="2288178257" sldId="3586"/>
            <ac:graphicFrameMk id="4" creationId="{82EBBCF6-6D46-1D6E-E121-503A270C8D26}"/>
          </ac:graphicFrameMkLst>
        </pc:graphicFrameChg>
      </pc:sldChg>
      <pc:sldChg chg="del">
        <pc:chgData name="Fu, Qiang" userId="cd39a8ac-ebbf-45f8-b949-2694965de25d" providerId="ADAL" clId="{0A0E3794-7B50-0241-A045-1F3520E1A47A}" dt="2023-08-18T21:30:21.764" v="957" actId="2696"/>
        <pc:sldMkLst>
          <pc:docMk/>
          <pc:sldMk cId="451795029" sldId="3587"/>
        </pc:sldMkLst>
      </pc:sldChg>
    </pc:docChg>
  </pc:docChgLst>
  <pc:docChgLst>
    <pc:chgData name="edoleh@udel.edu" userId="S::urn:spo:guest#edoleh@udel.edu::" providerId="AD" clId="Web-{0925630B-9D2F-F0A5-9B5C-26BCEC473C2C}"/>
    <pc:docChg chg="delSld modSld">
      <pc:chgData name="edoleh@udel.edu" userId="S::urn:spo:guest#edoleh@udel.edu::" providerId="AD" clId="Web-{0925630B-9D2F-F0A5-9B5C-26BCEC473C2C}" dt="2023-06-18T21:23:21.933" v="33"/>
      <pc:docMkLst>
        <pc:docMk/>
      </pc:docMkLst>
      <pc:sldChg chg="modSp">
        <pc:chgData name="edoleh@udel.edu" userId="S::urn:spo:guest#edoleh@udel.edu::" providerId="AD" clId="Web-{0925630B-9D2F-F0A5-9B5C-26BCEC473C2C}" dt="2023-06-18T21:16:03.737" v="27"/>
        <pc:sldMkLst>
          <pc:docMk/>
          <pc:sldMk cId="660118124" sldId="3491"/>
        </pc:sldMkLst>
        <pc:graphicFrameChg chg="mod modGraphic">
          <ac:chgData name="edoleh@udel.edu" userId="S::urn:spo:guest#edoleh@udel.edu::" providerId="AD" clId="Web-{0925630B-9D2F-F0A5-9B5C-26BCEC473C2C}" dt="2023-06-18T21:16:03.737" v="27"/>
          <ac:graphicFrameMkLst>
            <pc:docMk/>
            <pc:sldMk cId="660118124" sldId="3491"/>
            <ac:graphicFrameMk id="2" creationId="{F012FDCD-0270-B30D-EBFC-2030CC5CB67B}"/>
          </ac:graphicFrameMkLst>
        </pc:graphicFrameChg>
      </pc:sldChg>
      <pc:sldChg chg="modSp">
        <pc:chgData name="edoleh@udel.edu" userId="S::urn:spo:guest#edoleh@udel.edu::" providerId="AD" clId="Web-{0925630B-9D2F-F0A5-9B5C-26BCEC473C2C}" dt="2023-06-18T21:23:18.558" v="32" actId="20577"/>
        <pc:sldMkLst>
          <pc:docMk/>
          <pc:sldMk cId="3305314999" sldId="3499"/>
        </pc:sldMkLst>
        <pc:spChg chg="mod">
          <ac:chgData name="edoleh@udel.edu" userId="S::urn:spo:guest#edoleh@udel.edu::" providerId="AD" clId="Web-{0925630B-9D2F-F0A5-9B5C-26BCEC473C2C}" dt="2023-06-18T21:23:18.558" v="32" actId="20577"/>
          <ac:spMkLst>
            <pc:docMk/>
            <pc:sldMk cId="3305314999" sldId="3499"/>
            <ac:spMk id="2" creationId="{A5741044-76D3-E33F-D348-3F29C72D840E}"/>
          </ac:spMkLst>
        </pc:spChg>
      </pc:sldChg>
      <pc:sldChg chg="del">
        <pc:chgData name="edoleh@udel.edu" userId="S::urn:spo:guest#edoleh@udel.edu::" providerId="AD" clId="Web-{0925630B-9D2F-F0A5-9B5C-26BCEC473C2C}" dt="2023-06-18T21:22:49.291" v="28"/>
        <pc:sldMkLst>
          <pc:docMk/>
          <pc:sldMk cId="2771888231" sldId="3500"/>
        </pc:sldMkLst>
      </pc:sldChg>
      <pc:sldChg chg="del">
        <pc:chgData name="edoleh@udel.edu" userId="S::urn:spo:guest#edoleh@udel.edu::" providerId="AD" clId="Web-{0925630B-9D2F-F0A5-9B5C-26BCEC473C2C}" dt="2023-06-18T21:23:21.933" v="33"/>
        <pc:sldMkLst>
          <pc:docMk/>
          <pc:sldMk cId="2109516403" sldId="3501"/>
        </pc:sldMkLst>
      </pc:sldChg>
    </pc:docChg>
  </pc:docChgLst>
  <pc:docChgLst>
    <pc:chgData name="Fu, Qiang" userId="cd39a8ac-ebbf-45f8-b949-2694965de25d" providerId="ADAL" clId="{294BE115-2041-2448-8ACF-884C2EF10E2C}"/>
    <pc:docChg chg="undo custSel addSld delSld modSld sldOrd">
      <pc:chgData name="Fu, Qiang" userId="cd39a8ac-ebbf-45f8-b949-2694965de25d" providerId="ADAL" clId="{294BE115-2041-2448-8ACF-884C2EF10E2C}" dt="2024-02-26T15:22:54.439" v="820" actId="14100"/>
      <pc:docMkLst>
        <pc:docMk/>
      </pc:docMkLst>
      <pc:sldChg chg="modSp add mod">
        <pc:chgData name="Fu, Qiang" userId="cd39a8ac-ebbf-45f8-b949-2694965de25d" providerId="ADAL" clId="{294BE115-2041-2448-8ACF-884C2EF10E2C}" dt="2024-02-26T14:49:25.843" v="815" actId="1076"/>
        <pc:sldMkLst>
          <pc:docMk/>
          <pc:sldMk cId="906616641" sldId="261"/>
        </pc:sldMkLst>
        <pc:spChg chg="mod">
          <ac:chgData name="Fu, Qiang" userId="cd39a8ac-ebbf-45f8-b949-2694965de25d" providerId="ADAL" clId="{294BE115-2041-2448-8ACF-884C2EF10E2C}" dt="2024-02-18T21:50:47.536" v="128" actId="20577"/>
          <ac:spMkLst>
            <pc:docMk/>
            <pc:sldMk cId="906616641" sldId="261"/>
            <ac:spMk id="5" creationId="{89439C73-ED36-483B-4D4D-9CF797B64CC0}"/>
          </ac:spMkLst>
        </pc:spChg>
        <pc:graphicFrameChg chg="mod">
          <ac:chgData name="Fu, Qiang" userId="cd39a8ac-ebbf-45f8-b949-2694965de25d" providerId="ADAL" clId="{294BE115-2041-2448-8ACF-884C2EF10E2C}" dt="2024-02-26T14:49:25.843" v="815" actId="1076"/>
          <ac:graphicFrameMkLst>
            <pc:docMk/>
            <pc:sldMk cId="906616641" sldId="261"/>
            <ac:graphicFrameMk id="3" creationId="{35B5A826-0035-DA18-BCC2-E2DFE591C85C}"/>
          </ac:graphicFrameMkLst>
        </pc:graphicFrameChg>
        <pc:graphicFrameChg chg="mod">
          <ac:chgData name="Fu, Qiang" userId="cd39a8ac-ebbf-45f8-b949-2694965de25d" providerId="ADAL" clId="{294BE115-2041-2448-8ACF-884C2EF10E2C}" dt="2024-02-26T14:49:23.620" v="814" actId="1076"/>
          <ac:graphicFrameMkLst>
            <pc:docMk/>
            <pc:sldMk cId="906616641" sldId="261"/>
            <ac:graphicFrameMk id="4" creationId="{AE7A9B51-ACC2-B0C9-5A67-41A7AB89BE19}"/>
          </ac:graphicFrameMkLst>
        </pc:graphicFrameChg>
      </pc:sldChg>
      <pc:sldChg chg="modSp add mod">
        <pc:chgData name="Fu, Qiang" userId="cd39a8ac-ebbf-45f8-b949-2694965de25d" providerId="ADAL" clId="{294BE115-2041-2448-8ACF-884C2EF10E2C}" dt="2024-02-26T15:22:54.439" v="820" actId="14100"/>
        <pc:sldMkLst>
          <pc:docMk/>
          <pc:sldMk cId="2873756951" sldId="262"/>
        </pc:sldMkLst>
        <pc:spChg chg="mod">
          <ac:chgData name="Fu, Qiang" userId="cd39a8ac-ebbf-45f8-b949-2694965de25d" providerId="ADAL" clId="{294BE115-2041-2448-8ACF-884C2EF10E2C}" dt="2024-02-26T15:22:49.938" v="818" actId="1076"/>
          <ac:spMkLst>
            <pc:docMk/>
            <pc:sldMk cId="2873756951" sldId="262"/>
            <ac:spMk id="3" creationId="{5E17468C-A783-E5E0-39AC-51790122D91B}"/>
          </ac:spMkLst>
        </pc:spChg>
        <pc:graphicFrameChg chg="mod">
          <ac:chgData name="Fu, Qiang" userId="cd39a8ac-ebbf-45f8-b949-2694965de25d" providerId="ADAL" clId="{294BE115-2041-2448-8ACF-884C2EF10E2C}" dt="2024-02-26T15:22:51.843" v="819" actId="14100"/>
          <ac:graphicFrameMkLst>
            <pc:docMk/>
            <pc:sldMk cId="2873756951" sldId="262"/>
            <ac:graphicFrameMk id="5" creationId="{CE6FDCED-9BC6-AF2D-155F-0A15E12BC3BD}"/>
          </ac:graphicFrameMkLst>
        </pc:graphicFrameChg>
        <pc:graphicFrameChg chg="mod">
          <ac:chgData name="Fu, Qiang" userId="cd39a8ac-ebbf-45f8-b949-2694965de25d" providerId="ADAL" clId="{294BE115-2041-2448-8ACF-884C2EF10E2C}" dt="2024-02-26T15:22:54.439" v="820" actId="14100"/>
          <ac:graphicFrameMkLst>
            <pc:docMk/>
            <pc:sldMk cId="2873756951" sldId="262"/>
            <ac:graphicFrameMk id="6" creationId="{AB0F2A18-6C65-72CF-2710-42E835C06A75}"/>
          </ac:graphicFrameMkLst>
        </pc:graphicFrameChg>
      </pc:sldChg>
      <pc:sldChg chg="addSp modSp add mod">
        <pc:chgData name="Fu, Qiang" userId="cd39a8ac-ebbf-45f8-b949-2694965de25d" providerId="ADAL" clId="{294BE115-2041-2448-8ACF-884C2EF10E2C}" dt="2024-02-18T22:11:42.702" v="759" actId="1076"/>
        <pc:sldMkLst>
          <pc:docMk/>
          <pc:sldMk cId="1689624749" sldId="265"/>
        </pc:sldMkLst>
        <pc:spChg chg="add mod">
          <ac:chgData name="Fu, Qiang" userId="cd39a8ac-ebbf-45f8-b949-2694965de25d" providerId="ADAL" clId="{294BE115-2041-2448-8ACF-884C2EF10E2C}" dt="2024-02-18T22:11:42.702" v="759" actId="1076"/>
          <ac:spMkLst>
            <pc:docMk/>
            <pc:sldMk cId="1689624749" sldId="265"/>
            <ac:spMk id="3" creationId="{67443E01-301E-6266-0E33-F8EACFE0EDCC}"/>
          </ac:spMkLst>
        </pc:spChg>
        <pc:spChg chg="mod">
          <ac:chgData name="Fu, Qiang" userId="cd39a8ac-ebbf-45f8-b949-2694965de25d" providerId="ADAL" clId="{294BE115-2041-2448-8ACF-884C2EF10E2C}" dt="2024-02-18T21:53:40.961" v="288" actId="20577"/>
          <ac:spMkLst>
            <pc:docMk/>
            <pc:sldMk cId="1689624749" sldId="265"/>
            <ac:spMk id="12" creationId="{1382F7CA-6E08-E191-B4D2-A4A516A675E0}"/>
          </ac:spMkLst>
        </pc:spChg>
        <pc:spChg chg="mod">
          <ac:chgData name="Fu, Qiang" userId="cd39a8ac-ebbf-45f8-b949-2694965de25d" providerId="ADAL" clId="{294BE115-2041-2448-8ACF-884C2EF10E2C}" dt="2024-02-18T21:53:30.876" v="279" actId="1076"/>
          <ac:spMkLst>
            <pc:docMk/>
            <pc:sldMk cId="1689624749" sldId="265"/>
            <ac:spMk id="13" creationId="{903A75BC-E129-ECC7-B519-5F463C5E8A4E}"/>
          </ac:spMkLst>
        </pc:spChg>
      </pc:sldChg>
      <pc:sldChg chg="del">
        <pc:chgData name="Fu, Qiang" userId="cd39a8ac-ebbf-45f8-b949-2694965de25d" providerId="ADAL" clId="{294BE115-2041-2448-8ACF-884C2EF10E2C}" dt="2024-02-18T22:06:57.915" v="612" actId="2696"/>
        <pc:sldMkLst>
          <pc:docMk/>
          <pc:sldMk cId="2049175137" sldId="3477"/>
        </pc:sldMkLst>
      </pc:sldChg>
      <pc:sldChg chg="modSp">
        <pc:chgData name="Fu, Qiang" userId="cd39a8ac-ebbf-45f8-b949-2694965de25d" providerId="ADAL" clId="{294BE115-2041-2448-8ACF-884C2EF10E2C}" dt="2024-02-18T22:09:16.606" v="725" actId="20577"/>
        <pc:sldMkLst>
          <pc:docMk/>
          <pc:sldMk cId="922772324" sldId="3494"/>
        </pc:sldMkLst>
        <pc:graphicFrameChg chg="mod">
          <ac:chgData name="Fu, Qiang" userId="cd39a8ac-ebbf-45f8-b949-2694965de25d" providerId="ADAL" clId="{294BE115-2041-2448-8ACF-884C2EF10E2C}" dt="2024-02-18T22:09:16.606" v="725" actId="20577"/>
          <ac:graphicFrameMkLst>
            <pc:docMk/>
            <pc:sldMk cId="922772324" sldId="3494"/>
            <ac:graphicFrameMk id="4" creationId="{0C583038-D931-D200-7353-B3DDC5A51251}"/>
          </ac:graphicFrameMkLst>
        </pc:graphicFrameChg>
      </pc:sldChg>
      <pc:sldChg chg="del">
        <pc:chgData name="Fu, Qiang" userId="cd39a8ac-ebbf-45f8-b949-2694965de25d" providerId="ADAL" clId="{294BE115-2041-2448-8ACF-884C2EF10E2C}" dt="2024-02-18T21:35:30.644" v="5" actId="2696"/>
        <pc:sldMkLst>
          <pc:docMk/>
          <pc:sldMk cId="1222234504" sldId="3611"/>
        </pc:sldMkLst>
      </pc:sldChg>
      <pc:sldChg chg="del">
        <pc:chgData name="Fu, Qiang" userId="cd39a8ac-ebbf-45f8-b949-2694965de25d" providerId="ADAL" clId="{294BE115-2041-2448-8ACF-884C2EF10E2C}" dt="2024-02-18T22:06:47.476" v="603" actId="2696"/>
        <pc:sldMkLst>
          <pc:docMk/>
          <pc:sldMk cId="313438593" sldId="3612"/>
        </pc:sldMkLst>
      </pc:sldChg>
      <pc:sldChg chg="del">
        <pc:chgData name="Fu, Qiang" userId="cd39a8ac-ebbf-45f8-b949-2694965de25d" providerId="ADAL" clId="{294BE115-2041-2448-8ACF-884C2EF10E2C}" dt="2024-02-18T22:06:50.539" v="605" actId="2696"/>
        <pc:sldMkLst>
          <pc:docMk/>
          <pc:sldMk cId="3356081805" sldId="3614"/>
        </pc:sldMkLst>
      </pc:sldChg>
      <pc:sldChg chg="del">
        <pc:chgData name="Fu, Qiang" userId="cd39a8ac-ebbf-45f8-b949-2694965de25d" providerId="ADAL" clId="{294BE115-2041-2448-8ACF-884C2EF10E2C}" dt="2024-02-18T22:06:52.605" v="608" actId="2696"/>
        <pc:sldMkLst>
          <pc:docMk/>
          <pc:sldMk cId="4181133095" sldId="3616"/>
        </pc:sldMkLst>
      </pc:sldChg>
      <pc:sldChg chg="del">
        <pc:chgData name="Fu, Qiang" userId="cd39a8ac-ebbf-45f8-b949-2694965de25d" providerId="ADAL" clId="{294BE115-2041-2448-8ACF-884C2EF10E2C}" dt="2024-02-18T22:06:51.384" v="606" actId="2696"/>
        <pc:sldMkLst>
          <pc:docMk/>
          <pc:sldMk cId="2983272812" sldId="3617"/>
        </pc:sldMkLst>
      </pc:sldChg>
      <pc:sldChg chg="del">
        <pc:chgData name="Fu, Qiang" userId="cd39a8ac-ebbf-45f8-b949-2694965de25d" providerId="ADAL" clId="{294BE115-2041-2448-8ACF-884C2EF10E2C}" dt="2024-02-18T22:06:52.007" v="607" actId="2696"/>
        <pc:sldMkLst>
          <pc:docMk/>
          <pc:sldMk cId="3143294290" sldId="3618"/>
        </pc:sldMkLst>
      </pc:sldChg>
      <pc:sldChg chg="del">
        <pc:chgData name="Fu, Qiang" userId="cd39a8ac-ebbf-45f8-b949-2694965de25d" providerId="ADAL" clId="{294BE115-2041-2448-8ACF-884C2EF10E2C}" dt="2024-02-18T22:06:56.827" v="611" actId="2696"/>
        <pc:sldMkLst>
          <pc:docMk/>
          <pc:sldMk cId="2860304112" sldId="3619"/>
        </pc:sldMkLst>
      </pc:sldChg>
      <pc:sldChg chg="del">
        <pc:chgData name="Fu, Qiang" userId="cd39a8ac-ebbf-45f8-b949-2694965de25d" providerId="ADAL" clId="{294BE115-2041-2448-8ACF-884C2EF10E2C}" dt="2024-02-18T22:06:49.253" v="604" actId="2696"/>
        <pc:sldMkLst>
          <pc:docMk/>
          <pc:sldMk cId="2120211412" sldId="3620"/>
        </pc:sldMkLst>
      </pc:sldChg>
      <pc:sldChg chg="del">
        <pc:chgData name="Fu, Qiang" userId="cd39a8ac-ebbf-45f8-b949-2694965de25d" providerId="ADAL" clId="{294BE115-2041-2448-8ACF-884C2EF10E2C}" dt="2024-02-18T22:06:53.361" v="609" actId="2696"/>
        <pc:sldMkLst>
          <pc:docMk/>
          <pc:sldMk cId="1644986664" sldId="3621"/>
        </pc:sldMkLst>
      </pc:sldChg>
      <pc:sldChg chg="del">
        <pc:chgData name="Fu, Qiang" userId="cd39a8ac-ebbf-45f8-b949-2694965de25d" providerId="ADAL" clId="{294BE115-2041-2448-8ACF-884C2EF10E2C}" dt="2024-02-18T22:06:53.786" v="610" actId="2696"/>
        <pc:sldMkLst>
          <pc:docMk/>
          <pc:sldMk cId="2927783415" sldId="3622"/>
        </pc:sldMkLst>
      </pc:sldChg>
      <pc:sldChg chg="modSp add mod">
        <pc:chgData name="Fu, Qiang" userId="cd39a8ac-ebbf-45f8-b949-2694965de25d" providerId="ADAL" clId="{294BE115-2041-2448-8ACF-884C2EF10E2C}" dt="2024-02-18T21:56:48.204" v="315" actId="1076"/>
        <pc:sldMkLst>
          <pc:docMk/>
          <pc:sldMk cId="2572461555" sldId="3636"/>
        </pc:sldMkLst>
        <pc:spChg chg="mod">
          <ac:chgData name="Fu, Qiang" userId="cd39a8ac-ebbf-45f8-b949-2694965de25d" providerId="ADAL" clId="{294BE115-2041-2448-8ACF-884C2EF10E2C}" dt="2024-02-18T21:56:48.204" v="315" actId="1076"/>
          <ac:spMkLst>
            <pc:docMk/>
            <pc:sldMk cId="2572461555" sldId="3636"/>
            <ac:spMk id="5" creationId="{6BBAA1C8-BBD1-EE22-B401-316D6011C2E7}"/>
          </ac:spMkLst>
        </pc:spChg>
        <pc:spChg chg="mod">
          <ac:chgData name="Fu, Qiang" userId="cd39a8ac-ebbf-45f8-b949-2694965de25d" providerId="ADAL" clId="{294BE115-2041-2448-8ACF-884C2EF10E2C}" dt="2024-02-18T21:54:13.122" v="299" actId="20577"/>
          <ac:spMkLst>
            <pc:docMk/>
            <pc:sldMk cId="2572461555" sldId="3636"/>
            <ac:spMk id="7" creationId="{83C9B39A-07E0-011A-FC4A-29104D44BD5D}"/>
          </ac:spMkLst>
        </pc:spChg>
      </pc:sldChg>
      <pc:sldChg chg="add del">
        <pc:chgData name="Fu, Qiang" userId="cd39a8ac-ebbf-45f8-b949-2694965de25d" providerId="ADAL" clId="{294BE115-2041-2448-8ACF-884C2EF10E2C}" dt="2024-02-18T21:52:30.151" v="156" actId="2696"/>
        <pc:sldMkLst>
          <pc:docMk/>
          <pc:sldMk cId="1319659656" sldId="3637"/>
        </pc:sldMkLst>
      </pc:sldChg>
      <pc:sldChg chg="addSp delSp modSp add mod delAnim">
        <pc:chgData name="Fu, Qiang" userId="cd39a8ac-ebbf-45f8-b949-2694965de25d" providerId="ADAL" clId="{294BE115-2041-2448-8ACF-884C2EF10E2C}" dt="2024-02-18T21:47:50.525" v="74" actId="1076"/>
        <pc:sldMkLst>
          <pc:docMk/>
          <pc:sldMk cId="92390778" sldId="3641"/>
        </pc:sldMkLst>
        <pc:spChg chg="mod">
          <ac:chgData name="Fu, Qiang" userId="cd39a8ac-ebbf-45f8-b949-2694965de25d" providerId="ADAL" clId="{294BE115-2041-2448-8ACF-884C2EF10E2C}" dt="2024-02-18T21:39:44.735" v="14" actId="1076"/>
          <ac:spMkLst>
            <pc:docMk/>
            <pc:sldMk cId="92390778" sldId="3641"/>
            <ac:spMk id="3" creationId="{C3C44718-7444-F47B-69CF-E3D132340A10}"/>
          </ac:spMkLst>
        </pc:spChg>
        <pc:spChg chg="add del mod">
          <ac:chgData name="Fu, Qiang" userId="cd39a8ac-ebbf-45f8-b949-2694965de25d" providerId="ADAL" clId="{294BE115-2041-2448-8ACF-884C2EF10E2C}" dt="2024-02-18T21:35:16.883" v="4" actId="478"/>
          <ac:spMkLst>
            <pc:docMk/>
            <pc:sldMk cId="92390778" sldId="3641"/>
            <ac:spMk id="4" creationId="{ACFB23D8-13B4-7858-A1D5-B42F039AD0F3}"/>
          </ac:spMkLst>
        </pc:spChg>
        <pc:spChg chg="mod">
          <ac:chgData name="Fu, Qiang" userId="cd39a8ac-ebbf-45f8-b949-2694965de25d" providerId="ADAL" clId="{294BE115-2041-2448-8ACF-884C2EF10E2C}" dt="2024-02-18T21:42:41.040" v="51" actId="12"/>
          <ac:spMkLst>
            <pc:docMk/>
            <pc:sldMk cId="92390778" sldId="3641"/>
            <ac:spMk id="7" creationId="{7454E67C-7036-A7FE-F6E8-C8D020E6E020}"/>
          </ac:spMkLst>
        </pc:spChg>
        <pc:spChg chg="del">
          <ac:chgData name="Fu, Qiang" userId="cd39a8ac-ebbf-45f8-b949-2694965de25d" providerId="ADAL" clId="{294BE115-2041-2448-8ACF-884C2EF10E2C}" dt="2024-02-18T21:41:48.343" v="32" actId="478"/>
          <ac:spMkLst>
            <pc:docMk/>
            <pc:sldMk cId="92390778" sldId="3641"/>
            <ac:spMk id="8" creationId="{AA5B926B-8A28-AC74-F0CE-31E6BA779B66}"/>
          </ac:spMkLst>
        </pc:spChg>
        <pc:spChg chg="mod">
          <ac:chgData name="Fu, Qiang" userId="cd39a8ac-ebbf-45f8-b949-2694965de25d" providerId="ADAL" clId="{294BE115-2041-2448-8ACF-884C2EF10E2C}" dt="2024-02-18T21:47:04.406" v="72" actId="1076"/>
          <ac:spMkLst>
            <pc:docMk/>
            <pc:sldMk cId="92390778" sldId="3641"/>
            <ac:spMk id="9" creationId="{CE678C29-C7C3-F65D-0B95-FCF64CA4F93C}"/>
          </ac:spMkLst>
        </pc:spChg>
        <pc:spChg chg="mod">
          <ac:chgData name="Fu, Qiang" userId="cd39a8ac-ebbf-45f8-b949-2694965de25d" providerId="ADAL" clId="{294BE115-2041-2448-8ACF-884C2EF10E2C}" dt="2024-02-18T21:47:50.525" v="74" actId="1076"/>
          <ac:spMkLst>
            <pc:docMk/>
            <pc:sldMk cId="92390778" sldId="3641"/>
            <ac:spMk id="13" creationId="{F09CF83F-18FB-EAE8-088D-D21665C9CF35}"/>
          </ac:spMkLst>
        </pc:spChg>
        <pc:spChg chg="mod">
          <ac:chgData name="Fu, Qiang" userId="cd39a8ac-ebbf-45f8-b949-2694965de25d" providerId="ADAL" clId="{294BE115-2041-2448-8ACF-884C2EF10E2C}" dt="2024-02-18T21:42:15.708" v="44" actId="1076"/>
          <ac:spMkLst>
            <pc:docMk/>
            <pc:sldMk cId="92390778" sldId="3641"/>
            <ac:spMk id="20" creationId="{BA232BB9-BD7C-D4DF-83AF-CD0BDB844E03}"/>
          </ac:spMkLst>
        </pc:spChg>
        <pc:spChg chg="mod">
          <ac:chgData name="Fu, Qiang" userId="cd39a8ac-ebbf-45f8-b949-2694965de25d" providerId="ADAL" clId="{294BE115-2041-2448-8ACF-884C2EF10E2C}" dt="2024-02-18T21:36:03.642" v="6" actId="1076"/>
          <ac:spMkLst>
            <pc:docMk/>
            <pc:sldMk cId="92390778" sldId="3641"/>
            <ac:spMk id="21" creationId="{C370343A-15FF-2D14-36F1-4EBE35208408}"/>
          </ac:spMkLst>
        </pc:spChg>
        <pc:spChg chg="mod">
          <ac:chgData name="Fu, Qiang" userId="cd39a8ac-ebbf-45f8-b949-2694965de25d" providerId="ADAL" clId="{294BE115-2041-2448-8ACF-884C2EF10E2C}" dt="2024-02-18T21:42:17.960" v="45" actId="1076"/>
          <ac:spMkLst>
            <pc:docMk/>
            <pc:sldMk cId="92390778" sldId="3641"/>
            <ac:spMk id="22" creationId="{7890E3E4-7BEA-C259-5786-5B7B50A88365}"/>
          </ac:spMkLst>
        </pc:spChg>
        <pc:spChg chg="mod">
          <ac:chgData name="Fu, Qiang" userId="cd39a8ac-ebbf-45f8-b949-2694965de25d" providerId="ADAL" clId="{294BE115-2041-2448-8ACF-884C2EF10E2C}" dt="2024-02-18T21:42:33.031" v="49" actId="12"/>
          <ac:spMkLst>
            <pc:docMk/>
            <pc:sldMk cId="92390778" sldId="3641"/>
            <ac:spMk id="24" creationId="{95F96626-E981-89D0-2C95-181AC038BEBB}"/>
          </ac:spMkLst>
        </pc:spChg>
        <pc:spChg chg="mod">
          <ac:chgData name="Fu, Qiang" userId="cd39a8ac-ebbf-45f8-b949-2694965de25d" providerId="ADAL" clId="{294BE115-2041-2448-8ACF-884C2EF10E2C}" dt="2024-02-18T21:42:37.088" v="50" actId="12"/>
          <ac:spMkLst>
            <pc:docMk/>
            <pc:sldMk cId="92390778" sldId="3641"/>
            <ac:spMk id="27" creationId="{F74FD1D4-F5F5-D17B-9942-DFC0255C820B}"/>
          </ac:spMkLst>
        </pc:spChg>
      </pc:sldChg>
      <pc:sldChg chg="modSp add mod ord setBg">
        <pc:chgData name="Fu, Qiang" userId="cd39a8ac-ebbf-45f8-b949-2694965de25d" providerId="ADAL" clId="{294BE115-2041-2448-8ACF-884C2EF10E2C}" dt="2024-02-18T21:56:10.610" v="308" actId="1035"/>
        <pc:sldMkLst>
          <pc:docMk/>
          <pc:sldMk cId="4217753356" sldId="3642"/>
        </pc:sldMkLst>
        <pc:spChg chg="mod">
          <ac:chgData name="Fu, Qiang" userId="cd39a8ac-ebbf-45f8-b949-2694965de25d" providerId="ADAL" clId="{294BE115-2041-2448-8ACF-884C2EF10E2C}" dt="2024-02-18T21:54:04.700" v="294" actId="20577"/>
          <ac:spMkLst>
            <pc:docMk/>
            <pc:sldMk cId="4217753356" sldId="3642"/>
            <ac:spMk id="6" creationId="{96A200A6-337D-B930-DC30-5C7B48D1B365}"/>
          </ac:spMkLst>
        </pc:spChg>
        <pc:picChg chg="mod">
          <ac:chgData name="Fu, Qiang" userId="cd39a8ac-ebbf-45f8-b949-2694965de25d" providerId="ADAL" clId="{294BE115-2041-2448-8ACF-884C2EF10E2C}" dt="2024-02-18T21:56:10.610" v="308" actId="1035"/>
          <ac:picMkLst>
            <pc:docMk/>
            <pc:sldMk cId="4217753356" sldId="3642"/>
            <ac:picMk id="5" creationId="{EDC9CD0F-9E30-40FC-5F67-2E2EC494512E}"/>
          </ac:picMkLst>
        </pc:picChg>
      </pc:sldChg>
      <pc:sldChg chg="add del">
        <pc:chgData name="Fu, Qiang" userId="cd39a8ac-ebbf-45f8-b949-2694965de25d" providerId="ADAL" clId="{294BE115-2041-2448-8ACF-884C2EF10E2C}" dt="2024-02-18T22:06:46.371" v="602" actId="2696"/>
        <pc:sldMkLst>
          <pc:docMk/>
          <pc:sldMk cId="1954318367" sldId="3643"/>
        </pc:sldMkLst>
      </pc:sldChg>
      <pc:sldChg chg="add del">
        <pc:chgData name="Fu, Qiang" userId="cd39a8ac-ebbf-45f8-b949-2694965de25d" providerId="ADAL" clId="{294BE115-2041-2448-8ACF-884C2EF10E2C}" dt="2024-02-18T21:43:35.044" v="60" actId="2696"/>
        <pc:sldMkLst>
          <pc:docMk/>
          <pc:sldMk cId="3590650108" sldId="3644"/>
        </pc:sldMkLst>
      </pc:sldChg>
      <pc:sldChg chg="addSp modSp add mod modAnim">
        <pc:chgData name="Fu, Qiang" userId="cd39a8ac-ebbf-45f8-b949-2694965de25d" providerId="ADAL" clId="{294BE115-2041-2448-8ACF-884C2EF10E2C}" dt="2024-02-18T21:46:42.533" v="69" actId="1076"/>
        <pc:sldMkLst>
          <pc:docMk/>
          <pc:sldMk cId="965119944" sldId="3645"/>
        </pc:sldMkLst>
        <pc:spChg chg="add mod">
          <ac:chgData name="Fu, Qiang" userId="cd39a8ac-ebbf-45f8-b949-2694965de25d" providerId="ADAL" clId="{294BE115-2041-2448-8ACF-884C2EF10E2C}" dt="2024-02-18T21:46:15.267" v="65" actId="1076"/>
          <ac:spMkLst>
            <pc:docMk/>
            <pc:sldMk cId="965119944" sldId="3645"/>
            <ac:spMk id="4" creationId="{11074B22-51A5-4195-E191-5C37260A7CDE}"/>
          </ac:spMkLst>
        </pc:spChg>
        <pc:spChg chg="mod">
          <ac:chgData name="Fu, Qiang" userId="cd39a8ac-ebbf-45f8-b949-2694965de25d" providerId="ADAL" clId="{294BE115-2041-2448-8ACF-884C2EF10E2C}" dt="2024-02-18T21:45:36.532" v="62" actId="14100"/>
          <ac:spMkLst>
            <pc:docMk/>
            <pc:sldMk cId="965119944" sldId="3645"/>
            <ac:spMk id="9" creationId="{CE678C29-C7C3-F65D-0B95-FCF64CA4F93C}"/>
          </ac:spMkLst>
        </pc:spChg>
        <pc:spChg chg="mod">
          <ac:chgData name="Fu, Qiang" userId="cd39a8ac-ebbf-45f8-b949-2694965de25d" providerId="ADAL" clId="{294BE115-2041-2448-8ACF-884C2EF10E2C}" dt="2024-02-18T21:46:42.533" v="69" actId="1076"/>
          <ac:spMkLst>
            <pc:docMk/>
            <pc:sldMk cId="965119944" sldId="3645"/>
            <ac:spMk id="13" creationId="{F09CF83F-18FB-EAE8-088D-D21665C9CF35}"/>
          </ac:spMkLst>
        </pc:spChg>
      </pc:sldChg>
      <pc:sldChg chg="addSp delSp modSp add mod">
        <pc:chgData name="Fu, Qiang" userId="cd39a8ac-ebbf-45f8-b949-2694965de25d" providerId="ADAL" clId="{294BE115-2041-2448-8ACF-884C2EF10E2C}" dt="2024-02-19T14:42:29.707" v="812" actId="20577"/>
        <pc:sldMkLst>
          <pc:docMk/>
          <pc:sldMk cId="2832991659" sldId="3662"/>
        </pc:sldMkLst>
        <pc:spChg chg="add mod">
          <ac:chgData name="Fu, Qiang" userId="cd39a8ac-ebbf-45f8-b949-2694965de25d" providerId="ADAL" clId="{294BE115-2041-2448-8ACF-884C2EF10E2C}" dt="2024-02-18T21:51:42.526" v="151" actId="1076"/>
          <ac:spMkLst>
            <pc:docMk/>
            <pc:sldMk cId="2832991659" sldId="3662"/>
            <ac:spMk id="2" creationId="{5FADBD9E-675D-1FFF-E884-A4861D120733}"/>
          </ac:spMkLst>
        </pc:spChg>
        <pc:spChg chg="del mod">
          <ac:chgData name="Fu, Qiang" userId="cd39a8ac-ebbf-45f8-b949-2694965de25d" providerId="ADAL" clId="{294BE115-2041-2448-8ACF-884C2EF10E2C}" dt="2024-02-18T21:51:28.149" v="130" actId="478"/>
          <ac:spMkLst>
            <pc:docMk/>
            <pc:sldMk cId="2832991659" sldId="3662"/>
            <ac:spMk id="4" creationId="{03C19CD6-A987-0FD5-039B-8B794A96DA5C}"/>
          </ac:spMkLst>
        </pc:spChg>
        <pc:spChg chg="mod">
          <ac:chgData name="Fu, Qiang" userId="cd39a8ac-ebbf-45f8-b949-2694965de25d" providerId="ADAL" clId="{294BE115-2041-2448-8ACF-884C2EF10E2C}" dt="2024-02-19T14:42:29.707" v="812" actId="20577"/>
          <ac:spMkLst>
            <pc:docMk/>
            <pc:sldMk cId="2832991659" sldId="3662"/>
            <ac:spMk id="9" creationId="{AE73D170-493B-84CF-BFB4-9B10BD2E778D}"/>
          </ac:spMkLst>
        </pc:spChg>
      </pc:sldChg>
      <pc:sldChg chg="modSp add mod">
        <pc:chgData name="Fu, Qiang" userId="cd39a8ac-ebbf-45f8-b949-2694965de25d" providerId="ADAL" clId="{294BE115-2041-2448-8ACF-884C2EF10E2C}" dt="2024-02-18T21:52:26.285" v="155" actId="14100"/>
        <pc:sldMkLst>
          <pc:docMk/>
          <pc:sldMk cId="926105398" sldId="3663"/>
        </pc:sldMkLst>
        <pc:spChg chg="mod">
          <ac:chgData name="Fu, Qiang" userId="cd39a8ac-ebbf-45f8-b949-2694965de25d" providerId="ADAL" clId="{294BE115-2041-2448-8ACF-884C2EF10E2C}" dt="2024-02-18T21:52:26.285" v="155" actId="14100"/>
          <ac:spMkLst>
            <pc:docMk/>
            <pc:sldMk cId="926105398" sldId="3663"/>
            <ac:spMk id="4" creationId="{11074B22-51A5-4195-E191-5C37260A7CDE}"/>
          </ac:spMkLst>
        </pc:spChg>
      </pc:sldChg>
      <pc:sldChg chg="modSp add mod">
        <pc:chgData name="Fu, Qiang" userId="cd39a8ac-ebbf-45f8-b949-2694965de25d" providerId="ADAL" clId="{294BE115-2041-2448-8ACF-884C2EF10E2C}" dt="2024-02-18T21:54:35.755" v="302" actId="14100"/>
        <pc:sldMkLst>
          <pc:docMk/>
          <pc:sldMk cId="1902626562" sldId="3664"/>
        </pc:sldMkLst>
        <pc:spChg chg="mod">
          <ac:chgData name="Fu, Qiang" userId="cd39a8ac-ebbf-45f8-b949-2694965de25d" providerId="ADAL" clId="{294BE115-2041-2448-8ACF-884C2EF10E2C}" dt="2024-02-18T21:54:35.755" v="302" actId="14100"/>
          <ac:spMkLst>
            <pc:docMk/>
            <pc:sldMk cId="1902626562" sldId="3664"/>
            <ac:spMk id="4" creationId="{11074B22-51A5-4195-E191-5C37260A7CDE}"/>
          </ac:spMkLst>
        </pc:spChg>
      </pc:sldChg>
      <pc:sldChg chg="add">
        <pc:chgData name="Fu, Qiang" userId="cd39a8ac-ebbf-45f8-b949-2694965de25d" providerId="ADAL" clId="{294BE115-2041-2448-8ACF-884C2EF10E2C}" dt="2024-02-18T21:57:21.392" v="316"/>
        <pc:sldMkLst>
          <pc:docMk/>
          <pc:sldMk cId="3642007221" sldId="3666"/>
        </pc:sldMkLst>
      </pc:sldChg>
      <pc:sldChg chg="addSp delSp modSp new mod">
        <pc:chgData name="Fu, Qiang" userId="cd39a8ac-ebbf-45f8-b949-2694965de25d" providerId="ADAL" clId="{294BE115-2041-2448-8ACF-884C2EF10E2C}" dt="2024-02-18T22:16:07.810" v="804" actId="1076"/>
        <pc:sldMkLst>
          <pc:docMk/>
          <pc:sldMk cId="3016360479" sldId="3667"/>
        </pc:sldMkLst>
        <pc:spChg chg="del">
          <ac:chgData name="Fu, Qiang" userId="cd39a8ac-ebbf-45f8-b949-2694965de25d" providerId="ADAL" clId="{294BE115-2041-2448-8ACF-884C2EF10E2C}" dt="2024-02-18T21:59:52.669" v="319" actId="478"/>
          <ac:spMkLst>
            <pc:docMk/>
            <pc:sldMk cId="3016360479" sldId="3667"/>
            <ac:spMk id="2" creationId="{A3A756BF-7511-F6AF-825E-B627398D4E74}"/>
          </ac:spMkLst>
        </pc:spChg>
        <pc:spChg chg="del">
          <ac:chgData name="Fu, Qiang" userId="cd39a8ac-ebbf-45f8-b949-2694965de25d" providerId="ADAL" clId="{294BE115-2041-2448-8ACF-884C2EF10E2C}" dt="2024-02-18T21:59:51.322" v="318" actId="478"/>
          <ac:spMkLst>
            <pc:docMk/>
            <pc:sldMk cId="3016360479" sldId="3667"/>
            <ac:spMk id="3" creationId="{BF0C95A2-AF5C-7703-6663-DEFF530E862C}"/>
          </ac:spMkLst>
        </pc:spChg>
        <pc:spChg chg="add mod">
          <ac:chgData name="Fu, Qiang" userId="cd39a8ac-ebbf-45f8-b949-2694965de25d" providerId="ADAL" clId="{294BE115-2041-2448-8ACF-884C2EF10E2C}" dt="2024-02-18T22:00:16.213" v="326" actId="255"/>
          <ac:spMkLst>
            <pc:docMk/>
            <pc:sldMk cId="3016360479" sldId="3667"/>
            <ac:spMk id="6" creationId="{0B9DE3A3-A7C6-B1A2-62CE-8CEE68DB7115}"/>
          </ac:spMkLst>
        </pc:spChg>
        <pc:spChg chg="add mod">
          <ac:chgData name="Fu, Qiang" userId="cd39a8ac-ebbf-45f8-b949-2694965de25d" providerId="ADAL" clId="{294BE115-2041-2448-8ACF-884C2EF10E2C}" dt="2024-02-18T22:16:01.684" v="802" actId="1076"/>
          <ac:spMkLst>
            <pc:docMk/>
            <pc:sldMk cId="3016360479" sldId="3667"/>
            <ac:spMk id="8" creationId="{215F30E5-6C70-3596-312B-A788E5B6E1A9}"/>
          </ac:spMkLst>
        </pc:spChg>
        <pc:spChg chg="add del mod">
          <ac:chgData name="Fu, Qiang" userId="cd39a8ac-ebbf-45f8-b949-2694965de25d" providerId="ADAL" clId="{294BE115-2041-2448-8ACF-884C2EF10E2C}" dt="2024-02-18T22:01:50.546" v="378"/>
          <ac:spMkLst>
            <pc:docMk/>
            <pc:sldMk cId="3016360479" sldId="3667"/>
            <ac:spMk id="9" creationId="{3B9964CA-B84F-8585-067B-992B9B0DA7A4}"/>
          </ac:spMkLst>
        </pc:spChg>
        <pc:spChg chg="add mod">
          <ac:chgData name="Fu, Qiang" userId="cd39a8ac-ebbf-45f8-b949-2694965de25d" providerId="ADAL" clId="{294BE115-2041-2448-8ACF-884C2EF10E2C}" dt="2024-02-18T22:16:07.810" v="804" actId="1076"/>
          <ac:spMkLst>
            <pc:docMk/>
            <pc:sldMk cId="3016360479" sldId="3667"/>
            <ac:spMk id="10" creationId="{F3393E8E-806E-D037-D8F2-5376BD50DE8F}"/>
          </ac:spMkLst>
        </pc:spChg>
        <pc:spChg chg="add del mod">
          <ac:chgData name="Fu, Qiang" userId="cd39a8ac-ebbf-45f8-b949-2694965de25d" providerId="ADAL" clId="{294BE115-2041-2448-8ACF-884C2EF10E2C}" dt="2024-02-18T22:02:16.704" v="382"/>
          <ac:spMkLst>
            <pc:docMk/>
            <pc:sldMk cId="3016360479" sldId="3667"/>
            <ac:spMk id="11" creationId="{2354F657-3FF0-E92B-F43E-2AA6E5A63F6E}"/>
          </ac:spMkLst>
        </pc:spChg>
        <pc:picChg chg="add mod">
          <ac:chgData name="Fu, Qiang" userId="cd39a8ac-ebbf-45f8-b949-2694965de25d" providerId="ADAL" clId="{294BE115-2041-2448-8ACF-884C2EF10E2C}" dt="2024-02-18T22:16:04.219" v="803" actId="1076"/>
          <ac:picMkLst>
            <pc:docMk/>
            <pc:sldMk cId="3016360479" sldId="3667"/>
            <ac:picMk id="4" creationId="{00E63AC4-A668-28F5-EE4D-EFDE0103AD3E}"/>
          </ac:picMkLst>
        </pc:picChg>
      </pc:sldChg>
      <pc:sldChg chg="delSp modSp add mod">
        <pc:chgData name="Fu, Qiang" userId="cd39a8ac-ebbf-45f8-b949-2694965de25d" providerId="ADAL" clId="{294BE115-2041-2448-8ACF-884C2EF10E2C}" dt="2024-02-18T22:15:20.179" v="773" actId="1076"/>
        <pc:sldMkLst>
          <pc:docMk/>
          <pc:sldMk cId="3417588987" sldId="3668"/>
        </pc:sldMkLst>
        <pc:spChg chg="mod">
          <ac:chgData name="Fu, Qiang" userId="cd39a8ac-ebbf-45f8-b949-2694965de25d" providerId="ADAL" clId="{294BE115-2041-2448-8ACF-884C2EF10E2C}" dt="2024-02-18T22:15:20.179" v="773" actId="1076"/>
          <ac:spMkLst>
            <pc:docMk/>
            <pc:sldMk cId="3417588987" sldId="3668"/>
            <ac:spMk id="3" creationId="{0A4E1F6D-7123-87AC-C181-71859ACC4AA3}"/>
          </ac:spMkLst>
        </pc:spChg>
        <pc:spChg chg="mod">
          <ac:chgData name="Fu, Qiang" userId="cd39a8ac-ebbf-45f8-b949-2694965de25d" providerId="ADAL" clId="{294BE115-2041-2448-8ACF-884C2EF10E2C}" dt="2024-02-18T22:15:16.318" v="772" actId="20577"/>
          <ac:spMkLst>
            <pc:docMk/>
            <pc:sldMk cId="3417588987" sldId="3668"/>
            <ac:spMk id="5" creationId="{F508ECED-5CBE-82B4-1FA7-BFAFCEBF9663}"/>
          </ac:spMkLst>
        </pc:spChg>
        <pc:spChg chg="del">
          <ac:chgData name="Fu, Qiang" userId="cd39a8ac-ebbf-45f8-b949-2694965de25d" providerId="ADAL" clId="{294BE115-2041-2448-8ACF-884C2EF10E2C}" dt="2024-02-18T22:14:59.451" v="764" actId="478"/>
          <ac:spMkLst>
            <pc:docMk/>
            <pc:sldMk cId="3417588987" sldId="3668"/>
            <ac:spMk id="7" creationId="{75C946F4-DC7E-A97C-F7FE-5E8DB5E69FC8}"/>
          </ac:spMkLst>
        </pc:spChg>
        <pc:graphicFrameChg chg="del mod modGraphic">
          <ac:chgData name="Fu, Qiang" userId="cd39a8ac-ebbf-45f8-b949-2694965de25d" providerId="ADAL" clId="{294BE115-2041-2448-8ACF-884C2EF10E2C}" dt="2024-02-18T22:14:57.428" v="763" actId="478"/>
          <ac:graphicFrameMkLst>
            <pc:docMk/>
            <pc:sldMk cId="3417588987" sldId="3668"/>
            <ac:graphicFrameMk id="6" creationId="{3E2FBABD-A9A9-D1EF-0357-5A48F85B6A50}"/>
          </ac:graphicFrameMkLst>
        </pc:graphicFrameChg>
      </pc:sldChg>
    </pc:docChg>
  </pc:docChgLst>
  <pc:docChgLst>
    <pc:chgData name="edoleh@udel.edu" userId="S::urn:spo:guest#edoleh@udel.edu::" providerId="AD" clId="Web-{D7768293-F8B5-F0D2-A830-B6C912EA89AD}"/>
    <pc:docChg chg="addSld delSld modSld sldOrd">
      <pc:chgData name="edoleh@udel.edu" userId="S::urn:spo:guest#edoleh@udel.edu::" providerId="AD" clId="Web-{D7768293-F8B5-F0D2-A830-B6C912EA89AD}" dt="2024-07-14T21:28:28.729" v="322" actId="14100"/>
      <pc:docMkLst>
        <pc:docMk/>
      </pc:docMkLst>
      <pc:sldChg chg="modSp">
        <pc:chgData name="edoleh@udel.edu" userId="S::urn:spo:guest#edoleh@udel.edu::" providerId="AD" clId="Web-{D7768293-F8B5-F0D2-A830-B6C912EA89AD}" dt="2024-07-14T19:41:42.825" v="2" actId="20577"/>
        <pc:sldMkLst>
          <pc:docMk/>
          <pc:sldMk cId="4278569936" sldId="3483"/>
        </pc:sldMkLst>
        <pc:spChg chg="mod">
          <ac:chgData name="edoleh@udel.edu" userId="S::urn:spo:guest#edoleh@udel.edu::" providerId="AD" clId="Web-{D7768293-F8B5-F0D2-A830-B6C912EA89AD}" dt="2024-07-14T19:41:42.825" v="2" actId="20577"/>
          <ac:spMkLst>
            <pc:docMk/>
            <pc:sldMk cId="4278569936" sldId="3483"/>
            <ac:spMk id="17" creationId="{985ED618-CE55-48CA-A67A-9328E410B324}"/>
          </ac:spMkLst>
        </pc:spChg>
      </pc:sldChg>
      <pc:sldChg chg="addSp delSp modSp">
        <pc:chgData name="edoleh@udel.edu" userId="S::urn:spo:guest#edoleh@udel.edu::" providerId="AD" clId="Web-{D7768293-F8B5-F0D2-A830-B6C912EA89AD}" dt="2024-07-14T19:45:55.247" v="9"/>
        <pc:sldMkLst>
          <pc:docMk/>
          <pc:sldMk cId="3433401761" sldId="3490"/>
        </pc:sldMkLst>
        <pc:spChg chg="add del mod">
          <ac:chgData name="edoleh@udel.edu" userId="S::urn:spo:guest#edoleh@udel.edu::" providerId="AD" clId="Web-{D7768293-F8B5-F0D2-A830-B6C912EA89AD}" dt="2024-07-14T19:45:55.247" v="9"/>
          <ac:spMkLst>
            <pc:docMk/>
            <pc:sldMk cId="3433401761" sldId="3490"/>
            <ac:spMk id="4" creationId="{7B608373-C5F7-B100-C09B-1C3566DD190F}"/>
          </ac:spMkLst>
        </pc:spChg>
        <pc:picChg chg="add mod">
          <ac:chgData name="edoleh@udel.edu" userId="S::urn:spo:guest#edoleh@udel.edu::" providerId="AD" clId="Web-{D7768293-F8B5-F0D2-A830-B6C912EA89AD}" dt="2024-07-14T19:45:52.528" v="8" actId="1076"/>
          <ac:picMkLst>
            <pc:docMk/>
            <pc:sldMk cId="3433401761" sldId="3490"/>
            <ac:picMk id="2" creationId="{B7177625-5F4D-F9C4-C461-650AB5A22189}"/>
          </ac:picMkLst>
        </pc:picChg>
        <pc:picChg chg="del">
          <ac:chgData name="edoleh@udel.edu" userId="S::urn:spo:guest#edoleh@udel.edu::" providerId="AD" clId="Web-{D7768293-F8B5-F0D2-A830-B6C912EA89AD}" dt="2024-07-14T19:45:50.262" v="7"/>
          <ac:picMkLst>
            <pc:docMk/>
            <pc:sldMk cId="3433401761" sldId="3490"/>
            <ac:picMk id="7" creationId="{1439616A-F6AC-CB9B-8A6B-AECA9AE52A61}"/>
          </ac:picMkLst>
        </pc:picChg>
      </pc:sldChg>
      <pc:sldChg chg="addSp delSp modSp">
        <pc:chgData name="edoleh@udel.edu" userId="S::urn:spo:guest#edoleh@udel.edu::" providerId="AD" clId="Web-{D7768293-F8B5-F0D2-A830-B6C912EA89AD}" dt="2024-07-14T20:08:41.386" v="85" actId="1076"/>
        <pc:sldMkLst>
          <pc:docMk/>
          <pc:sldMk cId="1428819078" sldId="3624"/>
        </pc:sldMkLst>
        <pc:spChg chg="add del mod">
          <ac:chgData name="edoleh@udel.edu" userId="S::urn:spo:guest#edoleh@udel.edu::" providerId="AD" clId="Web-{D7768293-F8B5-F0D2-A830-B6C912EA89AD}" dt="2024-07-14T20:08:38.026" v="84"/>
          <ac:spMkLst>
            <pc:docMk/>
            <pc:sldMk cId="1428819078" sldId="3624"/>
            <ac:spMk id="4" creationId="{922D6F13-B13E-3DDB-3194-B48970AE900E}"/>
          </ac:spMkLst>
        </pc:spChg>
        <pc:picChg chg="del">
          <ac:chgData name="edoleh@udel.edu" userId="S::urn:spo:guest#edoleh@udel.edu::" providerId="AD" clId="Web-{D7768293-F8B5-F0D2-A830-B6C912EA89AD}" dt="2024-07-14T20:08:25.823" v="79"/>
          <ac:picMkLst>
            <pc:docMk/>
            <pc:sldMk cId="1428819078" sldId="3624"/>
            <ac:picMk id="3" creationId="{FE9FCE9D-FCDD-3F0F-ECC4-C6719D0B01DE}"/>
          </ac:picMkLst>
        </pc:picChg>
        <pc:picChg chg="add mod">
          <ac:chgData name="edoleh@udel.edu" userId="S::urn:spo:guest#edoleh@udel.edu::" providerId="AD" clId="Web-{D7768293-F8B5-F0D2-A830-B6C912EA89AD}" dt="2024-07-14T20:08:41.386" v="85" actId="1076"/>
          <ac:picMkLst>
            <pc:docMk/>
            <pc:sldMk cId="1428819078" sldId="3624"/>
            <ac:picMk id="8" creationId="{640E89FB-79BF-1A66-0C77-61A339D59CA6}"/>
          </ac:picMkLst>
        </pc:picChg>
      </pc:sldChg>
      <pc:sldChg chg="modSp">
        <pc:chgData name="edoleh@udel.edu" userId="S::urn:spo:guest#edoleh@udel.edu::" providerId="AD" clId="Web-{D7768293-F8B5-F0D2-A830-B6C912EA89AD}" dt="2024-07-14T21:26:32.336" v="282" actId="20577"/>
        <pc:sldMkLst>
          <pc:docMk/>
          <pc:sldMk cId="3417588987" sldId="3668"/>
        </pc:sldMkLst>
        <pc:spChg chg="mod">
          <ac:chgData name="edoleh@udel.edu" userId="S::urn:spo:guest#edoleh@udel.edu::" providerId="AD" clId="Web-{D7768293-F8B5-F0D2-A830-B6C912EA89AD}" dt="2024-07-14T21:26:32.336" v="282" actId="20577"/>
          <ac:spMkLst>
            <pc:docMk/>
            <pc:sldMk cId="3417588987" sldId="3668"/>
            <ac:spMk id="5" creationId="{F508ECED-5CBE-82B4-1FA7-BFAFCEBF9663}"/>
          </ac:spMkLst>
        </pc:spChg>
      </pc:sldChg>
      <pc:sldChg chg="addSp delSp modSp">
        <pc:chgData name="edoleh@udel.edu" userId="S::urn:spo:guest#edoleh@udel.edu::" providerId="AD" clId="Web-{D7768293-F8B5-F0D2-A830-B6C912EA89AD}" dt="2024-07-14T21:28:28.729" v="322" actId="14100"/>
        <pc:sldMkLst>
          <pc:docMk/>
          <pc:sldMk cId="1668344052" sldId="3669"/>
        </pc:sldMkLst>
        <pc:spChg chg="add mod">
          <ac:chgData name="edoleh@udel.edu" userId="S::urn:spo:guest#edoleh@udel.edu::" providerId="AD" clId="Web-{D7768293-F8B5-F0D2-A830-B6C912EA89AD}" dt="2024-07-14T21:28:28.729" v="322" actId="14100"/>
          <ac:spMkLst>
            <pc:docMk/>
            <pc:sldMk cId="1668344052" sldId="3669"/>
            <ac:spMk id="2" creationId="{294E19E1-12D3-53C6-B360-7BE0197074E7}"/>
          </ac:spMkLst>
        </pc:spChg>
        <pc:spChg chg="mod">
          <ac:chgData name="edoleh@udel.edu" userId="S::urn:spo:guest#edoleh@udel.edu::" providerId="AD" clId="Web-{D7768293-F8B5-F0D2-A830-B6C912EA89AD}" dt="2024-07-14T21:27:05.307" v="306" actId="20577"/>
          <ac:spMkLst>
            <pc:docMk/>
            <pc:sldMk cId="1668344052" sldId="3669"/>
            <ac:spMk id="12" creationId="{2D9A773E-FFC1-9FB7-FFD9-E5717FF1C515}"/>
          </ac:spMkLst>
        </pc:spChg>
        <pc:spChg chg="mod">
          <ac:chgData name="edoleh@udel.edu" userId="S::urn:spo:guest#edoleh@udel.edu::" providerId="AD" clId="Web-{D7768293-F8B5-F0D2-A830-B6C912EA89AD}" dt="2024-07-14T20:05:31.089" v="35" actId="20577"/>
          <ac:spMkLst>
            <pc:docMk/>
            <pc:sldMk cId="1668344052" sldId="3669"/>
            <ac:spMk id="13" creationId="{CEA7ABF8-29B5-E21C-D709-EFE4816054EF}"/>
          </ac:spMkLst>
        </pc:spChg>
        <pc:spChg chg="mod">
          <ac:chgData name="edoleh@udel.edu" userId="S::urn:spo:guest#edoleh@udel.edu::" providerId="AD" clId="Web-{D7768293-F8B5-F0D2-A830-B6C912EA89AD}" dt="2024-07-14T20:05:26.542" v="30" actId="20577"/>
          <ac:spMkLst>
            <pc:docMk/>
            <pc:sldMk cId="1668344052" sldId="3669"/>
            <ac:spMk id="14" creationId="{420744B7-4C93-6F05-25C7-7DA429EC22A2}"/>
          </ac:spMkLst>
        </pc:spChg>
        <pc:picChg chg="add del mod">
          <ac:chgData name="edoleh@udel.edu" userId="S::urn:spo:guest#edoleh@udel.edu::" providerId="AD" clId="Web-{D7768293-F8B5-F0D2-A830-B6C912EA89AD}" dt="2024-07-14T20:04:51.324" v="14"/>
          <ac:picMkLst>
            <pc:docMk/>
            <pc:sldMk cId="1668344052" sldId="3669"/>
            <ac:picMk id="2" creationId="{3945089F-2421-A792-6B14-C5BF3BABFEA8}"/>
          </ac:picMkLst>
        </pc:picChg>
        <pc:picChg chg="add del mod">
          <ac:chgData name="edoleh@udel.edu" userId="S::urn:spo:guest#edoleh@udel.edu::" providerId="AD" clId="Web-{D7768293-F8B5-F0D2-A830-B6C912EA89AD}" dt="2024-07-14T20:06:01.667" v="36"/>
          <ac:picMkLst>
            <pc:docMk/>
            <pc:sldMk cId="1668344052" sldId="3669"/>
            <ac:picMk id="3" creationId="{47CB5916-7272-C418-43AC-F4475B3B2F38}"/>
          </ac:picMkLst>
        </pc:picChg>
        <pc:picChg chg="add mod">
          <ac:chgData name="edoleh@udel.edu" userId="S::urn:spo:guest#edoleh@udel.edu::" providerId="AD" clId="Web-{D7768293-F8B5-F0D2-A830-B6C912EA89AD}" dt="2024-07-14T20:06:11.948" v="41" actId="1076"/>
          <ac:picMkLst>
            <pc:docMk/>
            <pc:sldMk cId="1668344052" sldId="3669"/>
            <ac:picMk id="4" creationId="{68880F40-799E-5822-E3A1-C8D89B27E33F}"/>
          </ac:picMkLst>
        </pc:picChg>
        <pc:picChg chg="del">
          <ac:chgData name="edoleh@udel.edu" userId="S::urn:spo:guest#edoleh@udel.edu::" providerId="AD" clId="Web-{D7768293-F8B5-F0D2-A830-B6C912EA89AD}" dt="2024-07-14T20:04:22.855" v="10"/>
          <ac:picMkLst>
            <pc:docMk/>
            <pc:sldMk cId="1668344052" sldId="3669"/>
            <ac:picMk id="11" creationId="{2E78DD13-57CB-B5CD-EAA8-B0E52BAF12A7}"/>
          </ac:picMkLst>
        </pc:picChg>
      </pc:sldChg>
      <pc:sldChg chg="addSp delSp modSp add ord replId">
        <pc:chgData name="edoleh@udel.edu" userId="S::urn:spo:guest#edoleh@udel.edu::" providerId="AD" clId="Web-{D7768293-F8B5-F0D2-A830-B6C912EA89AD}" dt="2024-07-14T20:58:05.749" v="177"/>
        <pc:sldMkLst>
          <pc:docMk/>
          <pc:sldMk cId="1014979835" sldId="3708"/>
        </pc:sldMkLst>
        <pc:spChg chg="add del mod">
          <ac:chgData name="edoleh@udel.edu" userId="S::urn:spo:guest#edoleh@udel.edu::" providerId="AD" clId="Web-{D7768293-F8B5-F0D2-A830-B6C912EA89AD}" dt="2024-07-14T20:09:34.355" v="89"/>
          <ac:spMkLst>
            <pc:docMk/>
            <pc:sldMk cId="1014979835" sldId="3708"/>
            <ac:spMk id="6" creationId="{5697EE05-965B-50E6-D6DC-B6278FBFEFA6}"/>
          </ac:spMkLst>
        </pc:spChg>
        <pc:spChg chg="mod">
          <ac:chgData name="edoleh@udel.edu" userId="S::urn:spo:guest#edoleh@udel.edu::" providerId="AD" clId="Web-{D7768293-F8B5-F0D2-A830-B6C912EA89AD}" dt="2024-07-14T20:45:23.722" v="128" actId="1076"/>
          <ac:spMkLst>
            <pc:docMk/>
            <pc:sldMk cId="1014979835" sldId="3708"/>
            <ac:spMk id="12" creationId="{2D9A773E-FFC1-9FB7-FFD9-E5717FF1C515}"/>
          </ac:spMkLst>
        </pc:spChg>
        <pc:spChg chg="mod">
          <ac:chgData name="edoleh@udel.edu" userId="S::urn:spo:guest#edoleh@udel.edu::" providerId="AD" clId="Web-{D7768293-F8B5-F0D2-A830-B6C912EA89AD}" dt="2024-07-14T20:46:05.332" v="168" actId="1076"/>
          <ac:spMkLst>
            <pc:docMk/>
            <pc:sldMk cId="1014979835" sldId="3708"/>
            <ac:spMk id="14" creationId="{420744B7-4C93-6F05-25C7-7DA429EC22A2}"/>
          </ac:spMkLst>
        </pc:spChg>
        <pc:picChg chg="add mod">
          <ac:chgData name="edoleh@udel.edu" userId="S::urn:spo:guest#edoleh@udel.edu::" providerId="AD" clId="Web-{D7768293-F8B5-F0D2-A830-B6C912EA89AD}" dt="2024-07-14T20:08:12.183" v="78" actId="1076"/>
          <ac:picMkLst>
            <pc:docMk/>
            <pc:sldMk cId="1014979835" sldId="3708"/>
            <ac:picMk id="2" creationId="{4162C924-CBE3-CAE0-9872-3C80B331EC4D}"/>
          </ac:picMkLst>
        </pc:picChg>
        <pc:picChg chg="del">
          <ac:chgData name="edoleh@udel.edu" userId="S::urn:spo:guest#edoleh@udel.edu::" providerId="AD" clId="Web-{D7768293-F8B5-F0D2-A830-B6C912EA89AD}" dt="2024-07-14T20:08:05.011" v="74"/>
          <ac:picMkLst>
            <pc:docMk/>
            <pc:sldMk cId="1014979835" sldId="3708"/>
            <ac:picMk id="4" creationId="{68880F40-799E-5822-E3A1-C8D89B27E33F}"/>
          </ac:picMkLst>
        </pc:picChg>
        <pc:picChg chg="add del">
          <ac:chgData name="edoleh@udel.edu" userId="S::urn:spo:guest#edoleh@udel.edu::" providerId="AD" clId="Web-{D7768293-F8B5-F0D2-A830-B6C912EA89AD}" dt="2024-07-14T20:08:54.167" v="88"/>
          <ac:picMkLst>
            <pc:docMk/>
            <pc:sldMk cId="1014979835" sldId="3708"/>
            <ac:picMk id="8" creationId="{FDFD9015-16CF-F2C9-E9E8-AA38DAC408C4}"/>
          </ac:picMkLst>
        </pc:picChg>
        <pc:picChg chg="add mod ord">
          <ac:chgData name="edoleh@udel.edu" userId="S::urn:spo:guest#edoleh@udel.edu::" providerId="AD" clId="Web-{D7768293-F8B5-F0D2-A830-B6C912EA89AD}" dt="2024-07-14T20:09:45.105" v="92" actId="1076"/>
          <ac:picMkLst>
            <pc:docMk/>
            <pc:sldMk cId="1014979835" sldId="3708"/>
            <ac:picMk id="9" creationId="{CDD03BB0-3465-EBB2-E7C2-9932BAC8100F}"/>
          </ac:picMkLst>
        </pc:picChg>
        <pc:picChg chg="del">
          <ac:chgData name="edoleh@udel.edu" userId="S::urn:spo:guest#edoleh@udel.edu::" providerId="AD" clId="Web-{D7768293-F8B5-F0D2-A830-B6C912EA89AD}" dt="2024-07-14T20:08:50.714" v="86"/>
          <ac:picMkLst>
            <pc:docMk/>
            <pc:sldMk cId="1014979835" sldId="3708"/>
            <ac:picMk id="10" creationId="{92156F4F-D12C-B310-7F47-5EC6CB199502}"/>
          </ac:picMkLst>
        </pc:picChg>
      </pc:sldChg>
      <pc:sldChg chg="addSp delSp modSp add del replId">
        <pc:chgData name="edoleh@udel.edu" userId="S::urn:spo:guest#edoleh@udel.edu::" providerId="AD" clId="Web-{D7768293-F8B5-F0D2-A830-B6C912EA89AD}" dt="2024-07-14T21:23:23.347" v="225"/>
        <pc:sldMkLst>
          <pc:docMk/>
          <pc:sldMk cId="793458698" sldId="3709"/>
        </pc:sldMkLst>
        <pc:spChg chg="add del mod">
          <ac:chgData name="edoleh@udel.edu" userId="S::urn:spo:guest#edoleh@udel.edu::" providerId="AD" clId="Web-{D7768293-F8B5-F0D2-A830-B6C912EA89AD}" dt="2024-07-14T20:59:23.547" v="195"/>
          <ac:spMkLst>
            <pc:docMk/>
            <pc:sldMk cId="793458698" sldId="3709"/>
            <ac:spMk id="4" creationId="{7D423A87-ABAA-8DE7-5D48-D21C8E1B69A0}"/>
          </ac:spMkLst>
        </pc:spChg>
        <pc:spChg chg="mod">
          <ac:chgData name="edoleh@udel.edu" userId="S::urn:spo:guest#edoleh@udel.edu::" providerId="AD" clId="Web-{D7768293-F8B5-F0D2-A830-B6C912EA89AD}" dt="2024-07-14T20:59:13.968" v="192" actId="20577"/>
          <ac:spMkLst>
            <pc:docMk/>
            <pc:sldMk cId="793458698" sldId="3709"/>
            <ac:spMk id="5" creationId="{8292C17E-B878-EDFD-5110-2B666D9B6CD5}"/>
          </ac:spMkLst>
        </pc:spChg>
        <pc:spChg chg="del">
          <ac:chgData name="edoleh@udel.edu" userId="S::urn:spo:guest#edoleh@udel.edu::" providerId="AD" clId="Web-{D7768293-F8B5-F0D2-A830-B6C912EA89AD}" dt="2024-07-14T20:59:29.219" v="198"/>
          <ac:spMkLst>
            <pc:docMk/>
            <pc:sldMk cId="793458698" sldId="3709"/>
            <ac:spMk id="12" creationId="{2D9A773E-FFC1-9FB7-FFD9-E5717FF1C515}"/>
          </ac:spMkLst>
        </pc:spChg>
        <pc:spChg chg="del">
          <ac:chgData name="edoleh@udel.edu" userId="S::urn:spo:guest#edoleh@udel.edu::" providerId="AD" clId="Web-{D7768293-F8B5-F0D2-A830-B6C912EA89AD}" dt="2024-07-14T20:59:26.515" v="197"/>
          <ac:spMkLst>
            <pc:docMk/>
            <pc:sldMk cId="793458698" sldId="3709"/>
            <ac:spMk id="13" creationId="{CEA7ABF8-29B5-E21C-D709-EFE4816054EF}"/>
          </ac:spMkLst>
        </pc:spChg>
        <pc:spChg chg="del">
          <ac:chgData name="edoleh@udel.edu" userId="S::urn:spo:guest#edoleh@udel.edu::" providerId="AD" clId="Web-{D7768293-F8B5-F0D2-A830-B6C912EA89AD}" dt="2024-07-14T20:59:25.094" v="196"/>
          <ac:spMkLst>
            <pc:docMk/>
            <pc:sldMk cId="793458698" sldId="3709"/>
            <ac:spMk id="14" creationId="{420744B7-4C93-6F05-25C7-7DA429EC22A2}"/>
          </ac:spMkLst>
        </pc:spChg>
        <pc:picChg chg="del">
          <ac:chgData name="edoleh@udel.edu" userId="S::urn:spo:guest#edoleh@udel.edu::" providerId="AD" clId="Web-{D7768293-F8B5-F0D2-A830-B6C912EA89AD}" dt="2024-07-14T20:59:19.156" v="194"/>
          <ac:picMkLst>
            <pc:docMk/>
            <pc:sldMk cId="793458698" sldId="3709"/>
            <ac:picMk id="2" creationId="{4162C924-CBE3-CAE0-9872-3C80B331EC4D}"/>
          </ac:picMkLst>
        </pc:picChg>
        <pc:picChg chg="add del mod">
          <ac:chgData name="edoleh@udel.edu" userId="S::urn:spo:guest#edoleh@udel.edu::" providerId="AD" clId="Web-{D7768293-F8B5-F0D2-A830-B6C912EA89AD}" dt="2024-07-14T21:00:19.391" v="200"/>
          <ac:picMkLst>
            <pc:docMk/>
            <pc:sldMk cId="793458698" sldId="3709"/>
            <ac:picMk id="6" creationId="{C270BC33-26BF-326B-08D4-4549CFC7448A}"/>
          </ac:picMkLst>
        </pc:picChg>
        <pc:picChg chg="add del mod">
          <ac:chgData name="edoleh@udel.edu" userId="S::urn:spo:guest#edoleh@udel.edu::" providerId="AD" clId="Web-{D7768293-F8B5-F0D2-A830-B6C912EA89AD}" dt="2024-07-14T21:01:36.032" v="214"/>
          <ac:picMkLst>
            <pc:docMk/>
            <pc:sldMk cId="793458698" sldId="3709"/>
            <ac:picMk id="7" creationId="{D895C9F9-7960-5C9D-3AF8-7A08BA1E1233}"/>
          </ac:picMkLst>
        </pc:picChg>
        <pc:picChg chg="add del mod">
          <ac:chgData name="edoleh@udel.edu" userId="S::urn:spo:guest#edoleh@udel.edu::" providerId="AD" clId="Web-{D7768293-F8B5-F0D2-A830-B6C912EA89AD}" dt="2024-07-14T21:01:34.813" v="213"/>
          <ac:picMkLst>
            <pc:docMk/>
            <pc:sldMk cId="793458698" sldId="3709"/>
            <ac:picMk id="8" creationId="{8CB514A8-60C3-B141-5830-14997D4771B6}"/>
          </ac:picMkLst>
        </pc:picChg>
        <pc:picChg chg="del">
          <ac:chgData name="edoleh@udel.edu" userId="S::urn:spo:guest#edoleh@udel.edu::" providerId="AD" clId="Web-{D7768293-F8B5-F0D2-A830-B6C912EA89AD}" dt="2024-07-14T20:59:18.453" v="193"/>
          <ac:picMkLst>
            <pc:docMk/>
            <pc:sldMk cId="793458698" sldId="3709"/>
            <ac:picMk id="9" creationId="{CDD03BB0-3465-EBB2-E7C2-9932BAC8100F}"/>
          </ac:picMkLst>
        </pc:picChg>
      </pc:sldChg>
      <pc:sldChg chg="add del replId">
        <pc:chgData name="edoleh@udel.edu" userId="S::urn:spo:guest#edoleh@udel.edu::" providerId="AD" clId="Web-{D7768293-F8B5-F0D2-A830-B6C912EA89AD}" dt="2024-07-14T21:23:21.706" v="224"/>
        <pc:sldMkLst>
          <pc:docMk/>
          <pc:sldMk cId="1303468668" sldId="3710"/>
        </pc:sldMkLst>
      </pc:sldChg>
    </pc:docChg>
  </pc:docChgLst>
  <pc:docChgLst>
    <pc:chgData name="edoleh@udel.edu" userId="S::urn:spo:guest#edoleh@udel.edu::" providerId="AD" clId="Web-{C0024994-A468-978F-9C01-DE607DED0617}"/>
    <pc:docChg chg="addSld delSld modSld">
      <pc:chgData name="edoleh@udel.edu" userId="S::urn:spo:guest#edoleh@udel.edu::" providerId="AD" clId="Web-{C0024994-A468-978F-9C01-DE607DED0617}" dt="2024-02-26T16:35:06.490" v="670" actId="20577"/>
      <pc:docMkLst>
        <pc:docMk/>
      </pc:docMkLst>
      <pc:sldChg chg="modSp">
        <pc:chgData name="edoleh@udel.edu" userId="S::urn:spo:guest#edoleh@udel.edu::" providerId="AD" clId="Web-{C0024994-A468-978F-9C01-DE607DED0617}" dt="2024-02-26T13:56:53.573" v="0" actId="20577"/>
        <pc:sldMkLst>
          <pc:docMk/>
          <pc:sldMk cId="4278569936" sldId="3483"/>
        </pc:sldMkLst>
        <pc:spChg chg="mod">
          <ac:chgData name="edoleh@udel.edu" userId="S::urn:spo:guest#edoleh@udel.edu::" providerId="AD" clId="Web-{C0024994-A468-978F-9C01-DE607DED0617}" dt="2024-02-26T13:56:53.573" v="0" actId="20577"/>
          <ac:spMkLst>
            <pc:docMk/>
            <pc:sldMk cId="4278569936" sldId="3483"/>
            <ac:spMk id="17" creationId="{985ED618-CE55-48CA-A67A-9328E410B324}"/>
          </ac:spMkLst>
        </pc:spChg>
      </pc:sldChg>
      <pc:sldChg chg="addSp modSp">
        <pc:chgData name="edoleh@udel.edu" userId="S::urn:spo:guest#edoleh@udel.edu::" providerId="AD" clId="Web-{C0024994-A468-978F-9C01-DE607DED0617}" dt="2024-02-26T15:12:48.387" v="75" actId="1076"/>
        <pc:sldMkLst>
          <pc:docMk/>
          <pc:sldMk cId="152708635" sldId="3590"/>
        </pc:sldMkLst>
        <pc:spChg chg="add mod">
          <ac:chgData name="edoleh@udel.edu" userId="S::urn:spo:guest#edoleh@udel.edu::" providerId="AD" clId="Web-{C0024994-A468-978F-9C01-DE607DED0617}" dt="2024-02-26T15:12:48.387" v="75" actId="1076"/>
          <ac:spMkLst>
            <pc:docMk/>
            <pc:sldMk cId="152708635" sldId="3590"/>
            <ac:spMk id="4" creationId="{A67ABCA9-C541-58C8-6FE1-B6F919DCD31C}"/>
          </ac:spMkLst>
        </pc:spChg>
      </pc:sldChg>
      <pc:sldChg chg="modSp">
        <pc:chgData name="edoleh@udel.edu" userId="S::urn:spo:guest#edoleh@udel.edu::" providerId="AD" clId="Web-{C0024994-A468-978F-9C01-DE607DED0617}" dt="2024-02-26T15:10:03.429" v="53" actId="14100"/>
        <pc:sldMkLst>
          <pc:docMk/>
          <pc:sldMk cId="1428819078" sldId="3624"/>
        </pc:sldMkLst>
        <pc:spChg chg="mod">
          <ac:chgData name="edoleh@udel.edu" userId="S::urn:spo:guest#edoleh@udel.edu::" providerId="AD" clId="Web-{C0024994-A468-978F-9C01-DE607DED0617}" dt="2024-02-26T15:10:03.429" v="53" actId="14100"/>
          <ac:spMkLst>
            <pc:docMk/>
            <pc:sldMk cId="1428819078" sldId="3624"/>
            <ac:spMk id="10" creationId="{60CD1CFA-A3A1-ACC6-12C0-1CA35717FF6F}"/>
          </ac:spMkLst>
        </pc:spChg>
      </pc:sldChg>
      <pc:sldChg chg="modSp">
        <pc:chgData name="edoleh@udel.edu" userId="S::urn:spo:guest#edoleh@udel.edu::" providerId="AD" clId="Web-{C0024994-A468-978F-9C01-DE607DED0617}" dt="2024-02-26T16:35:06.490" v="670" actId="20577"/>
        <pc:sldMkLst>
          <pc:docMk/>
          <pc:sldMk cId="3417588987" sldId="3668"/>
        </pc:sldMkLst>
        <pc:spChg chg="mod">
          <ac:chgData name="edoleh@udel.edu" userId="S::urn:spo:guest#edoleh@udel.edu::" providerId="AD" clId="Web-{C0024994-A468-978F-9C01-DE607DED0617}" dt="2024-02-26T16:35:06.490" v="670" actId="20577"/>
          <ac:spMkLst>
            <pc:docMk/>
            <pc:sldMk cId="3417588987" sldId="3668"/>
            <ac:spMk id="5" creationId="{F508ECED-5CBE-82B4-1FA7-BFAFCEBF9663}"/>
          </ac:spMkLst>
        </pc:spChg>
      </pc:sldChg>
      <pc:sldChg chg="addSp delSp modSp add replId addAnim">
        <pc:chgData name="edoleh@udel.edu" userId="S::urn:spo:guest#edoleh@udel.edu::" providerId="AD" clId="Web-{C0024994-A468-978F-9C01-DE607DED0617}" dt="2024-02-26T15:56:43.217" v="639" actId="14100"/>
        <pc:sldMkLst>
          <pc:docMk/>
          <pc:sldMk cId="1238613158" sldId="3669"/>
        </pc:sldMkLst>
        <pc:spChg chg="add del">
          <ac:chgData name="edoleh@udel.edu" userId="S::urn:spo:guest#edoleh@udel.edu::" providerId="AD" clId="Web-{C0024994-A468-978F-9C01-DE607DED0617}" dt="2024-02-26T15:36:28.211" v="139"/>
          <ac:spMkLst>
            <pc:docMk/>
            <pc:sldMk cId="1238613158" sldId="3669"/>
            <ac:spMk id="4" creationId="{F40B7B16-66F3-94CA-7147-AC793EBA4668}"/>
          </ac:spMkLst>
        </pc:spChg>
        <pc:spChg chg="mod">
          <ac:chgData name="edoleh@udel.edu" userId="S::urn:spo:guest#edoleh@udel.edu::" providerId="AD" clId="Web-{C0024994-A468-978F-9C01-DE607DED0617}" dt="2024-02-26T15:56:43.217" v="639" actId="14100"/>
          <ac:spMkLst>
            <pc:docMk/>
            <pc:sldMk cId="1238613158" sldId="3669"/>
            <ac:spMk id="5" creationId="{32AC5139-FE1D-D98E-14B1-8693DDA6D7ED}"/>
          </ac:spMkLst>
        </pc:spChg>
        <pc:spChg chg="add del mod">
          <ac:chgData name="edoleh@udel.edu" userId="S::urn:spo:guest#edoleh@udel.edu::" providerId="AD" clId="Web-{C0024994-A468-978F-9C01-DE607DED0617}" dt="2024-02-26T15:37:45.729" v="153"/>
          <ac:spMkLst>
            <pc:docMk/>
            <pc:sldMk cId="1238613158" sldId="3669"/>
            <ac:spMk id="6" creationId="{8BF6120C-7E3E-2679-13ED-A6F3709CE64E}"/>
          </ac:spMkLst>
        </pc:spChg>
        <pc:spChg chg="del">
          <ac:chgData name="edoleh@udel.edu" userId="S::urn:spo:guest#edoleh@udel.edu::" providerId="AD" clId="Web-{C0024994-A468-978F-9C01-DE607DED0617}" dt="2024-02-26T14:17:05.354" v="9"/>
          <ac:spMkLst>
            <pc:docMk/>
            <pc:sldMk cId="1238613158" sldId="3669"/>
            <ac:spMk id="7" creationId="{953A7180-5508-3402-00E9-AD58BCCBE595}"/>
          </ac:spMkLst>
        </pc:spChg>
        <pc:spChg chg="add mod">
          <ac:chgData name="edoleh@udel.edu" userId="S::urn:spo:guest#edoleh@udel.edu::" providerId="AD" clId="Web-{C0024994-A468-978F-9C01-DE607DED0617}" dt="2024-02-26T15:53:14.476" v="544" actId="1076"/>
          <ac:spMkLst>
            <pc:docMk/>
            <pc:sldMk cId="1238613158" sldId="3669"/>
            <ac:spMk id="10" creationId="{E670FBCD-C56C-BEF7-CD5F-F696FAC03AAB}"/>
          </ac:spMkLst>
        </pc:spChg>
        <pc:spChg chg="add mod">
          <ac:chgData name="edoleh@udel.edu" userId="S::urn:spo:guest#edoleh@udel.edu::" providerId="AD" clId="Web-{C0024994-A468-978F-9C01-DE607DED0617}" dt="2024-02-26T15:54:03.384" v="597" actId="20577"/>
          <ac:spMkLst>
            <pc:docMk/>
            <pc:sldMk cId="1238613158" sldId="3669"/>
            <ac:spMk id="12" creationId="{7DF2E9B2-C786-4E0F-91AD-BDEDE0684B2B}"/>
          </ac:spMkLst>
        </pc:spChg>
        <pc:graphicFrameChg chg="add del modGraphic">
          <ac:chgData name="edoleh@udel.edu" userId="S::urn:spo:guest#edoleh@udel.edu::" providerId="AD" clId="Web-{C0024994-A468-978F-9C01-DE607DED0617}" dt="2024-02-26T15:37:32.947" v="150"/>
          <ac:graphicFrameMkLst>
            <pc:docMk/>
            <pc:sldMk cId="1238613158" sldId="3669"/>
            <ac:graphicFrameMk id="7" creationId="{32BA3CB7-20CD-BD62-447E-B162F65EF325}"/>
          </ac:graphicFrameMkLst>
        </pc:graphicFrameChg>
        <pc:graphicFrameChg chg="add mod modGraphic">
          <ac:chgData name="edoleh@udel.edu" userId="S::urn:spo:guest#edoleh@udel.edu::" providerId="AD" clId="Web-{C0024994-A468-978F-9C01-DE607DED0617}" dt="2024-02-26T15:49:09.547" v="542" actId="1076"/>
          <ac:graphicFrameMkLst>
            <pc:docMk/>
            <pc:sldMk cId="1238613158" sldId="3669"/>
            <ac:graphicFrameMk id="9" creationId="{76124C22-E3CB-CEAF-D09C-691193D797F1}"/>
          </ac:graphicFrameMkLst>
        </pc:graphicFrameChg>
        <pc:picChg chg="del">
          <ac:chgData name="edoleh@udel.edu" userId="S::urn:spo:guest#edoleh@udel.edu::" providerId="AD" clId="Web-{C0024994-A468-978F-9C01-DE607DED0617}" dt="2024-02-26T14:17:01.807" v="8"/>
          <ac:picMkLst>
            <pc:docMk/>
            <pc:sldMk cId="1238613158" sldId="3669"/>
            <ac:picMk id="2" creationId="{45BDE650-0F89-B90D-2A55-EFB7DC9A6866}"/>
          </ac:picMkLst>
        </pc:picChg>
        <pc:picChg chg="add mod modCrop">
          <ac:chgData name="edoleh@udel.edu" userId="S::urn:spo:guest#edoleh@udel.edu::" providerId="AD" clId="Web-{C0024994-A468-978F-9C01-DE607DED0617}" dt="2024-02-26T15:41:45.596" v="453" actId="1076"/>
          <ac:picMkLst>
            <pc:docMk/>
            <pc:sldMk cId="1238613158" sldId="3669"/>
            <ac:picMk id="2" creationId="{FAD13761-D8CA-8B4B-5F6B-335332C0C848}"/>
          </ac:picMkLst>
        </pc:picChg>
        <pc:picChg chg="add del mod modCrop">
          <ac:chgData name="edoleh@udel.edu" userId="S::urn:spo:guest#edoleh@udel.edu::" providerId="AD" clId="Web-{C0024994-A468-978F-9C01-DE607DED0617}" dt="2024-02-26T15:41:18.548" v="418"/>
          <ac:picMkLst>
            <pc:docMk/>
            <pc:sldMk cId="1238613158" sldId="3669"/>
            <ac:picMk id="3" creationId="{40313D2B-3E43-C441-E506-8C86860FC59C}"/>
          </ac:picMkLst>
        </pc:picChg>
        <pc:picChg chg="del">
          <ac:chgData name="edoleh@udel.edu" userId="S::urn:spo:guest#edoleh@udel.edu::" providerId="AD" clId="Web-{C0024994-A468-978F-9C01-DE607DED0617}" dt="2024-02-26T14:17:00.307" v="7"/>
          <ac:picMkLst>
            <pc:docMk/>
            <pc:sldMk cId="1238613158" sldId="3669"/>
            <ac:picMk id="3" creationId="{99C6716D-3A03-8BA2-4698-E73CC753C81E}"/>
          </ac:picMkLst>
        </pc:picChg>
        <pc:picChg chg="add del mod">
          <ac:chgData name="edoleh@udel.edu" userId="S::urn:spo:guest#edoleh@udel.edu::" providerId="AD" clId="Web-{C0024994-A468-978F-9C01-DE607DED0617}" dt="2024-02-26T14:19:02.729" v="13"/>
          <ac:picMkLst>
            <pc:docMk/>
            <pc:sldMk cId="1238613158" sldId="3669"/>
            <ac:picMk id="4" creationId="{3BA7DD72-DA9E-1CFD-9C14-D76301DAC390}"/>
          </ac:picMkLst>
        </pc:picChg>
        <pc:picChg chg="add del mod modCrop">
          <ac:chgData name="edoleh@udel.edu" userId="S::urn:spo:guest#edoleh@udel.edu::" providerId="AD" clId="Web-{C0024994-A468-978F-9C01-DE607DED0617}" dt="2024-02-26T14:29:05.556" v="22"/>
          <ac:picMkLst>
            <pc:docMk/>
            <pc:sldMk cId="1238613158" sldId="3669"/>
            <ac:picMk id="6" creationId="{3C337009-96F3-79CF-6B5C-AAB93F8B73F1}"/>
          </ac:picMkLst>
        </pc:picChg>
        <pc:picChg chg="add mod modCrop">
          <ac:chgData name="edoleh@udel.edu" userId="S::urn:spo:guest#edoleh@udel.edu::" providerId="AD" clId="Web-{C0024994-A468-978F-9C01-DE607DED0617}" dt="2024-02-26T15:41:49.736" v="454" actId="1076"/>
          <ac:picMkLst>
            <pc:docMk/>
            <pc:sldMk cId="1238613158" sldId="3669"/>
            <ac:picMk id="8" creationId="{0095D6F1-A03B-5A0E-60D1-B8CEC47008DF}"/>
          </ac:picMkLst>
        </pc:picChg>
        <pc:picChg chg="add mod modCrop">
          <ac:chgData name="edoleh@udel.edu" userId="S::urn:spo:guest#edoleh@udel.edu::" providerId="AD" clId="Web-{C0024994-A468-978F-9C01-DE607DED0617}" dt="2024-02-26T15:48:49.374" v="524" actId="1076"/>
          <ac:picMkLst>
            <pc:docMk/>
            <pc:sldMk cId="1238613158" sldId="3669"/>
            <ac:picMk id="11" creationId="{A1C9D5AB-7C54-F5A0-2D40-4CE8195274D1}"/>
          </ac:picMkLst>
        </pc:picChg>
      </pc:sldChg>
      <pc:sldChg chg="delSp add del replId">
        <pc:chgData name="edoleh@udel.edu" userId="S::urn:spo:guest#edoleh@udel.edu::" providerId="AD" clId="Web-{C0024994-A468-978F-9C01-DE607DED0617}" dt="2024-02-26T14:16:56.510" v="5"/>
        <pc:sldMkLst>
          <pc:docMk/>
          <pc:sldMk cId="1984739715" sldId="3669"/>
        </pc:sldMkLst>
        <pc:spChg chg="del">
          <ac:chgData name="edoleh@udel.edu" userId="S::urn:spo:guest#edoleh@udel.edu::" providerId="AD" clId="Web-{C0024994-A468-978F-9C01-DE607DED0617}" dt="2024-02-26T14:16:53.510" v="2"/>
          <ac:spMkLst>
            <pc:docMk/>
            <pc:sldMk cId="1984739715" sldId="3669"/>
            <ac:spMk id="7" creationId="{953A7180-5508-3402-00E9-AD58BCCBE595}"/>
          </ac:spMkLst>
        </pc:spChg>
        <pc:picChg chg="del">
          <ac:chgData name="edoleh@udel.edu" userId="S::urn:spo:guest#edoleh@udel.edu::" providerId="AD" clId="Web-{C0024994-A468-978F-9C01-DE607DED0617}" dt="2024-02-26T14:16:56.463" v="4"/>
          <ac:picMkLst>
            <pc:docMk/>
            <pc:sldMk cId="1984739715" sldId="3669"/>
            <ac:picMk id="2" creationId="{45BDE650-0F89-B90D-2A55-EFB7DC9A6866}"/>
          </ac:picMkLst>
        </pc:picChg>
        <pc:picChg chg="del">
          <ac:chgData name="edoleh@udel.edu" userId="S::urn:spo:guest#edoleh@udel.edu::" providerId="AD" clId="Web-{C0024994-A468-978F-9C01-DE607DED0617}" dt="2024-02-26T14:16:56.073" v="3"/>
          <ac:picMkLst>
            <pc:docMk/>
            <pc:sldMk cId="1984739715" sldId="3669"/>
            <ac:picMk id="3" creationId="{99C6716D-3A03-8BA2-4698-E73CC753C81E}"/>
          </ac:picMkLst>
        </pc:picChg>
      </pc:sldChg>
    </pc:docChg>
  </pc:docChgLst>
  <pc:docChgLst>
    <pc:chgData name="Fu, Qiang" userId="cd39a8ac-ebbf-45f8-b949-2694965de25d" providerId="ADAL" clId="{C6CD549F-63F6-5742-A97E-1F34508A6404}"/>
    <pc:docChg chg="undo custSel addSld delSld modSld">
      <pc:chgData name="Fu, Qiang" userId="cd39a8ac-ebbf-45f8-b949-2694965de25d" providerId="ADAL" clId="{C6CD549F-63F6-5742-A97E-1F34508A6404}" dt="2023-05-17T01:31:22.126" v="453" actId="164"/>
      <pc:docMkLst>
        <pc:docMk/>
      </pc:docMkLst>
      <pc:sldChg chg="modSp mod">
        <pc:chgData name="Fu, Qiang" userId="cd39a8ac-ebbf-45f8-b949-2694965de25d" providerId="ADAL" clId="{C6CD549F-63F6-5742-A97E-1F34508A6404}" dt="2023-05-12T01:20:03.693" v="56" actId="20577"/>
        <pc:sldMkLst>
          <pc:docMk/>
          <pc:sldMk cId="3510028182" sldId="267"/>
        </pc:sldMkLst>
        <pc:spChg chg="mod">
          <ac:chgData name="Fu, Qiang" userId="cd39a8ac-ebbf-45f8-b949-2694965de25d" providerId="ADAL" clId="{C6CD549F-63F6-5742-A97E-1F34508A6404}" dt="2023-05-12T01:20:03.693" v="56" actId="20577"/>
          <ac:spMkLst>
            <pc:docMk/>
            <pc:sldMk cId="3510028182" sldId="267"/>
            <ac:spMk id="3" creationId="{32110A32-9E98-9DC3-BFD9-37DE4F60BCCC}"/>
          </ac:spMkLst>
        </pc:spChg>
      </pc:sldChg>
      <pc:sldChg chg="del">
        <pc:chgData name="Fu, Qiang" userId="cd39a8ac-ebbf-45f8-b949-2694965de25d" providerId="ADAL" clId="{C6CD549F-63F6-5742-A97E-1F34508A6404}" dt="2023-05-13T17:33:13.950" v="97" actId="2696"/>
        <pc:sldMkLst>
          <pc:docMk/>
          <pc:sldMk cId="3918171718" sldId="324"/>
        </pc:sldMkLst>
      </pc:sldChg>
      <pc:sldChg chg="modSp mod">
        <pc:chgData name="Fu, Qiang" userId="cd39a8ac-ebbf-45f8-b949-2694965de25d" providerId="ADAL" clId="{C6CD549F-63F6-5742-A97E-1F34508A6404}" dt="2023-05-15T14:52:27.163" v="450" actId="20577"/>
        <pc:sldMkLst>
          <pc:docMk/>
          <pc:sldMk cId="2049175137" sldId="3477"/>
        </pc:sldMkLst>
        <pc:spChg chg="mod">
          <ac:chgData name="Fu, Qiang" userId="cd39a8ac-ebbf-45f8-b949-2694965de25d" providerId="ADAL" clId="{C6CD549F-63F6-5742-A97E-1F34508A6404}" dt="2023-05-15T14:52:27.163" v="450" actId="20577"/>
          <ac:spMkLst>
            <pc:docMk/>
            <pc:sldMk cId="2049175137" sldId="3477"/>
            <ac:spMk id="3" creationId="{87D2D120-3BB7-68B9-9339-48B0E6DBF2B9}"/>
          </ac:spMkLst>
        </pc:spChg>
      </pc:sldChg>
      <pc:sldChg chg="del">
        <pc:chgData name="Fu, Qiang" userId="cd39a8ac-ebbf-45f8-b949-2694965de25d" providerId="ADAL" clId="{C6CD549F-63F6-5742-A97E-1F34508A6404}" dt="2023-05-12T01:42:17.094" v="96" actId="2696"/>
        <pc:sldMkLst>
          <pc:docMk/>
          <pc:sldMk cId="1053068888" sldId="3484"/>
        </pc:sldMkLst>
      </pc:sldChg>
      <pc:sldChg chg="del">
        <pc:chgData name="Fu, Qiang" userId="cd39a8ac-ebbf-45f8-b949-2694965de25d" providerId="ADAL" clId="{C6CD549F-63F6-5742-A97E-1F34508A6404}" dt="2023-05-12T01:42:10.340" v="91" actId="2696"/>
        <pc:sldMkLst>
          <pc:docMk/>
          <pc:sldMk cId="302820340" sldId="3485"/>
        </pc:sldMkLst>
      </pc:sldChg>
      <pc:sldChg chg="del">
        <pc:chgData name="Fu, Qiang" userId="cd39a8ac-ebbf-45f8-b949-2694965de25d" providerId="ADAL" clId="{C6CD549F-63F6-5742-A97E-1F34508A6404}" dt="2023-05-12T01:42:09.816" v="90" actId="2696"/>
        <pc:sldMkLst>
          <pc:docMk/>
          <pc:sldMk cId="2646963421" sldId="3486"/>
        </pc:sldMkLst>
      </pc:sldChg>
      <pc:sldChg chg="del">
        <pc:chgData name="Fu, Qiang" userId="cd39a8ac-ebbf-45f8-b949-2694965de25d" providerId="ADAL" clId="{C6CD549F-63F6-5742-A97E-1F34508A6404}" dt="2023-05-12T01:42:11.302" v="92" actId="2696"/>
        <pc:sldMkLst>
          <pc:docMk/>
          <pc:sldMk cId="3136739540" sldId="3487"/>
        </pc:sldMkLst>
      </pc:sldChg>
      <pc:sldChg chg="del">
        <pc:chgData name="Fu, Qiang" userId="cd39a8ac-ebbf-45f8-b949-2694965de25d" providerId="ADAL" clId="{C6CD549F-63F6-5742-A97E-1F34508A6404}" dt="2023-05-12T01:42:11.769" v="93" actId="2696"/>
        <pc:sldMkLst>
          <pc:docMk/>
          <pc:sldMk cId="3798691741" sldId="3488"/>
        </pc:sldMkLst>
      </pc:sldChg>
      <pc:sldChg chg="del">
        <pc:chgData name="Fu, Qiang" userId="cd39a8ac-ebbf-45f8-b949-2694965de25d" providerId="ADAL" clId="{C6CD549F-63F6-5742-A97E-1F34508A6404}" dt="2023-05-12T01:42:12.755" v="95" actId="2696"/>
        <pc:sldMkLst>
          <pc:docMk/>
          <pc:sldMk cId="2485969279" sldId="3489"/>
        </pc:sldMkLst>
      </pc:sldChg>
      <pc:sldChg chg="del">
        <pc:chgData name="Fu, Qiang" userId="cd39a8ac-ebbf-45f8-b949-2694965de25d" providerId="ADAL" clId="{C6CD549F-63F6-5742-A97E-1F34508A6404}" dt="2023-05-12T01:37:32.128" v="89" actId="2696"/>
        <pc:sldMkLst>
          <pc:docMk/>
          <pc:sldMk cId="2984071510" sldId="3495"/>
        </pc:sldMkLst>
      </pc:sldChg>
      <pc:sldChg chg="del">
        <pc:chgData name="Fu, Qiang" userId="cd39a8ac-ebbf-45f8-b949-2694965de25d" providerId="ADAL" clId="{C6CD549F-63F6-5742-A97E-1F34508A6404}" dt="2023-05-12T01:42:12.275" v="94" actId="2696"/>
        <pc:sldMkLst>
          <pc:docMk/>
          <pc:sldMk cId="1828605693" sldId="3496"/>
        </pc:sldMkLst>
      </pc:sldChg>
      <pc:sldChg chg="addSp delSp modSp add del mod">
        <pc:chgData name="Fu, Qiang" userId="cd39a8ac-ebbf-45f8-b949-2694965de25d" providerId="ADAL" clId="{C6CD549F-63F6-5742-A97E-1F34508A6404}" dt="2023-05-13T17:41:11.447" v="110" actId="2696"/>
        <pc:sldMkLst>
          <pc:docMk/>
          <pc:sldMk cId="2445275278" sldId="3502"/>
        </pc:sldMkLst>
        <pc:spChg chg="mod">
          <ac:chgData name="Fu, Qiang" userId="cd39a8ac-ebbf-45f8-b949-2694965de25d" providerId="ADAL" clId="{C6CD549F-63F6-5742-A97E-1F34508A6404}" dt="2023-05-12T01:37:06.922" v="86" actId="20577"/>
          <ac:spMkLst>
            <pc:docMk/>
            <pc:sldMk cId="2445275278" sldId="3502"/>
            <ac:spMk id="3" creationId="{43B7B902-90D7-DFB8-655B-8D41C52041F4}"/>
          </ac:spMkLst>
        </pc:spChg>
        <pc:spChg chg="add del mod">
          <ac:chgData name="Fu, Qiang" userId="cd39a8ac-ebbf-45f8-b949-2694965de25d" providerId="ADAL" clId="{C6CD549F-63F6-5742-A97E-1F34508A6404}" dt="2023-05-12T01:37:11.373" v="88" actId="478"/>
          <ac:spMkLst>
            <pc:docMk/>
            <pc:sldMk cId="2445275278" sldId="3502"/>
            <ac:spMk id="7" creationId="{EF9CE7A1-DEA6-D995-1255-06DF627DE097}"/>
          </ac:spMkLst>
        </pc:spChg>
        <pc:spChg chg="del mod">
          <ac:chgData name="Fu, Qiang" userId="cd39a8ac-ebbf-45f8-b949-2694965de25d" providerId="ADAL" clId="{C6CD549F-63F6-5742-A97E-1F34508A6404}" dt="2023-05-12T01:37:09.808" v="87" actId="478"/>
          <ac:spMkLst>
            <pc:docMk/>
            <pc:sldMk cId="2445275278" sldId="3502"/>
            <ac:spMk id="20" creationId="{F396DB41-4FD1-EA89-F045-0EBADF4432E7}"/>
          </ac:spMkLst>
        </pc:spChg>
      </pc:sldChg>
      <pc:sldChg chg="modSp add del mod">
        <pc:chgData name="Fu, Qiang" userId="cd39a8ac-ebbf-45f8-b949-2694965de25d" providerId="ADAL" clId="{C6CD549F-63F6-5742-A97E-1F34508A6404}" dt="2023-05-13T17:42:24.644" v="145" actId="2696"/>
        <pc:sldMkLst>
          <pc:docMk/>
          <pc:sldMk cId="1851239778" sldId="3507"/>
        </pc:sldMkLst>
        <pc:spChg chg="mod">
          <ac:chgData name="Fu, Qiang" userId="cd39a8ac-ebbf-45f8-b949-2694965de25d" providerId="ADAL" clId="{C6CD549F-63F6-5742-A97E-1F34508A6404}" dt="2023-05-13T17:38:46.547" v="99" actId="27636"/>
          <ac:spMkLst>
            <pc:docMk/>
            <pc:sldMk cId="1851239778" sldId="3507"/>
            <ac:spMk id="20" creationId="{F396DB41-4FD1-EA89-F045-0EBADF4432E7}"/>
          </ac:spMkLst>
        </pc:spChg>
        <pc:graphicFrameChg chg="mod">
          <ac:chgData name="Fu, Qiang" userId="cd39a8ac-ebbf-45f8-b949-2694965de25d" providerId="ADAL" clId="{C6CD549F-63F6-5742-A97E-1F34508A6404}" dt="2023-05-13T17:38:46.483" v="98"/>
          <ac:graphicFrameMkLst>
            <pc:docMk/>
            <pc:sldMk cId="1851239778" sldId="3507"/>
            <ac:graphicFrameMk id="17" creationId="{DADE4DBB-8C7C-DF5F-2E3D-DCCB6537635A}"/>
          </ac:graphicFrameMkLst>
        </pc:graphicFrameChg>
      </pc:sldChg>
      <pc:sldChg chg="addSp delSp modSp new mod">
        <pc:chgData name="Fu, Qiang" userId="cd39a8ac-ebbf-45f8-b949-2694965de25d" providerId="ADAL" clId="{C6CD549F-63F6-5742-A97E-1F34508A6404}" dt="2023-05-17T01:31:22.126" v="453" actId="164"/>
        <pc:sldMkLst>
          <pc:docMk/>
          <pc:sldMk cId="2244575436" sldId="3508"/>
        </pc:sldMkLst>
        <pc:spChg chg="mod">
          <ac:chgData name="Fu, Qiang" userId="cd39a8ac-ebbf-45f8-b949-2694965de25d" providerId="ADAL" clId="{C6CD549F-63F6-5742-A97E-1F34508A6404}" dt="2023-05-13T17:41:05.025" v="109" actId="1076"/>
          <ac:spMkLst>
            <pc:docMk/>
            <pc:sldMk cId="2244575436" sldId="3508"/>
            <ac:spMk id="2" creationId="{B19975D5-AD77-AF34-B7EE-AFA5661EB5D1}"/>
          </ac:spMkLst>
        </pc:spChg>
        <pc:spChg chg="del">
          <ac:chgData name="Fu, Qiang" userId="cd39a8ac-ebbf-45f8-b949-2694965de25d" providerId="ADAL" clId="{C6CD549F-63F6-5742-A97E-1F34508A6404}" dt="2023-05-13T17:40:40.090" v="104" actId="478"/>
          <ac:spMkLst>
            <pc:docMk/>
            <pc:sldMk cId="2244575436" sldId="3508"/>
            <ac:spMk id="3" creationId="{2762E401-EF12-7341-3B51-2FE2F65EF53B}"/>
          </ac:spMkLst>
        </pc:spChg>
        <pc:spChg chg="mod topLvl">
          <ac:chgData name="Fu, Qiang" userId="cd39a8ac-ebbf-45f8-b949-2694965de25d" providerId="ADAL" clId="{C6CD549F-63F6-5742-A97E-1F34508A6404}" dt="2023-05-17T01:31:10.974" v="452" actId="338"/>
          <ac:spMkLst>
            <pc:docMk/>
            <pc:sldMk cId="2244575436" sldId="3508"/>
            <ac:spMk id="8" creationId="{2731581E-8F9B-0B32-B8A1-9C2EE592CD7B}"/>
          </ac:spMkLst>
        </pc:spChg>
        <pc:spChg chg="add del mod">
          <ac:chgData name="Fu, Qiang" userId="cd39a8ac-ebbf-45f8-b949-2694965de25d" providerId="ADAL" clId="{C6CD549F-63F6-5742-A97E-1F34508A6404}" dt="2023-05-13T17:41:00.676" v="108" actId="478"/>
          <ac:spMkLst>
            <pc:docMk/>
            <pc:sldMk cId="2244575436" sldId="3508"/>
            <ac:spMk id="9" creationId="{53980CFD-5594-9065-4D76-9830912ECA88}"/>
          </ac:spMkLst>
        </pc:spChg>
        <pc:spChg chg="add mod">
          <ac:chgData name="Fu, Qiang" userId="cd39a8ac-ebbf-45f8-b949-2694965de25d" providerId="ADAL" clId="{C6CD549F-63F6-5742-A97E-1F34508A6404}" dt="2023-05-17T01:31:22.126" v="453" actId="164"/>
          <ac:spMkLst>
            <pc:docMk/>
            <pc:sldMk cId="2244575436" sldId="3508"/>
            <ac:spMk id="10" creationId="{08135E29-AAF9-8B9F-30C3-6966B3E16203}"/>
          </ac:spMkLst>
        </pc:spChg>
        <pc:spChg chg="mod topLvl">
          <ac:chgData name="Fu, Qiang" userId="cd39a8ac-ebbf-45f8-b949-2694965de25d" providerId="ADAL" clId="{C6CD549F-63F6-5742-A97E-1F34508A6404}" dt="2023-05-17T01:31:10.974" v="452" actId="338"/>
          <ac:spMkLst>
            <pc:docMk/>
            <pc:sldMk cId="2244575436" sldId="3508"/>
            <ac:spMk id="14" creationId="{06B3D404-9D28-BF1B-CAB5-B02B7BE9F99B}"/>
          </ac:spMkLst>
        </pc:spChg>
        <pc:spChg chg="mod topLvl">
          <ac:chgData name="Fu, Qiang" userId="cd39a8ac-ebbf-45f8-b949-2694965de25d" providerId="ADAL" clId="{C6CD549F-63F6-5742-A97E-1F34508A6404}" dt="2023-05-17T01:31:10.974" v="452" actId="338"/>
          <ac:spMkLst>
            <pc:docMk/>
            <pc:sldMk cId="2244575436" sldId="3508"/>
            <ac:spMk id="17" creationId="{C91562F9-3ADD-4234-FB41-CA7F171C542D}"/>
          </ac:spMkLst>
        </pc:spChg>
        <pc:spChg chg="mod topLvl">
          <ac:chgData name="Fu, Qiang" userId="cd39a8ac-ebbf-45f8-b949-2694965de25d" providerId="ADAL" clId="{C6CD549F-63F6-5742-A97E-1F34508A6404}" dt="2023-05-17T01:31:10.974" v="452" actId="338"/>
          <ac:spMkLst>
            <pc:docMk/>
            <pc:sldMk cId="2244575436" sldId="3508"/>
            <ac:spMk id="21" creationId="{67AC7396-22CF-667A-835C-18D9C5C32C0C}"/>
          </ac:spMkLst>
        </pc:spChg>
        <pc:spChg chg="mod topLvl">
          <ac:chgData name="Fu, Qiang" userId="cd39a8ac-ebbf-45f8-b949-2694965de25d" providerId="ADAL" clId="{C6CD549F-63F6-5742-A97E-1F34508A6404}" dt="2023-05-17T01:31:10.974" v="452" actId="338"/>
          <ac:spMkLst>
            <pc:docMk/>
            <pc:sldMk cId="2244575436" sldId="3508"/>
            <ac:spMk id="25" creationId="{362E95FB-7A97-75CC-9A94-CF2F1F9E766A}"/>
          </ac:spMkLst>
        </pc:spChg>
        <pc:spChg chg="add mod">
          <ac:chgData name="Fu, Qiang" userId="cd39a8ac-ebbf-45f8-b949-2694965de25d" providerId="ADAL" clId="{C6CD549F-63F6-5742-A97E-1F34508A6404}" dt="2023-05-17T01:31:22.126" v="453" actId="164"/>
          <ac:spMkLst>
            <pc:docMk/>
            <pc:sldMk cId="2244575436" sldId="3508"/>
            <ac:spMk id="27" creationId="{65AD22C8-040E-E0DA-6523-61139B09A87C}"/>
          </ac:spMkLst>
        </pc:spChg>
        <pc:spChg chg="add del mod">
          <ac:chgData name="Fu, Qiang" userId="cd39a8ac-ebbf-45f8-b949-2694965de25d" providerId="ADAL" clId="{C6CD549F-63F6-5742-A97E-1F34508A6404}" dt="2023-05-13T17:40:57.635" v="107" actId="478"/>
          <ac:spMkLst>
            <pc:docMk/>
            <pc:sldMk cId="2244575436" sldId="3508"/>
            <ac:spMk id="28" creationId="{029FBF06-0A26-69C1-3007-9E18B3992C20}"/>
          </ac:spMkLst>
        </pc:spChg>
        <pc:spChg chg="add mod">
          <ac:chgData name="Fu, Qiang" userId="cd39a8ac-ebbf-45f8-b949-2694965de25d" providerId="ADAL" clId="{C6CD549F-63F6-5742-A97E-1F34508A6404}" dt="2023-05-17T01:31:22.126" v="453" actId="164"/>
          <ac:spMkLst>
            <pc:docMk/>
            <pc:sldMk cId="2244575436" sldId="3508"/>
            <ac:spMk id="29" creationId="{CE39BF1A-F762-5694-2D6E-0AABC2DA8489}"/>
          </ac:spMkLst>
        </pc:spChg>
        <pc:spChg chg="add mod">
          <ac:chgData name="Fu, Qiang" userId="cd39a8ac-ebbf-45f8-b949-2694965de25d" providerId="ADAL" clId="{C6CD549F-63F6-5742-A97E-1F34508A6404}" dt="2023-05-17T01:31:22.126" v="453" actId="164"/>
          <ac:spMkLst>
            <pc:docMk/>
            <pc:sldMk cId="2244575436" sldId="3508"/>
            <ac:spMk id="32" creationId="{E7501EF0-66D6-485A-4486-C43429E4719E}"/>
          </ac:spMkLst>
        </pc:spChg>
        <pc:spChg chg="add mod">
          <ac:chgData name="Fu, Qiang" userId="cd39a8ac-ebbf-45f8-b949-2694965de25d" providerId="ADAL" clId="{C6CD549F-63F6-5742-A97E-1F34508A6404}" dt="2023-05-17T01:31:22.126" v="453" actId="164"/>
          <ac:spMkLst>
            <pc:docMk/>
            <pc:sldMk cId="2244575436" sldId="3508"/>
            <ac:spMk id="34" creationId="{D7384B31-9468-A6FD-43C3-1DF9D4DB93BD}"/>
          </ac:spMkLst>
        </pc:spChg>
        <pc:spChg chg="add mod">
          <ac:chgData name="Fu, Qiang" userId="cd39a8ac-ebbf-45f8-b949-2694965de25d" providerId="ADAL" clId="{C6CD549F-63F6-5742-A97E-1F34508A6404}" dt="2023-05-17T01:31:22.126" v="453" actId="164"/>
          <ac:spMkLst>
            <pc:docMk/>
            <pc:sldMk cId="2244575436" sldId="3508"/>
            <ac:spMk id="36" creationId="{C494B0A6-8045-21AB-315C-9BA17180DBA7}"/>
          </ac:spMkLst>
        </pc:spChg>
        <pc:grpChg chg="add mod">
          <ac:chgData name="Fu, Qiang" userId="cd39a8ac-ebbf-45f8-b949-2694965de25d" providerId="ADAL" clId="{C6CD549F-63F6-5742-A97E-1F34508A6404}" dt="2023-05-17T01:31:22.126" v="453" actId="164"/>
          <ac:grpSpMkLst>
            <pc:docMk/>
            <pc:sldMk cId="2244575436" sldId="3508"/>
            <ac:grpSpMk id="3" creationId="{02FE0A6D-A52F-09DB-658F-26ECB944F3E7}"/>
          </ac:grpSpMkLst>
        </pc:grpChg>
        <pc:grpChg chg="add del mod">
          <ac:chgData name="Fu, Qiang" userId="cd39a8ac-ebbf-45f8-b949-2694965de25d" providerId="ADAL" clId="{C6CD549F-63F6-5742-A97E-1F34508A6404}" dt="2023-05-17T01:31:03.703" v="451" actId="165"/>
          <ac:grpSpMkLst>
            <pc:docMk/>
            <pc:sldMk cId="2244575436" sldId="3508"/>
            <ac:grpSpMk id="6" creationId="{8B633F3F-0540-4331-D47A-01719B5D7AC9}"/>
          </ac:grpSpMkLst>
        </pc:grpChg>
        <pc:grpChg chg="add mod">
          <ac:chgData name="Fu, Qiang" userId="cd39a8ac-ebbf-45f8-b949-2694965de25d" providerId="ADAL" clId="{C6CD549F-63F6-5742-A97E-1F34508A6404}" dt="2023-05-17T01:31:22.126" v="453" actId="164"/>
          <ac:grpSpMkLst>
            <pc:docMk/>
            <pc:sldMk cId="2244575436" sldId="3508"/>
            <ac:grpSpMk id="9" creationId="{0930B939-B853-96D3-7228-C4BBEA07D1D6}"/>
          </ac:grpSpMkLst>
        </pc:grpChg>
        <pc:grpChg chg="add del mod">
          <ac:chgData name="Fu, Qiang" userId="cd39a8ac-ebbf-45f8-b949-2694965de25d" providerId="ADAL" clId="{C6CD549F-63F6-5742-A97E-1F34508A6404}" dt="2023-05-17T01:31:03.703" v="451" actId="165"/>
          <ac:grpSpMkLst>
            <pc:docMk/>
            <pc:sldMk cId="2244575436" sldId="3508"/>
            <ac:grpSpMk id="12" creationId="{B8028402-6280-CD98-E339-296FAEAADAD7}"/>
          </ac:grpSpMkLst>
        </pc:grpChg>
        <pc:grpChg chg="add del mod">
          <ac:chgData name="Fu, Qiang" userId="cd39a8ac-ebbf-45f8-b949-2694965de25d" providerId="ADAL" clId="{C6CD549F-63F6-5742-A97E-1F34508A6404}" dt="2023-05-17T01:31:03.703" v="451" actId="165"/>
          <ac:grpSpMkLst>
            <pc:docMk/>
            <pc:sldMk cId="2244575436" sldId="3508"/>
            <ac:grpSpMk id="15" creationId="{04CC60D6-1C3F-D1EF-25C2-5BA225E3B1D7}"/>
          </ac:grpSpMkLst>
        </pc:grpChg>
        <pc:grpChg chg="add del mod">
          <ac:chgData name="Fu, Qiang" userId="cd39a8ac-ebbf-45f8-b949-2694965de25d" providerId="ADAL" clId="{C6CD549F-63F6-5742-A97E-1F34508A6404}" dt="2023-05-17T01:31:03.703" v="451" actId="165"/>
          <ac:grpSpMkLst>
            <pc:docMk/>
            <pc:sldMk cId="2244575436" sldId="3508"/>
            <ac:grpSpMk id="19" creationId="{FCE56C78-31B2-2C1F-1ABB-7A56D50C426C}"/>
          </ac:grpSpMkLst>
        </pc:grpChg>
        <pc:grpChg chg="add del mod">
          <ac:chgData name="Fu, Qiang" userId="cd39a8ac-ebbf-45f8-b949-2694965de25d" providerId="ADAL" clId="{C6CD549F-63F6-5742-A97E-1F34508A6404}" dt="2023-05-17T01:31:03.703" v="451" actId="165"/>
          <ac:grpSpMkLst>
            <pc:docMk/>
            <pc:sldMk cId="2244575436" sldId="3508"/>
            <ac:grpSpMk id="23" creationId="{52E18061-BD1C-51AC-97A6-5339880E5009}"/>
          </ac:grpSpMkLst>
        </pc:grpChg>
        <pc:grpChg chg="add mod">
          <ac:chgData name="Fu, Qiang" userId="cd39a8ac-ebbf-45f8-b949-2694965de25d" providerId="ADAL" clId="{C6CD549F-63F6-5742-A97E-1F34508A6404}" dt="2023-05-17T01:31:22.126" v="453" actId="164"/>
          <ac:grpSpMkLst>
            <pc:docMk/>
            <pc:sldMk cId="2244575436" sldId="3508"/>
            <ac:grpSpMk id="28" creationId="{5C524394-E2FC-1DE9-7F0F-52E1AC90D0FD}"/>
          </ac:grpSpMkLst>
        </pc:grpChg>
        <pc:grpChg chg="add mod">
          <ac:chgData name="Fu, Qiang" userId="cd39a8ac-ebbf-45f8-b949-2694965de25d" providerId="ADAL" clId="{C6CD549F-63F6-5742-A97E-1F34508A6404}" dt="2023-05-17T01:31:22.126" v="453" actId="164"/>
          <ac:grpSpMkLst>
            <pc:docMk/>
            <pc:sldMk cId="2244575436" sldId="3508"/>
            <ac:grpSpMk id="37" creationId="{1A051103-DC9A-6E0A-E0CF-EC063BE7BE10}"/>
          </ac:grpSpMkLst>
        </pc:grpChg>
        <pc:grpChg chg="add mod">
          <ac:chgData name="Fu, Qiang" userId="cd39a8ac-ebbf-45f8-b949-2694965de25d" providerId="ADAL" clId="{C6CD549F-63F6-5742-A97E-1F34508A6404}" dt="2023-05-17T01:31:22.126" v="453" actId="164"/>
          <ac:grpSpMkLst>
            <pc:docMk/>
            <pc:sldMk cId="2244575436" sldId="3508"/>
            <ac:grpSpMk id="38" creationId="{EF71B3CC-B067-BB0F-6247-410535BBCA97}"/>
          </ac:grpSpMkLst>
        </pc:grpChg>
        <pc:grpChg chg="add mod">
          <ac:chgData name="Fu, Qiang" userId="cd39a8ac-ebbf-45f8-b949-2694965de25d" providerId="ADAL" clId="{C6CD549F-63F6-5742-A97E-1F34508A6404}" dt="2023-05-17T01:31:22.126" v="453" actId="164"/>
          <ac:grpSpMkLst>
            <pc:docMk/>
            <pc:sldMk cId="2244575436" sldId="3508"/>
            <ac:grpSpMk id="39" creationId="{B12068F3-4F72-DA0E-910F-C764B450F1F4}"/>
          </ac:grpSpMkLst>
        </pc:grpChg>
        <pc:picChg chg="add mod">
          <ac:chgData name="Fu, Qiang" userId="cd39a8ac-ebbf-45f8-b949-2694965de25d" providerId="ADAL" clId="{C6CD549F-63F6-5742-A97E-1F34508A6404}" dt="2023-05-17T01:31:22.126" v="453" actId="164"/>
          <ac:picMkLst>
            <pc:docMk/>
            <pc:sldMk cId="2244575436" sldId="3508"/>
            <ac:picMk id="4" creationId="{479497E5-F1DA-AB5C-376C-4715A2E2B2C2}"/>
          </ac:picMkLst>
        </pc:picChg>
        <pc:picChg chg="add mod">
          <ac:chgData name="Fu, Qiang" userId="cd39a8ac-ebbf-45f8-b949-2694965de25d" providerId="ADAL" clId="{C6CD549F-63F6-5742-A97E-1F34508A6404}" dt="2023-05-17T01:31:22.126" v="453" actId="164"/>
          <ac:picMkLst>
            <pc:docMk/>
            <pc:sldMk cId="2244575436" sldId="3508"/>
            <ac:picMk id="5" creationId="{6C46A9EF-3B68-C945-8746-34717A7EB5CC}"/>
          </ac:picMkLst>
        </pc:picChg>
        <pc:picChg chg="mod topLvl">
          <ac:chgData name="Fu, Qiang" userId="cd39a8ac-ebbf-45f8-b949-2694965de25d" providerId="ADAL" clId="{C6CD549F-63F6-5742-A97E-1F34508A6404}" dt="2023-05-17T01:31:10.974" v="452" actId="338"/>
          <ac:picMkLst>
            <pc:docMk/>
            <pc:sldMk cId="2244575436" sldId="3508"/>
            <ac:picMk id="7" creationId="{BCFE6EE5-1771-4EB0-358E-FD927A4D2D8A}"/>
          </ac:picMkLst>
        </pc:picChg>
        <pc:picChg chg="add mod">
          <ac:chgData name="Fu, Qiang" userId="cd39a8ac-ebbf-45f8-b949-2694965de25d" providerId="ADAL" clId="{C6CD549F-63F6-5742-A97E-1F34508A6404}" dt="2023-05-17T01:31:22.126" v="453" actId="164"/>
          <ac:picMkLst>
            <pc:docMk/>
            <pc:sldMk cId="2244575436" sldId="3508"/>
            <ac:picMk id="11" creationId="{16F29660-092C-E3EB-63B8-DE51E3CFCA9C}"/>
          </ac:picMkLst>
        </pc:picChg>
        <pc:picChg chg="mod topLvl">
          <ac:chgData name="Fu, Qiang" userId="cd39a8ac-ebbf-45f8-b949-2694965de25d" providerId="ADAL" clId="{C6CD549F-63F6-5742-A97E-1F34508A6404}" dt="2023-05-17T01:31:10.974" v="452" actId="338"/>
          <ac:picMkLst>
            <pc:docMk/>
            <pc:sldMk cId="2244575436" sldId="3508"/>
            <ac:picMk id="13" creationId="{93487F1D-7088-7F0D-F643-5D0D69F4F446}"/>
          </ac:picMkLst>
        </pc:picChg>
        <pc:picChg chg="mod topLvl">
          <ac:chgData name="Fu, Qiang" userId="cd39a8ac-ebbf-45f8-b949-2694965de25d" providerId="ADAL" clId="{C6CD549F-63F6-5742-A97E-1F34508A6404}" dt="2023-05-17T01:31:10.974" v="452" actId="338"/>
          <ac:picMkLst>
            <pc:docMk/>
            <pc:sldMk cId="2244575436" sldId="3508"/>
            <ac:picMk id="16" creationId="{37AEC205-9357-C63C-9BD8-B1E321E76835}"/>
          </ac:picMkLst>
        </pc:picChg>
        <pc:picChg chg="mod topLvl">
          <ac:chgData name="Fu, Qiang" userId="cd39a8ac-ebbf-45f8-b949-2694965de25d" providerId="ADAL" clId="{C6CD549F-63F6-5742-A97E-1F34508A6404}" dt="2023-05-17T01:31:10.974" v="452" actId="338"/>
          <ac:picMkLst>
            <pc:docMk/>
            <pc:sldMk cId="2244575436" sldId="3508"/>
            <ac:picMk id="20" creationId="{BC0DD242-853F-2894-699B-5F8616D7B429}"/>
          </ac:picMkLst>
        </pc:picChg>
        <pc:picChg chg="mod topLvl">
          <ac:chgData name="Fu, Qiang" userId="cd39a8ac-ebbf-45f8-b949-2694965de25d" providerId="ADAL" clId="{C6CD549F-63F6-5742-A97E-1F34508A6404}" dt="2023-05-17T01:31:10.974" v="452" actId="338"/>
          <ac:picMkLst>
            <pc:docMk/>
            <pc:sldMk cId="2244575436" sldId="3508"/>
            <ac:picMk id="24" creationId="{5362CA24-2624-6ED4-2991-3690F78933D2}"/>
          </ac:picMkLst>
        </pc:picChg>
        <pc:cxnChg chg="add mod">
          <ac:chgData name="Fu, Qiang" userId="cd39a8ac-ebbf-45f8-b949-2694965de25d" providerId="ADAL" clId="{C6CD549F-63F6-5742-A97E-1F34508A6404}" dt="2023-05-17T01:31:22.126" v="453" actId="164"/>
          <ac:cxnSpMkLst>
            <pc:docMk/>
            <pc:sldMk cId="2244575436" sldId="3508"/>
            <ac:cxnSpMk id="18" creationId="{9938D0FA-AD33-B760-D316-00D28C58DF14}"/>
          </ac:cxnSpMkLst>
        </pc:cxnChg>
        <pc:cxnChg chg="add mod">
          <ac:chgData name="Fu, Qiang" userId="cd39a8ac-ebbf-45f8-b949-2694965de25d" providerId="ADAL" clId="{C6CD549F-63F6-5742-A97E-1F34508A6404}" dt="2023-05-17T01:31:22.126" v="453" actId="164"/>
          <ac:cxnSpMkLst>
            <pc:docMk/>
            <pc:sldMk cId="2244575436" sldId="3508"/>
            <ac:cxnSpMk id="22" creationId="{F4915669-54C5-8138-8A78-13D6A499915D}"/>
          </ac:cxnSpMkLst>
        </pc:cxnChg>
        <pc:cxnChg chg="add mod">
          <ac:chgData name="Fu, Qiang" userId="cd39a8ac-ebbf-45f8-b949-2694965de25d" providerId="ADAL" clId="{C6CD549F-63F6-5742-A97E-1F34508A6404}" dt="2023-05-17T01:31:22.126" v="453" actId="164"/>
          <ac:cxnSpMkLst>
            <pc:docMk/>
            <pc:sldMk cId="2244575436" sldId="3508"/>
            <ac:cxnSpMk id="26" creationId="{261D9FF6-C02E-CD77-72B0-4E41ADCD8362}"/>
          </ac:cxnSpMkLst>
        </pc:cxnChg>
        <pc:cxnChg chg="add mod">
          <ac:chgData name="Fu, Qiang" userId="cd39a8ac-ebbf-45f8-b949-2694965de25d" providerId="ADAL" clId="{C6CD549F-63F6-5742-A97E-1F34508A6404}" dt="2023-05-17T01:31:22.126" v="453" actId="164"/>
          <ac:cxnSpMkLst>
            <pc:docMk/>
            <pc:sldMk cId="2244575436" sldId="3508"/>
            <ac:cxnSpMk id="30" creationId="{A677AEF4-234B-E9F1-2C59-5837CF0B8F26}"/>
          </ac:cxnSpMkLst>
        </pc:cxnChg>
        <pc:cxnChg chg="add mod">
          <ac:chgData name="Fu, Qiang" userId="cd39a8ac-ebbf-45f8-b949-2694965de25d" providerId="ADAL" clId="{C6CD549F-63F6-5742-A97E-1F34508A6404}" dt="2023-05-17T01:31:22.126" v="453" actId="164"/>
          <ac:cxnSpMkLst>
            <pc:docMk/>
            <pc:sldMk cId="2244575436" sldId="3508"/>
            <ac:cxnSpMk id="31" creationId="{1F2E58BA-975F-36C5-5E69-B4A967838A76}"/>
          </ac:cxnSpMkLst>
        </pc:cxnChg>
        <pc:cxnChg chg="add mod">
          <ac:chgData name="Fu, Qiang" userId="cd39a8ac-ebbf-45f8-b949-2694965de25d" providerId="ADAL" clId="{C6CD549F-63F6-5742-A97E-1F34508A6404}" dt="2023-05-17T01:31:22.126" v="453" actId="164"/>
          <ac:cxnSpMkLst>
            <pc:docMk/>
            <pc:sldMk cId="2244575436" sldId="3508"/>
            <ac:cxnSpMk id="33" creationId="{28CB42BE-7F15-F608-7A3C-5154751611F6}"/>
          </ac:cxnSpMkLst>
        </pc:cxnChg>
        <pc:cxnChg chg="add mod">
          <ac:chgData name="Fu, Qiang" userId="cd39a8ac-ebbf-45f8-b949-2694965de25d" providerId="ADAL" clId="{C6CD549F-63F6-5742-A97E-1F34508A6404}" dt="2023-05-17T01:31:22.126" v="453" actId="164"/>
          <ac:cxnSpMkLst>
            <pc:docMk/>
            <pc:sldMk cId="2244575436" sldId="3508"/>
            <ac:cxnSpMk id="35" creationId="{BC4852AA-BAA8-AEEC-F2E3-ADD04DCB9498}"/>
          </ac:cxnSpMkLst>
        </pc:cxnChg>
      </pc:sldChg>
      <pc:sldChg chg="addSp delSp modSp new mod modNotesTx">
        <pc:chgData name="Fu, Qiang" userId="cd39a8ac-ebbf-45f8-b949-2694965de25d" providerId="ADAL" clId="{C6CD549F-63F6-5742-A97E-1F34508A6404}" dt="2023-05-13T17:42:23.062" v="144"/>
        <pc:sldMkLst>
          <pc:docMk/>
          <pc:sldMk cId="3109453596" sldId="3509"/>
        </pc:sldMkLst>
        <pc:spChg chg="mod">
          <ac:chgData name="Fu, Qiang" userId="cd39a8ac-ebbf-45f8-b949-2694965de25d" providerId="ADAL" clId="{C6CD549F-63F6-5742-A97E-1F34508A6404}" dt="2023-05-13T17:41:59.226" v="120" actId="1076"/>
          <ac:spMkLst>
            <pc:docMk/>
            <pc:sldMk cId="3109453596" sldId="3509"/>
            <ac:spMk id="2" creationId="{E4D872BB-75EB-B2BB-47D6-BABD8425633D}"/>
          </ac:spMkLst>
        </pc:spChg>
        <pc:spChg chg="del">
          <ac:chgData name="Fu, Qiang" userId="cd39a8ac-ebbf-45f8-b949-2694965de25d" providerId="ADAL" clId="{C6CD549F-63F6-5742-A97E-1F34508A6404}" dt="2023-05-13T17:42:09.265" v="121" actId="478"/>
          <ac:spMkLst>
            <pc:docMk/>
            <pc:sldMk cId="3109453596" sldId="3509"/>
            <ac:spMk id="3" creationId="{C9BFA207-4FAD-9B08-A665-3384B658AF7C}"/>
          </ac:spMkLst>
        </pc:spChg>
        <pc:spChg chg="add mod">
          <ac:chgData name="Fu, Qiang" userId="cd39a8ac-ebbf-45f8-b949-2694965de25d" providerId="ADAL" clId="{C6CD549F-63F6-5742-A97E-1F34508A6404}" dt="2023-05-13T17:42:14.051" v="143" actId="1037"/>
          <ac:spMkLst>
            <pc:docMk/>
            <pc:sldMk cId="3109453596" sldId="3509"/>
            <ac:spMk id="4" creationId="{1A0795E3-83F2-4CFB-7255-F345D50F727B}"/>
          </ac:spMkLst>
        </pc:spChg>
        <pc:spChg chg="add mod">
          <ac:chgData name="Fu, Qiang" userId="cd39a8ac-ebbf-45f8-b949-2694965de25d" providerId="ADAL" clId="{C6CD549F-63F6-5742-A97E-1F34508A6404}" dt="2023-05-13T17:42:14.051" v="143" actId="1037"/>
          <ac:spMkLst>
            <pc:docMk/>
            <pc:sldMk cId="3109453596" sldId="3509"/>
            <ac:spMk id="8" creationId="{8835367A-8869-C234-5D79-8533859A76D6}"/>
          </ac:spMkLst>
        </pc:spChg>
        <pc:spChg chg="add mod">
          <ac:chgData name="Fu, Qiang" userId="cd39a8ac-ebbf-45f8-b949-2694965de25d" providerId="ADAL" clId="{C6CD549F-63F6-5742-A97E-1F34508A6404}" dt="2023-05-13T17:42:14.051" v="143" actId="1037"/>
          <ac:spMkLst>
            <pc:docMk/>
            <pc:sldMk cId="3109453596" sldId="3509"/>
            <ac:spMk id="9" creationId="{4CB18709-1C42-2FBC-E00B-EDA81F67D7F9}"/>
          </ac:spMkLst>
        </pc:spChg>
        <pc:spChg chg="add mod">
          <ac:chgData name="Fu, Qiang" userId="cd39a8ac-ebbf-45f8-b949-2694965de25d" providerId="ADAL" clId="{C6CD549F-63F6-5742-A97E-1F34508A6404}" dt="2023-05-13T17:42:14.051" v="143" actId="1037"/>
          <ac:spMkLst>
            <pc:docMk/>
            <pc:sldMk cId="3109453596" sldId="3509"/>
            <ac:spMk id="14" creationId="{E6BD5CA4-9014-E01F-3286-400544F7D56B}"/>
          </ac:spMkLst>
        </pc:spChg>
        <pc:spChg chg="add mod">
          <ac:chgData name="Fu, Qiang" userId="cd39a8ac-ebbf-45f8-b949-2694965de25d" providerId="ADAL" clId="{C6CD549F-63F6-5742-A97E-1F34508A6404}" dt="2023-05-13T17:42:14.051" v="143" actId="1037"/>
          <ac:spMkLst>
            <pc:docMk/>
            <pc:sldMk cId="3109453596" sldId="3509"/>
            <ac:spMk id="15" creationId="{0458BC8A-8772-DBED-C104-6EEF0D80C8CC}"/>
          </ac:spMkLst>
        </pc:spChg>
        <pc:spChg chg="add mod">
          <ac:chgData name="Fu, Qiang" userId="cd39a8ac-ebbf-45f8-b949-2694965de25d" providerId="ADAL" clId="{C6CD549F-63F6-5742-A97E-1F34508A6404}" dt="2023-05-13T17:42:14.051" v="143" actId="1037"/>
          <ac:spMkLst>
            <pc:docMk/>
            <pc:sldMk cId="3109453596" sldId="3509"/>
            <ac:spMk id="16" creationId="{3FE418F4-CDE6-5B9B-6117-95BFF21636D3}"/>
          </ac:spMkLst>
        </pc:spChg>
        <pc:spChg chg="add mod">
          <ac:chgData name="Fu, Qiang" userId="cd39a8ac-ebbf-45f8-b949-2694965de25d" providerId="ADAL" clId="{C6CD549F-63F6-5742-A97E-1F34508A6404}" dt="2023-05-13T17:42:14.051" v="143" actId="1037"/>
          <ac:spMkLst>
            <pc:docMk/>
            <pc:sldMk cId="3109453596" sldId="3509"/>
            <ac:spMk id="17" creationId="{263ACF4B-B682-E5A3-C8B5-3E29A29CC4AD}"/>
          </ac:spMkLst>
        </pc:spChg>
        <pc:spChg chg="add mod">
          <ac:chgData name="Fu, Qiang" userId="cd39a8ac-ebbf-45f8-b949-2694965de25d" providerId="ADAL" clId="{C6CD549F-63F6-5742-A97E-1F34508A6404}" dt="2023-05-13T17:42:14.051" v="143" actId="1037"/>
          <ac:spMkLst>
            <pc:docMk/>
            <pc:sldMk cId="3109453596" sldId="3509"/>
            <ac:spMk id="18" creationId="{CA5DCC28-20B1-39FF-D0E0-B5A6A54F4236}"/>
          </ac:spMkLst>
        </pc:spChg>
        <pc:spChg chg="add mod">
          <ac:chgData name="Fu, Qiang" userId="cd39a8ac-ebbf-45f8-b949-2694965de25d" providerId="ADAL" clId="{C6CD549F-63F6-5742-A97E-1F34508A6404}" dt="2023-05-13T17:42:14.051" v="143" actId="1037"/>
          <ac:spMkLst>
            <pc:docMk/>
            <pc:sldMk cId="3109453596" sldId="3509"/>
            <ac:spMk id="19" creationId="{F3A19044-E413-8B31-0EA6-A3DA64C1112D}"/>
          </ac:spMkLst>
        </pc:spChg>
        <pc:spChg chg="add mod">
          <ac:chgData name="Fu, Qiang" userId="cd39a8ac-ebbf-45f8-b949-2694965de25d" providerId="ADAL" clId="{C6CD549F-63F6-5742-A97E-1F34508A6404}" dt="2023-05-13T17:42:14.051" v="143" actId="1037"/>
          <ac:spMkLst>
            <pc:docMk/>
            <pc:sldMk cId="3109453596" sldId="3509"/>
            <ac:spMk id="20" creationId="{BB27F661-6A63-D29D-A489-A4A45667E494}"/>
          </ac:spMkLst>
        </pc:spChg>
        <pc:spChg chg="add mod">
          <ac:chgData name="Fu, Qiang" userId="cd39a8ac-ebbf-45f8-b949-2694965de25d" providerId="ADAL" clId="{C6CD549F-63F6-5742-A97E-1F34508A6404}" dt="2023-05-13T17:42:14.051" v="143" actId="1037"/>
          <ac:spMkLst>
            <pc:docMk/>
            <pc:sldMk cId="3109453596" sldId="3509"/>
            <ac:spMk id="21" creationId="{AD238E8E-8FC3-1902-548A-0B12A75AB8E1}"/>
          </ac:spMkLst>
        </pc:spChg>
        <pc:spChg chg="add mod">
          <ac:chgData name="Fu, Qiang" userId="cd39a8ac-ebbf-45f8-b949-2694965de25d" providerId="ADAL" clId="{C6CD549F-63F6-5742-A97E-1F34508A6404}" dt="2023-05-13T17:42:14.051" v="143" actId="1037"/>
          <ac:spMkLst>
            <pc:docMk/>
            <pc:sldMk cId="3109453596" sldId="3509"/>
            <ac:spMk id="22" creationId="{26DCC7B5-1D13-6951-AA2C-5EA595C45956}"/>
          </ac:spMkLst>
        </pc:spChg>
        <pc:spChg chg="add mod">
          <ac:chgData name="Fu, Qiang" userId="cd39a8ac-ebbf-45f8-b949-2694965de25d" providerId="ADAL" clId="{C6CD549F-63F6-5742-A97E-1F34508A6404}" dt="2023-05-13T17:42:14.051" v="143" actId="1037"/>
          <ac:spMkLst>
            <pc:docMk/>
            <pc:sldMk cId="3109453596" sldId="3509"/>
            <ac:spMk id="23" creationId="{9287C42C-3F6F-DA5E-079D-176073F46774}"/>
          </ac:spMkLst>
        </pc:spChg>
        <pc:spChg chg="add mod">
          <ac:chgData name="Fu, Qiang" userId="cd39a8ac-ebbf-45f8-b949-2694965de25d" providerId="ADAL" clId="{C6CD549F-63F6-5742-A97E-1F34508A6404}" dt="2023-05-13T17:42:14.051" v="143" actId="1037"/>
          <ac:spMkLst>
            <pc:docMk/>
            <pc:sldMk cId="3109453596" sldId="3509"/>
            <ac:spMk id="24" creationId="{F73A97B9-C080-5DA5-C11A-9B0372EBB84D}"/>
          </ac:spMkLst>
        </pc:spChg>
        <pc:spChg chg="add mod">
          <ac:chgData name="Fu, Qiang" userId="cd39a8ac-ebbf-45f8-b949-2694965de25d" providerId="ADAL" clId="{C6CD549F-63F6-5742-A97E-1F34508A6404}" dt="2023-05-13T17:42:14.051" v="143" actId="1037"/>
          <ac:spMkLst>
            <pc:docMk/>
            <pc:sldMk cId="3109453596" sldId="3509"/>
            <ac:spMk id="25" creationId="{942E0DC3-6AB5-8388-EC13-D24283A1DC2F}"/>
          </ac:spMkLst>
        </pc:spChg>
        <pc:graphicFrameChg chg="add mod">
          <ac:chgData name="Fu, Qiang" userId="cd39a8ac-ebbf-45f8-b949-2694965de25d" providerId="ADAL" clId="{C6CD549F-63F6-5742-A97E-1F34508A6404}" dt="2023-05-13T17:42:14.051" v="143" actId="1037"/>
          <ac:graphicFrameMkLst>
            <pc:docMk/>
            <pc:sldMk cId="3109453596" sldId="3509"/>
            <ac:graphicFrameMk id="7" creationId="{E1E8F3F0-2987-CAA9-5820-FDDCBFDCF54E}"/>
          </ac:graphicFrameMkLst>
        </pc:graphicFrameChg>
        <pc:picChg chg="add mod">
          <ac:chgData name="Fu, Qiang" userId="cd39a8ac-ebbf-45f8-b949-2694965de25d" providerId="ADAL" clId="{C6CD549F-63F6-5742-A97E-1F34508A6404}" dt="2023-05-13T17:42:14.051" v="143" actId="1037"/>
          <ac:picMkLst>
            <pc:docMk/>
            <pc:sldMk cId="3109453596" sldId="3509"/>
            <ac:picMk id="5" creationId="{141EBE0E-36E0-CBC8-6C6E-EB7CE8E8801A}"/>
          </ac:picMkLst>
        </pc:picChg>
        <pc:picChg chg="add mod">
          <ac:chgData name="Fu, Qiang" userId="cd39a8ac-ebbf-45f8-b949-2694965de25d" providerId="ADAL" clId="{C6CD549F-63F6-5742-A97E-1F34508A6404}" dt="2023-05-13T17:42:14.051" v="143" actId="1037"/>
          <ac:picMkLst>
            <pc:docMk/>
            <pc:sldMk cId="3109453596" sldId="3509"/>
            <ac:picMk id="6" creationId="{0A23C6FA-07DC-BF84-82BD-3630ADE695BA}"/>
          </ac:picMkLst>
        </pc:picChg>
        <pc:picChg chg="add mod">
          <ac:chgData name="Fu, Qiang" userId="cd39a8ac-ebbf-45f8-b949-2694965de25d" providerId="ADAL" clId="{C6CD549F-63F6-5742-A97E-1F34508A6404}" dt="2023-05-13T17:42:14.051" v="143" actId="1037"/>
          <ac:picMkLst>
            <pc:docMk/>
            <pc:sldMk cId="3109453596" sldId="3509"/>
            <ac:picMk id="10" creationId="{00A60B5C-0A72-4178-1827-41254670651A}"/>
          </ac:picMkLst>
        </pc:picChg>
        <pc:picChg chg="add mod">
          <ac:chgData name="Fu, Qiang" userId="cd39a8ac-ebbf-45f8-b949-2694965de25d" providerId="ADAL" clId="{C6CD549F-63F6-5742-A97E-1F34508A6404}" dt="2023-05-13T17:42:14.051" v="143" actId="1037"/>
          <ac:picMkLst>
            <pc:docMk/>
            <pc:sldMk cId="3109453596" sldId="3509"/>
            <ac:picMk id="11" creationId="{26A3F9B4-5A04-4252-2C14-3EE5A0635384}"/>
          </ac:picMkLst>
        </pc:picChg>
        <pc:picChg chg="add mod">
          <ac:chgData name="Fu, Qiang" userId="cd39a8ac-ebbf-45f8-b949-2694965de25d" providerId="ADAL" clId="{C6CD549F-63F6-5742-A97E-1F34508A6404}" dt="2023-05-13T17:42:14.051" v="143" actId="1037"/>
          <ac:picMkLst>
            <pc:docMk/>
            <pc:sldMk cId="3109453596" sldId="3509"/>
            <ac:picMk id="12" creationId="{D8B9FE0E-3ADF-BF9F-1BC2-A0CBE3A0DE9F}"/>
          </ac:picMkLst>
        </pc:picChg>
        <pc:picChg chg="add mod">
          <ac:chgData name="Fu, Qiang" userId="cd39a8ac-ebbf-45f8-b949-2694965de25d" providerId="ADAL" clId="{C6CD549F-63F6-5742-A97E-1F34508A6404}" dt="2023-05-13T17:42:14.051" v="143" actId="1037"/>
          <ac:picMkLst>
            <pc:docMk/>
            <pc:sldMk cId="3109453596" sldId="3509"/>
            <ac:picMk id="13" creationId="{DB8E25BF-E9B1-C06B-0366-F6DE7584C4F0}"/>
          </ac:picMkLst>
        </pc:picChg>
      </pc:sldChg>
      <pc:sldChg chg="delSp add del mod">
        <pc:chgData name="Fu, Qiang" userId="cd39a8ac-ebbf-45f8-b949-2694965de25d" providerId="ADAL" clId="{C6CD549F-63F6-5742-A97E-1F34508A6404}" dt="2023-05-13T17:47:14.821" v="195" actId="2696"/>
        <pc:sldMkLst>
          <pc:docMk/>
          <pc:sldMk cId="73205872" sldId="3538"/>
        </pc:sldMkLst>
        <pc:spChg chg="del">
          <ac:chgData name="Fu, Qiang" userId="cd39a8ac-ebbf-45f8-b949-2694965de25d" providerId="ADAL" clId="{C6CD549F-63F6-5742-A97E-1F34508A6404}" dt="2023-05-13T17:47:08.355" v="194" actId="478"/>
          <ac:spMkLst>
            <pc:docMk/>
            <pc:sldMk cId="73205872" sldId="3538"/>
            <ac:spMk id="41" creationId="{EDC8621D-669E-C1BD-59AA-BFCAC37074C5}"/>
          </ac:spMkLst>
        </pc:spChg>
      </pc:sldChg>
      <pc:sldChg chg="addSp delSp modSp add del mod">
        <pc:chgData name="Fu, Qiang" userId="cd39a8ac-ebbf-45f8-b949-2694965de25d" providerId="ADAL" clId="{C6CD549F-63F6-5742-A97E-1F34508A6404}" dt="2023-05-13T17:50:02.482" v="217" actId="2696"/>
        <pc:sldMkLst>
          <pc:docMk/>
          <pc:sldMk cId="3725743012" sldId="3539"/>
        </pc:sldMkLst>
        <pc:spChg chg="add mod">
          <ac:chgData name="Fu, Qiang" userId="cd39a8ac-ebbf-45f8-b949-2694965de25d" providerId="ADAL" clId="{C6CD549F-63F6-5742-A97E-1F34508A6404}" dt="2023-05-13T17:47:39.534" v="198" actId="1076"/>
          <ac:spMkLst>
            <pc:docMk/>
            <pc:sldMk cId="3725743012" sldId="3539"/>
            <ac:spMk id="10" creationId="{4AF54FC3-A0AA-6C7B-3221-90E1436EA814}"/>
          </ac:spMkLst>
        </pc:spChg>
        <pc:picChg chg="del">
          <ac:chgData name="Fu, Qiang" userId="cd39a8ac-ebbf-45f8-b949-2694965de25d" providerId="ADAL" clId="{C6CD549F-63F6-5742-A97E-1F34508A6404}" dt="2023-05-13T17:47:46.897" v="199" actId="478"/>
          <ac:picMkLst>
            <pc:docMk/>
            <pc:sldMk cId="3725743012" sldId="3539"/>
            <ac:picMk id="5" creationId="{C339EB17-18E5-44F6-9141-B8C2A1C92D69}"/>
          </ac:picMkLst>
        </pc:picChg>
        <pc:picChg chg="add mod">
          <ac:chgData name="Fu, Qiang" userId="cd39a8ac-ebbf-45f8-b949-2694965de25d" providerId="ADAL" clId="{C6CD549F-63F6-5742-A97E-1F34508A6404}" dt="2023-05-13T17:47:47.763" v="200"/>
          <ac:picMkLst>
            <pc:docMk/>
            <pc:sldMk cId="3725743012" sldId="3539"/>
            <ac:picMk id="11" creationId="{46380463-E861-C677-F29C-FB21CA202952}"/>
          </ac:picMkLst>
        </pc:picChg>
      </pc:sldChg>
      <pc:sldChg chg="addSp delSp modSp add del mod">
        <pc:chgData name="Fu, Qiang" userId="cd39a8ac-ebbf-45f8-b949-2694965de25d" providerId="ADAL" clId="{C6CD549F-63F6-5742-A97E-1F34508A6404}" dt="2023-05-13T17:55:55.137" v="261" actId="2696"/>
        <pc:sldMkLst>
          <pc:docMk/>
          <pc:sldMk cId="530366687" sldId="3540"/>
        </pc:sldMkLst>
        <pc:spChg chg="del mod">
          <ac:chgData name="Fu, Qiang" userId="cd39a8ac-ebbf-45f8-b949-2694965de25d" providerId="ADAL" clId="{C6CD549F-63F6-5742-A97E-1F34508A6404}" dt="2023-05-13T17:46:10.759" v="185" actId="478"/>
          <ac:spMkLst>
            <pc:docMk/>
            <pc:sldMk cId="530366687" sldId="3540"/>
            <ac:spMk id="2" creationId="{B19975D5-AD77-AF34-B7EE-AFA5661EB5D1}"/>
          </ac:spMkLst>
        </pc:spChg>
        <pc:spChg chg="del">
          <ac:chgData name="Fu, Qiang" userId="cd39a8ac-ebbf-45f8-b949-2694965de25d" providerId="ADAL" clId="{C6CD549F-63F6-5742-A97E-1F34508A6404}" dt="2023-05-13T17:45:38.231" v="158" actId="478"/>
          <ac:spMkLst>
            <pc:docMk/>
            <pc:sldMk cId="530366687" sldId="3540"/>
            <ac:spMk id="27" creationId="{65AD22C8-040E-E0DA-6523-61139B09A87C}"/>
          </ac:spMkLst>
        </pc:spChg>
        <pc:spChg chg="del">
          <ac:chgData name="Fu, Qiang" userId="cd39a8ac-ebbf-45f8-b949-2694965de25d" providerId="ADAL" clId="{C6CD549F-63F6-5742-A97E-1F34508A6404}" dt="2023-05-13T17:45:38.231" v="158" actId="478"/>
          <ac:spMkLst>
            <pc:docMk/>
            <pc:sldMk cId="530366687" sldId="3540"/>
            <ac:spMk id="29" creationId="{CE39BF1A-F762-5694-2D6E-0AABC2DA8489}"/>
          </ac:spMkLst>
        </pc:spChg>
        <pc:spChg chg="del">
          <ac:chgData name="Fu, Qiang" userId="cd39a8ac-ebbf-45f8-b949-2694965de25d" providerId="ADAL" clId="{C6CD549F-63F6-5742-A97E-1F34508A6404}" dt="2023-05-13T17:45:40.971" v="159" actId="478"/>
          <ac:spMkLst>
            <pc:docMk/>
            <pc:sldMk cId="530366687" sldId="3540"/>
            <ac:spMk id="32" creationId="{E7501EF0-66D6-485A-4486-C43429E4719E}"/>
          </ac:spMkLst>
        </pc:spChg>
        <pc:spChg chg="del">
          <ac:chgData name="Fu, Qiang" userId="cd39a8ac-ebbf-45f8-b949-2694965de25d" providerId="ADAL" clId="{C6CD549F-63F6-5742-A97E-1F34508A6404}" dt="2023-05-13T17:45:38.231" v="158" actId="478"/>
          <ac:spMkLst>
            <pc:docMk/>
            <pc:sldMk cId="530366687" sldId="3540"/>
            <ac:spMk id="34" creationId="{D7384B31-9468-A6FD-43C3-1DF9D4DB93BD}"/>
          </ac:spMkLst>
        </pc:spChg>
        <pc:spChg chg="del">
          <ac:chgData name="Fu, Qiang" userId="cd39a8ac-ebbf-45f8-b949-2694965de25d" providerId="ADAL" clId="{C6CD549F-63F6-5742-A97E-1F34508A6404}" dt="2023-05-13T17:45:38.231" v="158" actId="478"/>
          <ac:spMkLst>
            <pc:docMk/>
            <pc:sldMk cId="530366687" sldId="3540"/>
            <ac:spMk id="36" creationId="{C494B0A6-8045-21AB-315C-9BA17180DBA7}"/>
          </ac:spMkLst>
        </pc:spChg>
        <pc:spChg chg="mod">
          <ac:chgData name="Fu, Qiang" userId="cd39a8ac-ebbf-45f8-b949-2694965de25d" providerId="ADAL" clId="{C6CD549F-63F6-5742-A97E-1F34508A6404}" dt="2023-05-13T17:45:43.378" v="161"/>
          <ac:spMkLst>
            <pc:docMk/>
            <pc:sldMk cId="530366687" sldId="3540"/>
            <ac:spMk id="37" creationId="{CC986E6D-8A7B-5D06-55A4-7F4C6A3AB003}"/>
          </ac:spMkLst>
        </pc:spChg>
        <pc:spChg chg="add del mod">
          <ac:chgData name="Fu, Qiang" userId="cd39a8ac-ebbf-45f8-b949-2694965de25d" providerId="ADAL" clId="{C6CD549F-63F6-5742-A97E-1F34508A6404}" dt="2023-05-13T17:46:21.586" v="187" actId="478"/>
          <ac:spMkLst>
            <pc:docMk/>
            <pc:sldMk cId="530366687" sldId="3540"/>
            <ac:spMk id="38" creationId="{55DB8D8C-5546-9E72-C264-91284F1DF09C}"/>
          </ac:spMkLst>
        </pc:spChg>
        <pc:spChg chg="add mod">
          <ac:chgData name="Fu, Qiang" userId="cd39a8ac-ebbf-45f8-b949-2694965de25d" providerId="ADAL" clId="{C6CD549F-63F6-5742-A97E-1F34508A6404}" dt="2023-05-13T17:45:48.247" v="181" actId="1038"/>
          <ac:spMkLst>
            <pc:docMk/>
            <pc:sldMk cId="530366687" sldId="3540"/>
            <ac:spMk id="39" creationId="{610B4E84-1F7A-9D67-2F0D-52F24B3F8033}"/>
          </ac:spMkLst>
        </pc:spChg>
        <pc:spChg chg="mod">
          <ac:chgData name="Fu, Qiang" userId="cd39a8ac-ebbf-45f8-b949-2694965de25d" providerId="ADAL" clId="{C6CD549F-63F6-5742-A97E-1F34508A6404}" dt="2023-05-13T17:45:43.378" v="161"/>
          <ac:spMkLst>
            <pc:docMk/>
            <pc:sldMk cId="530366687" sldId="3540"/>
            <ac:spMk id="43" creationId="{13029B38-48C6-B4AD-1DAB-16A513EFE4BE}"/>
          </ac:spMkLst>
        </pc:spChg>
        <pc:spChg chg="mod">
          <ac:chgData name="Fu, Qiang" userId="cd39a8ac-ebbf-45f8-b949-2694965de25d" providerId="ADAL" clId="{C6CD549F-63F6-5742-A97E-1F34508A6404}" dt="2023-05-13T17:45:43.378" v="161"/>
          <ac:spMkLst>
            <pc:docMk/>
            <pc:sldMk cId="530366687" sldId="3540"/>
            <ac:spMk id="46" creationId="{7AE90410-E44E-EBE7-B66F-A34AD9041E0C}"/>
          </ac:spMkLst>
        </pc:spChg>
        <pc:spChg chg="mod">
          <ac:chgData name="Fu, Qiang" userId="cd39a8ac-ebbf-45f8-b949-2694965de25d" providerId="ADAL" clId="{C6CD549F-63F6-5742-A97E-1F34508A6404}" dt="2023-05-13T17:45:43.378" v="161"/>
          <ac:spMkLst>
            <pc:docMk/>
            <pc:sldMk cId="530366687" sldId="3540"/>
            <ac:spMk id="50" creationId="{B9BDE403-3F12-0F8A-6DCC-2016121420C8}"/>
          </ac:spMkLst>
        </pc:spChg>
        <pc:spChg chg="mod">
          <ac:chgData name="Fu, Qiang" userId="cd39a8ac-ebbf-45f8-b949-2694965de25d" providerId="ADAL" clId="{C6CD549F-63F6-5742-A97E-1F34508A6404}" dt="2023-05-13T17:45:43.378" v="161"/>
          <ac:spMkLst>
            <pc:docMk/>
            <pc:sldMk cId="530366687" sldId="3540"/>
            <ac:spMk id="54" creationId="{2FF4A802-56A3-443A-36A0-A5CF8B106FBB}"/>
          </ac:spMkLst>
        </pc:spChg>
        <pc:spChg chg="add mod">
          <ac:chgData name="Fu, Qiang" userId="cd39a8ac-ebbf-45f8-b949-2694965de25d" providerId="ADAL" clId="{C6CD549F-63F6-5742-A97E-1F34508A6404}" dt="2023-05-13T17:45:48.247" v="181" actId="1038"/>
          <ac:spMkLst>
            <pc:docMk/>
            <pc:sldMk cId="530366687" sldId="3540"/>
            <ac:spMk id="56" creationId="{CAF885DD-CF01-F776-7959-684919285FCE}"/>
          </ac:spMkLst>
        </pc:spChg>
        <pc:spChg chg="add del mod">
          <ac:chgData name="Fu, Qiang" userId="cd39a8ac-ebbf-45f8-b949-2694965de25d" providerId="ADAL" clId="{C6CD549F-63F6-5742-A97E-1F34508A6404}" dt="2023-05-13T17:45:59.488" v="184" actId="478"/>
          <ac:spMkLst>
            <pc:docMk/>
            <pc:sldMk cId="530366687" sldId="3540"/>
            <ac:spMk id="57" creationId="{6C2DFBA2-D0AC-BB02-86BB-8610AF571141}"/>
          </ac:spMkLst>
        </pc:spChg>
        <pc:spChg chg="add mod">
          <ac:chgData name="Fu, Qiang" userId="cd39a8ac-ebbf-45f8-b949-2694965de25d" providerId="ADAL" clId="{C6CD549F-63F6-5742-A97E-1F34508A6404}" dt="2023-05-13T17:45:48.247" v="181" actId="1038"/>
          <ac:spMkLst>
            <pc:docMk/>
            <pc:sldMk cId="530366687" sldId="3540"/>
            <ac:spMk id="58" creationId="{4C3054A6-6932-FE74-CC3B-D8181EDA1E45}"/>
          </ac:spMkLst>
        </pc:spChg>
        <pc:spChg chg="add del mod">
          <ac:chgData name="Fu, Qiang" userId="cd39a8ac-ebbf-45f8-b949-2694965de25d" providerId="ADAL" clId="{C6CD549F-63F6-5742-A97E-1F34508A6404}" dt="2023-05-13T17:46:25.423" v="188" actId="478"/>
          <ac:spMkLst>
            <pc:docMk/>
            <pc:sldMk cId="530366687" sldId="3540"/>
            <ac:spMk id="62" creationId="{3BDD3F79-6767-5F15-43FF-971098D5990A}"/>
          </ac:spMkLst>
        </pc:spChg>
        <pc:spChg chg="mod">
          <ac:chgData name="Fu, Qiang" userId="cd39a8ac-ebbf-45f8-b949-2694965de25d" providerId="ADAL" clId="{C6CD549F-63F6-5742-A97E-1F34508A6404}" dt="2023-05-13T17:45:43.378" v="161"/>
          <ac:spMkLst>
            <pc:docMk/>
            <pc:sldMk cId="530366687" sldId="3540"/>
            <ac:spMk id="67" creationId="{E0E6439B-A29F-6A1A-311D-F1499CB1EFD5}"/>
          </ac:spMkLst>
        </pc:spChg>
        <pc:spChg chg="mod">
          <ac:chgData name="Fu, Qiang" userId="cd39a8ac-ebbf-45f8-b949-2694965de25d" providerId="ADAL" clId="{C6CD549F-63F6-5742-A97E-1F34508A6404}" dt="2023-05-13T17:45:43.378" v="161"/>
          <ac:spMkLst>
            <pc:docMk/>
            <pc:sldMk cId="530366687" sldId="3540"/>
            <ac:spMk id="68" creationId="{5E25E139-408D-A67A-9674-4FE35C179F0D}"/>
          </ac:spMkLst>
        </pc:spChg>
        <pc:spChg chg="add mod">
          <ac:chgData name="Fu, Qiang" userId="cd39a8ac-ebbf-45f8-b949-2694965de25d" providerId="ADAL" clId="{C6CD549F-63F6-5742-A97E-1F34508A6404}" dt="2023-05-13T17:45:48.247" v="181" actId="1038"/>
          <ac:spMkLst>
            <pc:docMk/>
            <pc:sldMk cId="530366687" sldId="3540"/>
            <ac:spMk id="69" creationId="{F4A76D95-0359-0109-4CDE-A3187E60DF13}"/>
          </ac:spMkLst>
        </pc:spChg>
        <pc:spChg chg="add mod">
          <ac:chgData name="Fu, Qiang" userId="cd39a8ac-ebbf-45f8-b949-2694965de25d" providerId="ADAL" clId="{C6CD549F-63F6-5742-A97E-1F34508A6404}" dt="2023-05-13T17:45:48.247" v="181" actId="1038"/>
          <ac:spMkLst>
            <pc:docMk/>
            <pc:sldMk cId="530366687" sldId="3540"/>
            <ac:spMk id="70" creationId="{90C2D2ED-D7E2-F085-4C36-CB201F873704}"/>
          </ac:spMkLst>
        </pc:spChg>
        <pc:spChg chg="add del mod">
          <ac:chgData name="Fu, Qiang" userId="cd39a8ac-ebbf-45f8-b949-2694965de25d" providerId="ADAL" clId="{C6CD549F-63F6-5742-A97E-1F34508A6404}" dt="2023-05-13T17:47:18.878" v="196" actId="478"/>
          <ac:spMkLst>
            <pc:docMk/>
            <pc:sldMk cId="530366687" sldId="3540"/>
            <ac:spMk id="71" creationId="{3AD9485B-FCEB-3EAC-CB30-D2B19CC2A1D2}"/>
          </ac:spMkLst>
        </pc:spChg>
        <pc:spChg chg="add del mod">
          <ac:chgData name="Fu, Qiang" userId="cd39a8ac-ebbf-45f8-b949-2694965de25d" providerId="ADAL" clId="{C6CD549F-63F6-5742-A97E-1F34508A6404}" dt="2023-05-13T17:46:17.849" v="186" actId="478"/>
          <ac:spMkLst>
            <pc:docMk/>
            <pc:sldMk cId="530366687" sldId="3540"/>
            <ac:spMk id="73" creationId="{9D336081-A1E0-75A7-00C3-F46ED9B335B5}"/>
          </ac:spMkLst>
        </pc:spChg>
        <pc:spChg chg="add mod">
          <ac:chgData name="Fu, Qiang" userId="cd39a8ac-ebbf-45f8-b949-2694965de25d" providerId="ADAL" clId="{C6CD549F-63F6-5742-A97E-1F34508A6404}" dt="2023-05-13T17:48:30.354" v="208" actId="2711"/>
          <ac:spMkLst>
            <pc:docMk/>
            <pc:sldMk cId="530366687" sldId="3540"/>
            <ac:spMk id="74" creationId="{CF9F16FC-B3D1-E22C-8FA1-0F3AF95F39C0}"/>
          </ac:spMkLst>
        </pc:spChg>
        <pc:grpChg chg="del">
          <ac:chgData name="Fu, Qiang" userId="cd39a8ac-ebbf-45f8-b949-2694965de25d" providerId="ADAL" clId="{C6CD549F-63F6-5742-A97E-1F34508A6404}" dt="2023-05-13T17:45:38.231" v="158" actId="478"/>
          <ac:grpSpMkLst>
            <pc:docMk/>
            <pc:sldMk cId="530366687" sldId="3540"/>
            <ac:grpSpMk id="6" creationId="{8B633F3F-0540-4331-D47A-01719B5D7AC9}"/>
          </ac:grpSpMkLst>
        </pc:grpChg>
        <pc:grpChg chg="add mod">
          <ac:chgData name="Fu, Qiang" userId="cd39a8ac-ebbf-45f8-b949-2694965de25d" providerId="ADAL" clId="{C6CD549F-63F6-5742-A97E-1F34508A6404}" dt="2023-05-13T17:45:48.247" v="181" actId="1038"/>
          <ac:grpSpMkLst>
            <pc:docMk/>
            <pc:sldMk cId="530366687" sldId="3540"/>
            <ac:grpSpMk id="9" creationId="{9975F98C-253F-EA0E-4CBB-A98CB2D9D73E}"/>
          </ac:grpSpMkLst>
        </pc:grpChg>
        <pc:grpChg chg="del">
          <ac:chgData name="Fu, Qiang" userId="cd39a8ac-ebbf-45f8-b949-2694965de25d" providerId="ADAL" clId="{C6CD549F-63F6-5742-A97E-1F34508A6404}" dt="2023-05-13T17:45:38.231" v="158" actId="478"/>
          <ac:grpSpMkLst>
            <pc:docMk/>
            <pc:sldMk cId="530366687" sldId="3540"/>
            <ac:grpSpMk id="12" creationId="{B8028402-6280-CD98-E339-296FAEAADAD7}"/>
          </ac:grpSpMkLst>
        </pc:grpChg>
        <pc:grpChg chg="del">
          <ac:chgData name="Fu, Qiang" userId="cd39a8ac-ebbf-45f8-b949-2694965de25d" providerId="ADAL" clId="{C6CD549F-63F6-5742-A97E-1F34508A6404}" dt="2023-05-13T17:45:38.231" v="158" actId="478"/>
          <ac:grpSpMkLst>
            <pc:docMk/>
            <pc:sldMk cId="530366687" sldId="3540"/>
            <ac:grpSpMk id="15" creationId="{04CC60D6-1C3F-D1EF-25C2-5BA225E3B1D7}"/>
          </ac:grpSpMkLst>
        </pc:grpChg>
        <pc:grpChg chg="del">
          <ac:chgData name="Fu, Qiang" userId="cd39a8ac-ebbf-45f8-b949-2694965de25d" providerId="ADAL" clId="{C6CD549F-63F6-5742-A97E-1F34508A6404}" dt="2023-05-13T17:45:38.231" v="158" actId="478"/>
          <ac:grpSpMkLst>
            <pc:docMk/>
            <pc:sldMk cId="530366687" sldId="3540"/>
            <ac:grpSpMk id="19" creationId="{FCE56C78-31B2-2C1F-1ABB-7A56D50C426C}"/>
          </ac:grpSpMkLst>
        </pc:grpChg>
        <pc:grpChg chg="del">
          <ac:chgData name="Fu, Qiang" userId="cd39a8ac-ebbf-45f8-b949-2694965de25d" providerId="ADAL" clId="{C6CD549F-63F6-5742-A97E-1F34508A6404}" dt="2023-05-13T17:45:42.194" v="160" actId="478"/>
          <ac:grpSpMkLst>
            <pc:docMk/>
            <pc:sldMk cId="530366687" sldId="3540"/>
            <ac:grpSpMk id="23" creationId="{52E18061-BD1C-51AC-97A6-5339880E5009}"/>
          </ac:grpSpMkLst>
        </pc:grpChg>
        <pc:grpChg chg="add mod">
          <ac:chgData name="Fu, Qiang" userId="cd39a8ac-ebbf-45f8-b949-2694965de25d" providerId="ADAL" clId="{C6CD549F-63F6-5742-A97E-1F34508A6404}" dt="2023-05-13T17:45:48.247" v="181" actId="1038"/>
          <ac:grpSpMkLst>
            <pc:docMk/>
            <pc:sldMk cId="530366687" sldId="3540"/>
            <ac:grpSpMk id="41" creationId="{312130B7-266E-D211-0C00-AB827621023D}"/>
          </ac:grpSpMkLst>
        </pc:grpChg>
        <pc:grpChg chg="add mod">
          <ac:chgData name="Fu, Qiang" userId="cd39a8ac-ebbf-45f8-b949-2694965de25d" providerId="ADAL" clId="{C6CD549F-63F6-5742-A97E-1F34508A6404}" dt="2023-05-13T17:45:48.247" v="181" actId="1038"/>
          <ac:grpSpMkLst>
            <pc:docMk/>
            <pc:sldMk cId="530366687" sldId="3540"/>
            <ac:grpSpMk id="44" creationId="{E7F7716C-02DD-2EFD-DCA6-2DB7AC23B876}"/>
          </ac:grpSpMkLst>
        </pc:grpChg>
        <pc:grpChg chg="add mod">
          <ac:chgData name="Fu, Qiang" userId="cd39a8ac-ebbf-45f8-b949-2694965de25d" providerId="ADAL" clId="{C6CD549F-63F6-5742-A97E-1F34508A6404}" dt="2023-05-13T17:45:48.247" v="181" actId="1038"/>
          <ac:grpSpMkLst>
            <pc:docMk/>
            <pc:sldMk cId="530366687" sldId="3540"/>
            <ac:grpSpMk id="48" creationId="{4CDDDBE6-23FD-D9AB-B945-27DEFE14848B}"/>
          </ac:grpSpMkLst>
        </pc:grpChg>
        <pc:grpChg chg="add mod">
          <ac:chgData name="Fu, Qiang" userId="cd39a8ac-ebbf-45f8-b949-2694965de25d" providerId="ADAL" clId="{C6CD549F-63F6-5742-A97E-1F34508A6404}" dt="2023-05-13T17:45:48.247" v="181" actId="1038"/>
          <ac:grpSpMkLst>
            <pc:docMk/>
            <pc:sldMk cId="530366687" sldId="3540"/>
            <ac:grpSpMk id="52" creationId="{18264B36-84FF-EA2A-864B-B246F835BB3A}"/>
          </ac:grpSpMkLst>
        </pc:grpChg>
        <pc:grpChg chg="add del mod">
          <ac:chgData name="Fu, Qiang" userId="cd39a8ac-ebbf-45f8-b949-2694965de25d" providerId="ADAL" clId="{C6CD549F-63F6-5742-A97E-1F34508A6404}" dt="2023-05-13T17:45:55.202" v="183" actId="478"/>
          <ac:grpSpMkLst>
            <pc:docMk/>
            <pc:sldMk cId="530366687" sldId="3540"/>
            <ac:grpSpMk id="63" creationId="{9455ADD9-8B35-D568-02CF-8032484047F1}"/>
          </ac:grpSpMkLst>
        </pc:grpChg>
        <pc:grpChg chg="mod">
          <ac:chgData name="Fu, Qiang" userId="cd39a8ac-ebbf-45f8-b949-2694965de25d" providerId="ADAL" clId="{C6CD549F-63F6-5742-A97E-1F34508A6404}" dt="2023-05-13T17:45:43.378" v="161"/>
          <ac:grpSpMkLst>
            <pc:docMk/>
            <pc:sldMk cId="530366687" sldId="3540"/>
            <ac:grpSpMk id="65" creationId="{6FA6667A-70F6-BA0B-41F7-2995EB847884}"/>
          </ac:grpSpMkLst>
        </pc:grpChg>
        <pc:picChg chg="add mod">
          <ac:chgData name="Fu, Qiang" userId="cd39a8ac-ebbf-45f8-b949-2694965de25d" providerId="ADAL" clId="{C6CD549F-63F6-5742-A97E-1F34508A6404}" dt="2023-05-13T17:45:48.247" v="181" actId="1038"/>
          <ac:picMkLst>
            <pc:docMk/>
            <pc:sldMk cId="530366687" sldId="3540"/>
            <ac:picMk id="3" creationId="{D99BDF3E-615C-8F4D-819B-5B79EFEBA538}"/>
          </ac:picMkLst>
        </pc:picChg>
        <pc:picChg chg="del">
          <ac:chgData name="Fu, Qiang" userId="cd39a8ac-ebbf-45f8-b949-2694965de25d" providerId="ADAL" clId="{C6CD549F-63F6-5742-A97E-1F34508A6404}" dt="2023-05-13T17:45:38.231" v="158" actId="478"/>
          <ac:picMkLst>
            <pc:docMk/>
            <pc:sldMk cId="530366687" sldId="3540"/>
            <ac:picMk id="4" creationId="{479497E5-F1DA-AB5C-376C-4715A2E2B2C2}"/>
          </ac:picMkLst>
        </pc:picChg>
        <pc:picChg chg="del">
          <ac:chgData name="Fu, Qiang" userId="cd39a8ac-ebbf-45f8-b949-2694965de25d" providerId="ADAL" clId="{C6CD549F-63F6-5742-A97E-1F34508A6404}" dt="2023-05-13T17:45:38.231" v="158" actId="478"/>
          <ac:picMkLst>
            <pc:docMk/>
            <pc:sldMk cId="530366687" sldId="3540"/>
            <ac:picMk id="5" creationId="{6C46A9EF-3B68-C945-8746-34717A7EB5CC}"/>
          </ac:picMkLst>
        </pc:picChg>
        <pc:picChg chg="del">
          <ac:chgData name="Fu, Qiang" userId="cd39a8ac-ebbf-45f8-b949-2694965de25d" providerId="ADAL" clId="{C6CD549F-63F6-5742-A97E-1F34508A6404}" dt="2023-05-13T17:45:38.231" v="158" actId="478"/>
          <ac:picMkLst>
            <pc:docMk/>
            <pc:sldMk cId="530366687" sldId="3540"/>
            <ac:picMk id="11" creationId="{16F29660-092C-E3EB-63B8-DE51E3CFCA9C}"/>
          </ac:picMkLst>
        </pc:picChg>
        <pc:picChg chg="mod">
          <ac:chgData name="Fu, Qiang" userId="cd39a8ac-ebbf-45f8-b949-2694965de25d" providerId="ADAL" clId="{C6CD549F-63F6-5742-A97E-1F34508A6404}" dt="2023-05-13T17:45:43.378" v="161"/>
          <ac:picMkLst>
            <pc:docMk/>
            <pc:sldMk cId="530366687" sldId="3540"/>
            <ac:picMk id="28" creationId="{ED77E6A1-645E-2D6C-BFAD-FE87D3D552CF}"/>
          </ac:picMkLst>
        </pc:picChg>
        <pc:picChg chg="add mod">
          <ac:chgData name="Fu, Qiang" userId="cd39a8ac-ebbf-45f8-b949-2694965de25d" providerId="ADAL" clId="{C6CD549F-63F6-5742-A97E-1F34508A6404}" dt="2023-05-13T17:45:48.247" v="181" actId="1038"/>
          <ac:picMkLst>
            <pc:docMk/>
            <pc:sldMk cId="530366687" sldId="3540"/>
            <ac:picMk id="40" creationId="{906BBE7D-7013-B9ED-C0C7-14096379C8AE}"/>
          </ac:picMkLst>
        </pc:picChg>
        <pc:picChg chg="mod">
          <ac:chgData name="Fu, Qiang" userId="cd39a8ac-ebbf-45f8-b949-2694965de25d" providerId="ADAL" clId="{C6CD549F-63F6-5742-A97E-1F34508A6404}" dt="2023-05-13T17:45:43.378" v="161"/>
          <ac:picMkLst>
            <pc:docMk/>
            <pc:sldMk cId="530366687" sldId="3540"/>
            <ac:picMk id="42" creationId="{33BD6F25-0065-AB5B-D619-65FF26406268}"/>
          </ac:picMkLst>
        </pc:picChg>
        <pc:picChg chg="mod">
          <ac:chgData name="Fu, Qiang" userId="cd39a8ac-ebbf-45f8-b949-2694965de25d" providerId="ADAL" clId="{C6CD549F-63F6-5742-A97E-1F34508A6404}" dt="2023-05-13T17:45:43.378" v="161"/>
          <ac:picMkLst>
            <pc:docMk/>
            <pc:sldMk cId="530366687" sldId="3540"/>
            <ac:picMk id="45" creationId="{E1194BDE-220E-359D-D58B-F1340246F248}"/>
          </ac:picMkLst>
        </pc:picChg>
        <pc:picChg chg="mod">
          <ac:chgData name="Fu, Qiang" userId="cd39a8ac-ebbf-45f8-b949-2694965de25d" providerId="ADAL" clId="{C6CD549F-63F6-5742-A97E-1F34508A6404}" dt="2023-05-13T17:45:43.378" v="161"/>
          <ac:picMkLst>
            <pc:docMk/>
            <pc:sldMk cId="530366687" sldId="3540"/>
            <ac:picMk id="49" creationId="{C59C7340-C3BA-ED77-6307-53F043B2910F}"/>
          </ac:picMkLst>
        </pc:picChg>
        <pc:picChg chg="mod">
          <ac:chgData name="Fu, Qiang" userId="cd39a8ac-ebbf-45f8-b949-2694965de25d" providerId="ADAL" clId="{C6CD549F-63F6-5742-A97E-1F34508A6404}" dt="2023-05-13T17:45:43.378" v="161"/>
          <ac:picMkLst>
            <pc:docMk/>
            <pc:sldMk cId="530366687" sldId="3540"/>
            <ac:picMk id="53" creationId="{72AD0331-EEC3-C733-3CEC-A8FBEC2783B3}"/>
          </ac:picMkLst>
        </pc:picChg>
        <pc:picChg chg="mod">
          <ac:chgData name="Fu, Qiang" userId="cd39a8ac-ebbf-45f8-b949-2694965de25d" providerId="ADAL" clId="{C6CD549F-63F6-5742-A97E-1F34508A6404}" dt="2023-05-13T17:45:43.378" v="161"/>
          <ac:picMkLst>
            <pc:docMk/>
            <pc:sldMk cId="530366687" sldId="3540"/>
            <ac:picMk id="64" creationId="{48713DBF-347F-B01B-EFA5-1E57C5762A56}"/>
          </ac:picMkLst>
        </pc:picChg>
        <pc:picChg chg="mod">
          <ac:chgData name="Fu, Qiang" userId="cd39a8ac-ebbf-45f8-b949-2694965de25d" providerId="ADAL" clId="{C6CD549F-63F6-5742-A97E-1F34508A6404}" dt="2023-05-13T17:45:43.378" v="161"/>
          <ac:picMkLst>
            <pc:docMk/>
            <pc:sldMk cId="530366687" sldId="3540"/>
            <ac:picMk id="66" creationId="{70A0036B-2887-00F3-F316-8293A9AF8EB4}"/>
          </ac:picMkLst>
        </pc:picChg>
        <pc:cxnChg chg="del">
          <ac:chgData name="Fu, Qiang" userId="cd39a8ac-ebbf-45f8-b949-2694965de25d" providerId="ADAL" clId="{C6CD549F-63F6-5742-A97E-1F34508A6404}" dt="2023-05-13T17:45:38.231" v="158" actId="478"/>
          <ac:cxnSpMkLst>
            <pc:docMk/>
            <pc:sldMk cId="530366687" sldId="3540"/>
            <ac:cxnSpMk id="18" creationId="{9938D0FA-AD33-B760-D316-00D28C58DF14}"/>
          </ac:cxnSpMkLst>
        </pc:cxnChg>
        <pc:cxnChg chg="del">
          <ac:chgData name="Fu, Qiang" userId="cd39a8ac-ebbf-45f8-b949-2694965de25d" providerId="ADAL" clId="{C6CD549F-63F6-5742-A97E-1F34508A6404}" dt="2023-05-13T17:45:38.231" v="158" actId="478"/>
          <ac:cxnSpMkLst>
            <pc:docMk/>
            <pc:sldMk cId="530366687" sldId="3540"/>
            <ac:cxnSpMk id="22" creationId="{F4915669-54C5-8138-8A78-13D6A499915D}"/>
          </ac:cxnSpMkLst>
        </pc:cxnChg>
        <pc:cxnChg chg="del">
          <ac:chgData name="Fu, Qiang" userId="cd39a8ac-ebbf-45f8-b949-2694965de25d" providerId="ADAL" clId="{C6CD549F-63F6-5742-A97E-1F34508A6404}" dt="2023-05-13T17:45:38.231" v="158" actId="478"/>
          <ac:cxnSpMkLst>
            <pc:docMk/>
            <pc:sldMk cId="530366687" sldId="3540"/>
            <ac:cxnSpMk id="26" creationId="{261D9FF6-C02E-CD77-72B0-4E41ADCD8362}"/>
          </ac:cxnSpMkLst>
        </pc:cxnChg>
        <pc:cxnChg chg="del">
          <ac:chgData name="Fu, Qiang" userId="cd39a8ac-ebbf-45f8-b949-2694965de25d" providerId="ADAL" clId="{C6CD549F-63F6-5742-A97E-1F34508A6404}" dt="2023-05-13T17:45:38.231" v="158" actId="478"/>
          <ac:cxnSpMkLst>
            <pc:docMk/>
            <pc:sldMk cId="530366687" sldId="3540"/>
            <ac:cxnSpMk id="30" creationId="{A677AEF4-234B-E9F1-2C59-5837CF0B8F26}"/>
          </ac:cxnSpMkLst>
        </pc:cxnChg>
        <pc:cxnChg chg="del">
          <ac:chgData name="Fu, Qiang" userId="cd39a8ac-ebbf-45f8-b949-2694965de25d" providerId="ADAL" clId="{C6CD549F-63F6-5742-A97E-1F34508A6404}" dt="2023-05-13T17:45:38.231" v="158" actId="478"/>
          <ac:cxnSpMkLst>
            <pc:docMk/>
            <pc:sldMk cId="530366687" sldId="3540"/>
            <ac:cxnSpMk id="31" creationId="{1F2E58BA-975F-36C5-5E69-B4A967838A76}"/>
          </ac:cxnSpMkLst>
        </pc:cxnChg>
        <pc:cxnChg chg="del">
          <ac:chgData name="Fu, Qiang" userId="cd39a8ac-ebbf-45f8-b949-2694965de25d" providerId="ADAL" clId="{C6CD549F-63F6-5742-A97E-1F34508A6404}" dt="2023-05-13T17:45:38.231" v="158" actId="478"/>
          <ac:cxnSpMkLst>
            <pc:docMk/>
            <pc:sldMk cId="530366687" sldId="3540"/>
            <ac:cxnSpMk id="33" creationId="{28CB42BE-7F15-F608-7A3C-5154751611F6}"/>
          </ac:cxnSpMkLst>
        </pc:cxnChg>
        <pc:cxnChg chg="del">
          <ac:chgData name="Fu, Qiang" userId="cd39a8ac-ebbf-45f8-b949-2694965de25d" providerId="ADAL" clId="{C6CD549F-63F6-5742-A97E-1F34508A6404}" dt="2023-05-13T17:45:38.231" v="158" actId="478"/>
          <ac:cxnSpMkLst>
            <pc:docMk/>
            <pc:sldMk cId="530366687" sldId="3540"/>
            <ac:cxnSpMk id="35" creationId="{BC4852AA-BAA8-AEEC-F2E3-ADD04DCB9498}"/>
          </ac:cxnSpMkLst>
        </pc:cxnChg>
        <pc:cxnChg chg="add mod">
          <ac:chgData name="Fu, Qiang" userId="cd39a8ac-ebbf-45f8-b949-2694965de25d" providerId="ADAL" clId="{C6CD549F-63F6-5742-A97E-1F34508A6404}" dt="2023-05-13T17:45:48.247" v="181" actId="1038"/>
          <ac:cxnSpMkLst>
            <pc:docMk/>
            <pc:sldMk cId="530366687" sldId="3540"/>
            <ac:cxnSpMk id="47" creationId="{10FFA164-4B68-CC08-CC9F-6EB9D55229FC}"/>
          </ac:cxnSpMkLst>
        </pc:cxnChg>
        <pc:cxnChg chg="add mod">
          <ac:chgData name="Fu, Qiang" userId="cd39a8ac-ebbf-45f8-b949-2694965de25d" providerId="ADAL" clId="{C6CD549F-63F6-5742-A97E-1F34508A6404}" dt="2023-05-13T17:45:48.247" v="181" actId="1038"/>
          <ac:cxnSpMkLst>
            <pc:docMk/>
            <pc:sldMk cId="530366687" sldId="3540"/>
            <ac:cxnSpMk id="51" creationId="{5701064A-1E5C-1319-A19D-8BAB0A24138F}"/>
          </ac:cxnSpMkLst>
        </pc:cxnChg>
        <pc:cxnChg chg="add mod">
          <ac:chgData name="Fu, Qiang" userId="cd39a8ac-ebbf-45f8-b949-2694965de25d" providerId="ADAL" clId="{C6CD549F-63F6-5742-A97E-1F34508A6404}" dt="2023-05-13T17:45:48.247" v="181" actId="1038"/>
          <ac:cxnSpMkLst>
            <pc:docMk/>
            <pc:sldMk cId="530366687" sldId="3540"/>
            <ac:cxnSpMk id="55" creationId="{2CD22892-6E5E-3310-239A-ED90B496610E}"/>
          </ac:cxnSpMkLst>
        </pc:cxnChg>
        <pc:cxnChg chg="add mod">
          <ac:chgData name="Fu, Qiang" userId="cd39a8ac-ebbf-45f8-b949-2694965de25d" providerId="ADAL" clId="{C6CD549F-63F6-5742-A97E-1F34508A6404}" dt="2023-05-13T17:45:48.247" v="181" actId="1038"/>
          <ac:cxnSpMkLst>
            <pc:docMk/>
            <pc:sldMk cId="530366687" sldId="3540"/>
            <ac:cxnSpMk id="59" creationId="{586FB514-9BBD-72EA-AE12-5AC85156080B}"/>
          </ac:cxnSpMkLst>
        </pc:cxnChg>
        <pc:cxnChg chg="add mod">
          <ac:chgData name="Fu, Qiang" userId="cd39a8ac-ebbf-45f8-b949-2694965de25d" providerId="ADAL" clId="{C6CD549F-63F6-5742-A97E-1F34508A6404}" dt="2023-05-13T17:45:48.247" v="181" actId="1038"/>
          <ac:cxnSpMkLst>
            <pc:docMk/>
            <pc:sldMk cId="530366687" sldId="3540"/>
            <ac:cxnSpMk id="60" creationId="{D0F75953-51E0-2E73-F707-C62DF3D0EE0D}"/>
          </ac:cxnSpMkLst>
        </pc:cxnChg>
        <pc:cxnChg chg="add mod">
          <ac:chgData name="Fu, Qiang" userId="cd39a8ac-ebbf-45f8-b949-2694965de25d" providerId="ADAL" clId="{C6CD549F-63F6-5742-A97E-1F34508A6404}" dt="2023-05-13T17:45:48.247" v="181" actId="1038"/>
          <ac:cxnSpMkLst>
            <pc:docMk/>
            <pc:sldMk cId="530366687" sldId="3540"/>
            <ac:cxnSpMk id="61" creationId="{E45EF2D1-FA64-7755-3661-311102419D4B}"/>
          </ac:cxnSpMkLst>
        </pc:cxnChg>
      </pc:sldChg>
      <pc:sldChg chg="addSp delSp modSp new mod modNotesTx">
        <pc:chgData name="Fu, Qiang" userId="cd39a8ac-ebbf-45f8-b949-2694965de25d" providerId="ADAL" clId="{C6CD549F-63F6-5742-A97E-1F34508A6404}" dt="2023-05-13T17:57:04.961" v="291" actId="20577"/>
        <pc:sldMkLst>
          <pc:docMk/>
          <pc:sldMk cId="1861415967" sldId="3541"/>
        </pc:sldMkLst>
        <pc:spChg chg="mod">
          <ac:chgData name="Fu, Qiang" userId="cd39a8ac-ebbf-45f8-b949-2694965de25d" providerId="ADAL" clId="{C6CD549F-63F6-5742-A97E-1F34508A6404}" dt="2023-05-13T17:49:13.154" v="211" actId="1076"/>
          <ac:spMkLst>
            <pc:docMk/>
            <pc:sldMk cId="1861415967" sldId="3541"/>
            <ac:spMk id="2" creationId="{654BCAC3-8D85-342B-3C17-0079963A8A59}"/>
          </ac:spMkLst>
        </pc:spChg>
        <pc:spChg chg="del">
          <ac:chgData name="Fu, Qiang" userId="cd39a8ac-ebbf-45f8-b949-2694965de25d" providerId="ADAL" clId="{C6CD549F-63F6-5742-A97E-1F34508A6404}" dt="2023-05-13T17:49:08.222" v="209" actId="478"/>
          <ac:spMkLst>
            <pc:docMk/>
            <pc:sldMk cId="1861415967" sldId="3541"/>
            <ac:spMk id="3" creationId="{CCC1FC8A-9E97-415A-4B53-EE455CC5B7E7}"/>
          </ac:spMkLst>
        </pc:spChg>
        <pc:spChg chg="add mod">
          <ac:chgData name="Fu, Qiang" userId="cd39a8ac-ebbf-45f8-b949-2694965de25d" providerId="ADAL" clId="{C6CD549F-63F6-5742-A97E-1F34508A6404}" dt="2023-05-13T17:49:09.179" v="210"/>
          <ac:spMkLst>
            <pc:docMk/>
            <pc:sldMk cId="1861415967" sldId="3541"/>
            <ac:spMk id="5" creationId="{3748AEDA-8550-D3C1-37D7-B2CD8FD5A305}"/>
          </ac:spMkLst>
        </pc:spChg>
        <pc:spChg chg="add mod">
          <ac:chgData name="Fu, Qiang" userId="cd39a8ac-ebbf-45f8-b949-2694965de25d" providerId="ADAL" clId="{C6CD549F-63F6-5742-A97E-1F34508A6404}" dt="2023-05-13T17:49:09.179" v="210"/>
          <ac:spMkLst>
            <pc:docMk/>
            <pc:sldMk cId="1861415967" sldId="3541"/>
            <ac:spMk id="7" creationId="{5074D89F-9892-F04E-DA82-B1B2A830B109}"/>
          </ac:spMkLst>
        </pc:spChg>
        <pc:spChg chg="add mod">
          <ac:chgData name="Fu, Qiang" userId="cd39a8ac-ebbf-45f8-b949-2694965de25d" providerId="ADAL" clId="{C6CD549F-63F6-5742-A97E-1F34508A6404}" dt="2023-05-13T17:49:09.179" v="210"/>
          <ac:spMkLst>
            <pc:docMk/>
            <pc:sldMk cId="1861415967" sldId="3541"/>
            <ac:spMk id="9" creationId="{041F27A9-7657-18F5-0A2F-406D6C6617C8}"/>
          </ac:spMkLst>
        </pc:spChg>
        <pc:spChg chg="add mod">
          <ac:chgData name="Fu, Qiang" userId="cd39a8ac-ebbf-45f8-b949-2694965de25d" providerId="ADAL" clId="{C6CD549F-63F6-5742-A97E-1F34508A6404}" dt="2023-05-13T17:49:09.179" v="210"/>
          <ac:spMkLst>
            <pc:docMk/>
            <pc:sldMk cId="1861415967" sldId="3541"/>
            <ac:spMk id="10" creationId="{D96AE761-5E1D-5B48-31D4-10D7D2D8A4B8}"/>
          </ac:spMkLst>
        </pc:spChg>
        <pc:spChg chg="add mod">
          <ac:chgData name="Fu, Qiang" userId="cd39a8ac-ebbf-45f8-b949-2694965de25d" providerId="ADAL" clId="{C6CD549F-63F6-5742-A97E-1F34508A6404}" dt="2023-05-13T17:50:13.071" v="228" actId="20577"/>
          <ac:spMkLst>
            <pc:docMk/>
            <pc:sldMk cId="1861415967" sldId="3541"/>
            <ac:spMk id="11" creationId="{A43410F8-4818-F319-F50E-9D63E4E5E8DD}"/>
          </ac:spMkLst>
        </pc:spChg>
        <pc:spChg chg="add mod">
          <ac:chgData name="Fu, Qiang" userId="cd39a8ac-ebbf-45f8-b949-2694965de25d" providerId="ADAL" clId="{C6CD549F-63F6-5742-A97E-1F34508A6404}" dt="2023-05-13T17:56:34.510" v="262"/>
          <ac:spMkLst>
            <pc:docMk/>
            <pc:sldMk cId="1861415967" sldId="3541"/>
            <ac:spMk id="12" creationId="{B051B41A-99DF-C473-1D34-F29322D43D7E}"/>
          </ac:spMkLst>
        </pc:spChg>
        <pc:picChg chg="add mod">
          <ac:chgData name="Fu, Qiang" userId="cd39a8ac-ebbf-45f8-b949-2694965de25d" providerId="ADAL" clId="{C6CD549F-63F6-5742-A97E-1F34508A6404}" dt="2023-05-13T17:49:09.179" v="210"/>
          <ac:picMkLst>
            <pc:docMk/>
            <pc:sldMk cId="1861415967" sldId="3541"/>
            <ac:picMk id="4" creationId="{F7A9CD44-FC6B-1595-27A3-2DF2D22C7847}"/>
          </ac:picMkLst>
        </pc:picChg>
        <pc:picChg chg="add mod">
          <ac:chgData name="Fu, Qiang" userId="cd39a8ac-ebbf-45f8-b949-2694965de25d" providerId="ADAL" clId="{C6CD549F-63F6-5742-A97E-1F34508A6404}" dt="2023-05-13T17:49:49.118" v="215" actId="1076"/>
          <ac:picMkLst>
            <pc:docMk/>
            <pc:sldMk cId="1861415967" sldId="3541"/>
            <ac:picMk id="6" creationId="{D4959415-C155-34CB-CC04-737D9B3171BF}"/>
          </ac:picMkLst>
        </pc:picChg>
        <pc:picChg chg="add mod">
          <ac:chgData name="Fu, Qiang" userId="cd39a8ac-ebbf-45f8-b949-2694965de25d" providerId="ADAL" clId="{C6CD549F-63F6-5742-A97E-1F34508A6404}" dt="2023-05-13T17:49:09.179" v="210"/>
          <ac:picMkLst>
            <pc:docMk/>
            <pc:sldMk cId="1861415967" sldId="3541"/>
            <ac:picMk id="8" creationId="{21E54ACF-63F7-8678-FB5D-4F40425E4038}"/>
          </ac:picMkLst>
        </pc:picChg>
      </pc:sldChg>
      <pc:sldChg chg="addSp delSp modSp new mod">
        <pc:chgData name="Fu, Qiang" userId="cd39a8ac-ebbf-45f8-b949-2694965de25d" providerId="ADAL" clId="{C6CD549F-63F6-5742-A97E-1F34508A6404}" dt="2023-05-13T18:02:27.139" v="332" actId="120"/>
        <pc:sldMkLst>
          <pc:docMk/>
          <pc:sldMk cId="956557353" sldId="3542"/>
        </pc:sldMkLst>
        <pc:spChg chg="mod">
          <ac:chgData name="Fu, Qiang" userId="cd39a8ac-ebbf-45f8-b949-2694965de25d" providerId="ADAL" clId="{C6CD549F-63F6-5742-A97E-1F34508A6404}" dt="2023-05-13T18:02:27.139" v="332" actId="120"/>
          <ac:spMkLst>
            <pc:docMk/>
            <pc:sldMk cId="956557353" sldId="3542"/>
            <ac:spMk id="2" creationId="{02D6866E-7F3C-646A-805D-AE89710FA632}"/>
          </ac:spMkLst>
        </pc:spChg>
        <pc:spChg chg="del">
          <ac:chgData name="Fu, Qiang" userId="cd39a8ac-ebbf-45f8-b949-2694965de25d" providerId="ADAL" clId="{C6CD549F-63F6-5742-A97E-1F34508A6404}" dt="2023-05-13T17:50:55.137" v="233" actId="478"/>
          <ac:spMkLst>
            <pc:docMk/>
            <pc:sldMk cId="956557353" sldId="3542"/>
            <ac:spMk id="3" creationId="{72037F94-1460-5823-FFA1-31743381C47A}"/>
          </ac:spMkLst>
        </pc:spChg>
        <pc:spChg chg="add del mod">
          <ac:chgData name="Fu, Qiang" userId="cd39a8ac-ebbf-45f8-b949-2694965de25d" providerId="ADAL" clId="{C6CD549F-63F6-5742-A97E-1F34508A6404}" dt="2023-05-13T17:51:02.779" v="237" actId="478"/>
          <ac:spMkLst>
            <pc:docMk/>
            <pc:sldMk cId="956557353" sldId="3542"/>
            <ac:spMk id="4" creationId="{3C6C002E-3CF9-1C73-71F3-52AEAE59868C}"/>
          </ac:spMkLst>
        </pc:spChg>
        <pc:spChg chg="add del mod">
          <ac:chgData name="Fu, Qiang" userId="cd39a8ac-ebbf-45f8-b949-2694965de25d" providerId="ADAL" clId="{C6CD549F-63F6-5742-A97E-1F34508A6404}" dt="2023-05-13T17:51:22.074" v="239" actId="20577"/>
          <ac:spMkLst>
            <pc:docMk/>
            <pc:sldMk cId="956557353" sldId="3542"/>
            <ac:spMk id="12" creationId="{0386E2FA-674A-50FC-1EC5-AB9793AF97DF}"/>
          </ac:spMkLst>
        </pc:spChg>
        <pc:graphicFrameChg chg="add del mod">
          <ac:chgData name="Fu, Qiang" userId="cd39a8ac-ebbf-45f8-b949-2694965de25d" providerId="ADAL" clId="{C6CD549F-63F6-5742-A97E-1F34508A6404}" dt="2023-05-13T17:51:00.249" v="236" actId="478"/>
          <ac:graphicFrameMkLst>
            <pc:docMk/>
            <pc:sldMk cId="956557353" sldId="3542"/>
            <ac:graphicFrameMk id="6" creationId="{EDA93CBB-6D45-BEA7-BBA1-1B5448DE354E}"/>
          </ac:graphicFrameMkLst>
        </pc:graphicFrameChg>
        <pc:picChg chg="add del mod">
          <ac:chgData name="Fu, Qiang" userId="cd39a8ac-ebbf-45f8-b949-2694965de25d" providerId="ADAL" clId="{C6CD549F-63F6-5742-A97E-1F34508A6404}" dt="2023-05-13T17:51:00.249" v="236" actId="478"/>
          <ac:picMkLst>
            <pc:docMk/>
            <pc:sldMk cId="956557353" sldId="3542"/>
            <ac:picMk id="5" creationId="{46873F75-7728-CD0F-01E9-6C1BDC100CA8}"/>
          </ac:picMkLst>
        </pc:picChg>
        <pc:picChg chg="add del mod">
          <ac:chgData name="Fu, Qiang" userId="cd39a8ac-ebbf-45f8-b949-2694965de25d" providerId="ADAL" clId="{C6CD549F-63F6-5742-A97E-1F34508A6404}" dt="2023-05-13T17:51:00.249" v="236" actId="478"/>
          <ac:picMkLst>
            <pc:docMk/>
            <pc:sldMk cId="956557353" sldId="3542"/>
            <ac:picMk id="7" creationId="{23D18DAB-8D6E-777C-39EE-0C839C6FE5CD}"/>
          </ac:picMkLst>
        </pc:picChg>
        <pc:cxnChg chg="add del mod">
          <ac:chgData name="Fu, Qiang" userId="cd39a8ac-ebbf-45f8-b949-2694965de25d" providerId="ADAL" clId="{C6CD549F-63F6-5742-A97E-1F34508A6404}" dt="2023-05-13T17:51:00.249" v="236" actId="478"/>
          <ac:cxnSpMkLst>
            <pc:docMk/>
            <pc:sldMk cId="956557353" sldId="3542"/>
            <ac:cxnSpMk id="8" creationId="{6EE8EDFF-9FA0-E34F-50D9-53C621110FBE}"/>
          </ac:cxnSpMkLst>
        </pc:cxnChg>
        <pc:cxnChg chg="add del mod">
          <ac:chgData name="Fu, Qiang" userId="cd39a8ac-ebbf-45f8-b949-2694965de25d" providerId="ADAL" clId="{C6CD549F-63F6-5742-A97E-1F34508A6404}" dt="2023-05-13T17:51:00.249" v="236" actId="478"/>
          <ac:cxnSpMkLst>
            <pc:docMk/>
            <pc:sldMk cId="956557353" sldId="3542"/>
            <ac:cxnSpMk id="9" creationId="{CF9B4CA7-CDC4-FF24-9799-2E98FE3439E8}"/>
          </ac:cxnSpMkLst>
        </pc:cxnChg>
        <pc:cxnChg chg="add del mod">
          <ac:chgData name="Fu, Qiang" userId="cd39a8ac-ebbf-45f8-b949-2694965de25d" providerId="ADAL" clId="{C6CD549F-63F6-5742-A97E-1F34508A6404}" dt="2023-05-13T17:51:00.249" v="236" actId="478"/>
          <ac:cxnSpMkLst>
            <pc:docMk/>
            <pc:sldMk cId="956557353" sldId="3542"/>
            <ac:cxnSpMk id="10" creationId="{0E9A71FB-747E-7E68-609E-1F6CCB59CD71}"/>
          </ac:cxnSpMkLst>
        </pc:cxnChg>
        <pc:cxnChg chg="add del mod">
          <ac:chgData name="Fu, Qiang" userId="cd39a8ac-ebbf-45f8-b949-2694965de25d" providerId="ADAL" clId="{C6CD549F-63F6-5742-A97E-1F34508A6404}" dt="2023-05-13T17:51:00.249" v="236" actId="478"/>
          <ac:cxnSpMkLst>
            <pc:docMk/>
            <pc:sldMk cId="956557353" sldId="3542"/>
            <ac:cxnSpMk id="11" creationId="{A1F00DB4-004D-966D-F4FF-A2B36F04C0B0}"/>
          </ac:cxnSpMkLst>
        </pc:cxnChg>
      </pc:sldChg>
      <pc:sldChg chg="addSp delSp modSp new mod">
        <pc:chgData name="Fu, Qiang" userId="cd39a8ac-ebbf-45f8-b949-2694965de25d" providerId="ADAL" clId="{C6CD549F-63F6-5742-A97E-1F34508A6404}" dt="2023-05-13T18:18:44.306" v="437" actId="1076"/>
        <pc:sldMkLst>
          <pc:docMk/>
          <pc:sldMk cId="517873558" sldId="3543"/>
        </pc:sldMkLst>
        <pc:spChg chg="mod">
          <ac:chgData name="Fu, Qiang" userId="cd39a8ac-ebbf-45f8-b949-2694965de25d" providerId="ADAL" clId="{C6CD549F-63F6-5742-A97E-1F34508A6404}" dt="2023-05-13T17:51:57.416" v="253" actId="20577"/>
          <ac:spMkLst>
            <pc:docMk/>
            <pc:sldMk cId="517873558" sldId="3543"/>
            <ac:spMk id="2" creationId="{B09D2EBC-FD0B-328C-9AE4-447A5160BF10}"/>
          </ac:spMkLst>
        </pc:spChg>
        <pc:spChg chg="del">
          <ac:chgData name="Fu, Qiang" userId="cd39a8ac-ebbf-45f8-b949-2694965de25d" providerId="ADAL" clId="{C6CD549F-63F6-5742-A97E-1F34508A6404}" dt="2023-05-13T17:51:59.998" v="254" actId="478"/>
          <ac:spMkLst>
            <pc:docMk/>
            <pc:sldMk cId="517873558" sldId="3543"/>
            <ac:spMk id="3" creationId="{EFB94761-6A53-43E2-496D-BF91E738FE86}"/>
          </ac:spMkLst>
        </pc:spChg>
        <pc:graphicFrameChg chg="add mod modGraphic">
          <ac:chgData name="Fu, Qiang" userId="cd39a8ac-ebbf-45f8-b949-2694965de25d" providerId="ADAL" clId="{C6CD549F-63F6-5742-A97E-1F34508A6404}" dt="2023-05-13T18:00:03.797" v="315" actId="20577"/>
          <ac:graphicFrameMkLst>
            <pc:docMk/>
            <pc:sldMk cId="517873558" sldId="3543"/>
            <ac:graphicFrameMk id="5" creationId="{64838061-BE71-ABEE-C2AC-5650ED89AF88}"/>
          </ac:graphicFrameMkLst>
        </pc:graphicFrameChg>
        <pc:picChg chg="add mod modCrop">
          <ac:chgData name="Fu, Qiang" userId="cd39a8ac-ebbf-45f8-b949-2694965de25d" providerId="ADAL" clId="{C6CD549F-63F6-5742-A97E-1F34508A6404}" dt="2023-05-13T18:00:19.331" v="318" actId="1076"/>
          <ac:picMkLst>
            <pc:docMk/>
            <pc:sldMk cId="517873558" sldId="3543"/>
            <ac:picMk id="4" creationId="{98B49153-4CB6-0C40-FDFC-4B471159A651}"/>
          </ac:picMkLst>
        </pc:picChg>
        <pc:picChg chg="add del mod">
          <ac:chgData name="Fu, Qiang" userId="cd39a8ac-ebbf-45f8-b949-2694965de25d" providerId="ADAL" clId="{C6CD549F-63F6-5742-A97E-1F34508A6404}" dt="2023-05-13T18:00:46.493" v="321" actId="478"/>
          <ac:picMkLst>
            <pc:docMk/>
            <pc:sldMk cId="517873558" sldId="3543"/>
            <ac:picMk id="6" creationId="{7BAC622D-AFF3-B736-1FB5-5E8D0665243B}"/>
          </ac:picMkLst>
        </pc:picChg>
        <pc:picChg chg="add mod">
          <ac:chgData name="Fu, Qiang" userId="cd39a8ac-ebbf-45f8-b949-2694965de25d" providerId="ADAL" clId="{C6CD549F-63F6-5742-A97E-1F34508A6404}" dt="2023-05-13T18:01:44.005" v="328" actId="14100"/>
          <ac:picMkLst>
            <pc:docMk/>
            <pc:sldMk cId="517873558" sldId="3543"/>
            <ac:picMk id="1026" creationId="{CF9B0EB6-B05E-F3FA-FFCE-63555FDBABC4}"/>
          </ac:picMkLst>
        </pc:picChg>
        <pc:cxnChg chg="add mod">
          <ac:chgData name="Fu, Qiang" userId="cd39a8ac-ebbf-45f8-b949-2694965de25d" providerId="ADAL" clId="{C6CD549F-63F6-5742-A97E-1F34508A6404}" dt="2023-05-13T18:18:44.306" v="437" actId="1076"/>
          <ac:cxnSpMkLst>
            <pc:docMk/>
            <pc:sldMk cId="517873558" sldId="3543"/>
            <ac:cxnSpMk id="7" creationId="{B118FEB8-B3EE-039D-E50D-10FF04CB9035}"/>
          </ac:cxnSpMkLst>
        </pc:cxnChg>
      </pc:sldChg>
      <pc:sldChg chg="add del">
        <pc:chgData name="Fu, Qiang" userId="cd39a8ac-ebbf-45f8-b949-2694965de25d" providerId="ADAL" clId="{C6CD549F-63F6-5742-A97E-1F34508A6404}" dt="2023-05-13T17:55:17.453" v="256" actId="2696"/>
        <pc:sldMkLst>
          <pc:docMk/>
          <pc:sldMk cId="1918619893" sldId="3544"/>
        </pc:sldMkLst>
      </pc:sldChg>
      <pc:sldChg chg="addSp delSp modSp add mod">
        <pc:chgData name="Fu, Qiang" userId="cd39a8ac-ebbf-45f8-b949-2694965de25d" providerId="ADAL" clId="{C6CD549F-63F6-5742-A97E-1F34508A6404}" dt="2023-05-13T17:55:47.934" v="260" actId="478"/>
        <pc:sldMkLst>
          <pc:docMk/>
          <pc:sldMk cId="3120947540" sldId="3544"/>
        </pc:sldMkLst>
        <pc:spChg chg="add mod">
          <ac:chgData name="Fu, Qiang" userId="cd39a8ac-ebbf-45f8-b949-2694965de25d" providerId="ADAL" clId="{C6CD549F-63F6-5742-A97E-1F34508A6404}" dt="2023-05-13T17:55:46.566" v="259" actId="1076"/>
          <ac:spMkLst>
            <pc:docMk/>
            <pc:sldMk cId="3120947540" sldId="3544"/>
            <ac:spMk id="3" creationId="{7A05E0D7-3608-9326-87F6-65DCA8C62C6D}"/>
          </ac:spMkLst>
        </pc:spChg>
        <pc:spChg chg="del">
          <ac:chgData name="Fu, Qiang" userId="cd39a8ac-ebbf-45f8-b949-2694965de25d" providerId="ADAL" clId="{C6CD549F-63F6-5742-A97E-1F34508A6404}" dt="2023-05-13T17:55:47.934" v="260" actId="478"/>
          <ac:spMkLst>
            <pc:docMk/>
            <pc:sldMk cId="3120947540" sldId="3544"/>
            <ac:spMk id="36" creationId="{C494B0A6-8045-21AB-315C-9BA17180DBA7}"/>
          </ac:spMkLst>
        </pc:spChg>
      </pc:sldChg>
      <pc:sldChg chg="addSp delSp modSp new mod modNotesTx">
        <pc:chgData name="Fu, Qiang" userId="cd39a8ac-ebbf-45f8-b949-2694965de25d" providerId="ADAL" clId="{C6CD549F-63F6-5742-A97E-1F34508A6404}" dt="2023-05-13T18:18:04.085" v="435" actId="20577"/>
        <pc:sldMkLst>
          <pc:docMk/>
          <pc:sldMk cId="264885424" sldId="3545"/>
        </pc:sldMkLst>
        <pc:spChg chg="mod">
          <ac:chgData name="Fu, Qiang" userId="cd39a8ac-ebbf-45f8-b949-2694965de25d" providerId="ADAL" clId="{C6CD549F-63F6-5742-A97E-1F34508A6404}" dt="2023-05-13T18:05:46.183" v="418" actId="27636"/>
          <ac:spMkLst>
            <pc:docMk/>
            <pc:sldMk cId="264885424" sldId="3545"/>
            <ac:spMk id="2" creationId="{CC558052-A01E-E4E9-7A41-08F5E028D971}"/>
          </ac:spMkLst>
        </pc:spChg>
        <pc:spChg chg="del">
          <ac:chgData name="Fu, Qiang" userId="cd39a8ac-ebbf-45f8-b949-2694965de25d" providerId="ADAL" clId="{C6CD549F-63F6-5742-A97E-1F34508A6404}" dt="2023-05-13T18:05:54.112" v="419" actId="478"/>
          <ac:spMkLst>
            <pc:docMk/>
            <pc:sldMk cId="264885424" sldId="3545"/>
            <ac:spMk id="3" creationId="{24F54790-F76C-6B25-69A1-469DA2993EC9}"/>
          </ac:spMkLst>
        </pc:spChg>
        <pc:spChg chg="mod">
          <ac:chgData name="Fu, Qiang" userId="cd39a8ac-ebbf-45f8-b949-2694965de25d" providerId="ADAL" clId="{C6CD549F-63F6-5742-A97E-1F34508A6404}" dt="2023-05-13T18:06:37.816" v="429" actId="113"/>
          <ac:spMkLst>
            <pc:docMk/>
            <pc:sldMk cId="264885424" sldId="3545"/>
            <ac:spMk id="6" creationId="{FAC3CB3C-D544-23A8-29D3-BFAD4CC0DBE0}"/>
          </ac:spMkLst>
        </pc:spChg>
        <pc:spChg chg="add mod">
          <ac:chgData name="Fu, Qiang" userId="cd39a8ac-ebbf-45f8-b949-2694965de25d" providerId="ADAL" clId="{C6CD549F-63F6-5742-A97E-1F34508A6404}" dt="2023-05-13T18:06:25.057" v="427" actId="113"/>
          <ac:spMkLst>
            <pc:docMk/>
            <pc:sldMk cId="264885424" sldId="3545"/>
            <ac:spMk id="7" creationId="{9920FE70-1A0D-7EA0-8308-7E40ABF440DA}"/>
          </ac:spMkLst>
        </pc:spChg>
        <pc:spChg chg="add mod">
          <ac:chgData name="Fu, Qiang" userId="cd39a8ac-ebbf-45f8-b949-2694965de25d" providerId="ADAL" clId="{C6CD549F-63F6-5742-A97E-1F34508A6404}" dt="2023-05-13T18:06:16.899" v="424" actId="1076"/>
          <ac:spMkLst>
            <pc:docMk/>
            <pc:sldMk cId="264885424" sldId="3545"/>
            <ac:spMk id="10" creationId="{42C65C02-DFBA-959D-E0D5-A4C09C65E9E8}"/>
          </ac:spMkLst>
        </pc:spChg>
        <pc:spChg chg="add mod">
          <ac:chgData name="Fu, Qiang" userId="cd39a8ac-ebbf-45f8-b949-2694965de25d" providerId="ADAL" clId="{C6CD549F-63F6-5742-A97E-1F34508A6404}" dt="2023-05-13T18:07:20.071" v="432" actId="208"/>
          <ac:spMkLst>
            <pc:docMk/>
            <pc:sldMk cId="264885424" sldId="3545"/>
            <ac:spMk id="12" creationId="{10A598B2-EB81-37E5-3A2F-B6F001C354AA}"/>
          </ac:spMkLst>
        </pc:spChg>
        <pc:grpChg chg="add mod">
          <ac:chgData name="Fu, Qiang" userId="cd39a8ac-ebbf-45f8-b949-2694965de25d" providerId="ADAL" clId="{C6CD549F-63F6-5742-A97E-1F34508A6404}" dt="2023-05-13T18:06:06.326" v="422" actId="1076"/>
          <ac:grpSpMkLst>
            <pc:docMk/>
            <pc:sldMk cId="264885424" sldId="3545"/>
            <ac:grpSpMk id="4" creationId="{A665D9D4-58C8-E0DD-325F-8B93E40BBD51}"/>
          </ac:grpSpMkLst>
        </pc:grpChg>
        <pc:picChg chg="mod">
          <ac:chgData name="Fu, Qiang" userId="cd39a8ac-ebbf-45f8-b949-2694965de25d" providerId="ADAL" clId="{C6CD549F-63F6-5742-A97E-1F34508A6404}" dt="2023-05-13T18:05:55.063" v="420"/>
          <ac:picMkLst>
            <pc:docMk/>
            <pc:sldMk cId="264885424" sldId="3545"/>
            <ac:picMk id="5" creationId="{F744ED9A-C490-3DDC-5D59-CDACDAA323AC}"/>
          </ac:picMkLst>
        </pc:picChg>
        <pc:picChg chg="add mod">
          <ac:chgData name="Fu, Qiang" userId="cd39a8ac-ebbf-45f8-b949-2694965de25d" providerId="ADAL" clId="{C6CD549F-63F6-5742-A97E-1F34508A6404}" dt="2023-05-13T18:06:16.899" v="424" actId="1076"/>
          <ac:picMkLst>
            <pc:docMk/>
            <pc:sldMk cId="264885424" sldId="3545"/>
            <ac:picMk id="9" creationId="{708C33B8-4E21-8B06-714D-0F0CE6B2B63B}"/>
          </ac:picMkLst>
        </pc:picChg>
        <pc:cxnChg chg="add mod">
          <ac:chgData name="Fu, Qiang" userId="cd39a8ac-ebbf-45f8-b949-2694965de25d" providerId="ADAL" clId="{C6CD549F-63F6-5742-A97E-1F34508A6404}" dt="2023-05-13T18:06:10.356" v="423" actId="1076"/>
          <ac:cxnSpMkLst>
            <pc:docMk/>
            <pc:sldMk cId="264885424" sldId="3545"/>
            <ac:cxnSpMk id="8" creationId="{49A8C109-5190-FED3-42A8-855729D0FBC5}"/>
          </ac:cxnSpMkLst>
        </pc:cxnChg>
        <pc:cxnChg chg="add mod">
          <ac:chgData name="Fu, Qiang" userId="cd39a8ac-ebbf-45f8-b949-2694965de25d" providerId="ADAL" clId="{C6CD549F-63F6-5742-A97E-1F34508A6404}" dt="2023-05-13T18:06:19.126" v="425" actId="1076"/>
          <ac:cxnSpMkLst>
            <pc:docMk/>
            <pc:sldMk cId="264885424" sldId="3545"/>
            <ac:cxnSpMk id="11" creationId="{6C6CBFA5-9DAA-16B7-2755-06B857AB502E}"/>
          </ac:cxnSpMkLst>
        </pc:cxnChg>
      </pc:sldChg>
      <pc:sldMasterChg chg="delSldLayout">
        <pc:chgData name="Fu, Qiang" userId="cd39a8ac-ebbf-45f8-b949-2694965de25d" providerId="ADAL" clId="{C6CD549F-63F6-5742-A97E-1F34508A6404}" dt="2023-05-13T17:50:02.482" v="217" actId="2696"/>
        <pc:sldMasterMkLst>
          <pc:docMk/>
          <pc:sldMasterMk cId="1964003841" sldId="2147483672"/>
        </pc:sldMasterMkLst>
        <pc:sldLayoutChg chg="del">
          <pc:chgData name="Fu, Qiang" userId="cd39a8ac-ebbf-45f8-b949-2694965de25d" providerId="ADAL" clId="{C6CD549F-63F6-5742-A97E-1F34508A6404}" dt="2023-05-13T17:50:02.482" v="217" actId="2696"/>
          <pc:sldLayoutMkLst>
            <pc:docMk/>
            <pc:sldMasterMk cId="1964003841" sldId="2147483672"/>
            <pc:sldLayoutMk cId="1613107677" sldId="2147483684"/>
          </pc:sldLayoutMkLst>
        </pc:sldLayoutChg>
        <pc:sldLayoutChg chg="del">
          <pc:chgData name="Fu, Qiang" userId="cd39a8ac-ebbf-45f8-b949-2694965de25d" providerId="ADAL" clId="{C6CD549F-63F6-5742-A97E-1F34508A6404}" dt="2023-05-13T17:42:24.644" v="145" actId="2696"/>
          <pc:sldLayoutMkLst>
            <pc:docMk/>
            <pc:sldMasterMk cId="1964003841" sldId="2147483672"/>
            <pc:sldLayoutMk cId="1865548360" sldId="2147483684"/>
          </pc:sldLayoutMkLst>
        </pc:sldLayoutChg>
      </pc:sldMasterChg>
    </pc:docChg>
  </pc:docChgLst>
  <pc:docChgLst>
    <pc:chgData name="edoleh@udel.edu" userId="S::urn:spo:guest#edoleh@udel.edu::" providerId="AD" clId="Web-{E6B3D428-F0A0-BCF4-EF38-5D61E4450FD9}"/>
    <pc:docChg chg="modSld">
      <pc:chgData name="edoleh@udel.edu" userId="S::urn:spo:guest#edoleh@udel.edu::" providerId="AD" clId="Web-{E6B3D428-F0A0-BCF4-EF38-5D61E4450FD9}" dt="2024-03-18T13:15:16.364" v="122" actId="20577"/>
      <pc:docMkLst>
        <pc:docMk/>
      </pc:docMkLst>
      <pc:sldChg chg="modSp">
        <pc:chgData name="edoleh@udel.edu" userId="S::urn:spo:guest#edoleh@udel.edu::" providerId="AD" clId="Web-{E6B3D428-F0A0-BCF4-EF38-5D61E4450FD9}" dt="2024-03-18T13:15:16.364" v="122" actId="20577"/>
        <pc:sldMkLst>
          <pc:docMk/>
          <pc:sldMk cId="4278569936" sldId="3483"/>
        </pc:sldMkLst>
        <pc:spChg chg="mod">
          <ac:chgData name="edoleh@udel.edu" userId="S::urn:spo:guest#edoleh@udel.edu::" providerId="AD" clId="Web-{E6B3D428-F0A0-BCF4-EF38-5D61E4450FD9}" dt="2024-03-18T13:15:16.364" v="122" actId="20577"/>
          <ac:spMkLst>
            <pc:docMk/>
            <pc:sldMk cId="4278569936" sldId="3483"/>
            <ac:spMk id="17" creationId="{985ED618-CE55-48CA-A67A-9328E410B324}"/>
          </ac:spMkLst>
        </pc:spChg>
      </pc:sldChg>
      <pc:sldChg chg="modSp">
        <pc:chgData name="edoleh@udel.edu" userId="S::urn:spo:guest#edoleh@udel.edu::" providerId="AD" clId="Web-{E6B3D428-F0A0-BCF4-EF38-5D61E4450FD9}" dt="2024-03-17T21:52:18.574" v="100"/>
        <pc:sldMkLst>
          <pc:docMk/>
          <pc:sldMk cId="1428819078" sldId="3624"/>
        </pc:sldMkLst>
        <pc:spChg chg="mod">
          <ac:chgData name="edoleh@udel.edu" userId="S::urn:spo:guest#edoleh@udel.edu::" providerId="AD" clId="Web-{E6B3D428-F0A0-BCF4-EF38-5D61E4450FD9}" dt="2024-03-17T21:51:35.386" v="93" actId="20577"/>
          <ac:spMkLst>
            <pc:docMk/>
            <pc:sldMk cId="1428819078" sldId="3624"/>
            <ac:spMk id="9" creationId="{EF1BA528-6731-7384-E2AC-6FB8430AAEA9}"/>
          </ac:spMkLst>
        </pc:spChg>
        <pc:spChg chg="mod">
          <ac:chgData name="edoleh@udel.edu" userId="S::urn:spo:guest#edoleh@udel.edu::" providerId="AD" clId="Web-{E6B3D428-F0A0-BCF4-EF38-5D61E4450FD9}" dt="2024-03-17T21:52:18.574" v="100"/>
          <ac:spMkLst>
            <pc:docMk/>
            <pc:sldMk cId="1428819078" sldId="3624"/>
            <ac:spMk id="10" creationId="{60CD1CFA-A3A1-ACC6-12C0-1CA35717FF6F}"/>
          </ac:spMkLst>
        </pc:spChg>
      </pc:sldChg>
      <pc:sldChg chg="modSp">
        <pc:chgData name="edoleh@udel.edu" userId="S::urn:spo:guest#edoleh@udel.edu::" providerId="AD" clId="Web-{E6B3D428-F0A0-BCF4-EF38-5D61E4450FD9}" dt="2024-03-17T21:24:18.483" v="24" actId="20577"/>
        <pc:sldMkLst>
          <pc:docMk/>
          <pc:sldMk cId="3417588987" sldId="3668"/>
        </pc:sldMkLst>
        <pc:spChg chg="mod">
          <ac:chgData name="edoleh@udel.edu" userId="S::urn:spo:guest#edoleh@udel.edu::" providerId="AD" clId="Web-{E6B3D428-F0A0-BCF4-EF38-5D61E4450FD9}" dt="2024-03-17T21:24:18.483" v="24" actId="20577"/>
          <ac:spMkLst>
            <pc:docMk/>
            <pc:sldMk cId="3417588987" sldId="3668"/>
            <ac:spMk id="5" creationId="{F508ECED-5CBE-82B4-1FA7-BFAFCEBF9663}"/>
          </ac:spMkLst>
        </pc:spChg>
      </pc:sldChg>
      <pc:sldChg chg="addSp delSp modSp">
        <pc:chgData name="edoleh@udel.edu" userId="S::urn:spo:guest#edoleh@udel.edu::" providerId="AD" clId="Web-{E6B3D428-F0A0-BCF4-EF38-5D61E4450FD9}" dt="2024-03-18T13:11:55.108" v="117"/>
        <pc:sldMkLst>
          <pc:docMk/>
          <pc:sldMk cId="1238613158" sldId="3669"/>
        </pc:sldMkLst>
        <pc:graphicFrameChg chg="mod modGraphic">
          <ac:chgData name="edoleh@udel.edu" userId="S::urn:spo:guest#edoleh@udel.edu::" providerId="AD" clId="Web-{E6B3D428-F0A0-BCF4-EF38-5D61E4450FD9}" dt="2024-03-17T21:48:15.387" v="26"/>
          <ac:graphicFrameMkLst>
            <pc:docMk/>
            <pc:sldMk cId="1238613158" sldId="3669"/>
            <ac:graphicFrameMk id="9" creationId="{76124C22-E3CB-CEAF-D09C-691193D797F1}"/>
          </ac:graphicFrameMkLst>
        </pc:graphicFrameChg>
        <pc:picChg chg="add mod modCrop">
          <ac:chgData name="edoleh@udel.edu" userId="S::urn:spo:guest#edoleh@udel.edu::" providerId="AD" clId="Web-{E6B3D428-F0A0-BCF4-EF38-5D61E4450FD9}" dt="2024-03-18T13:11:55.108" v="117"/>
          <ac:picMkLst>
            <pc:docMk/>
            <pc:sldMk cId="1238613158" sldId="3669"/>
            <ac:picMk id="2" creationId="{809739F0-363D-FCF0-5CB1-89DD49016844}"/>
          </ac:picMkLst>
        </pc:picChg>
        <pc:picChg chg="del">
          <ac:chgData name="edoleh@udel.edu" userId="S::urn:spo:guest#edoleh@udel.edu::" providerId="AD" clId="Web-{E6B3D428-F0A0-BCF4-EF38-5D61E4450FD9}" dt="2024-03-17T21:48:28.371" v="27"/>
          <ac:picMkLst>
            <pc:docMk/>
            <pc:sldMk cId="1238613158" sldId="3669"/>
            <ac:picMk id="2" creationId="{FAD13761-D8CA-8B4B-5F6B-335332C0C848}"/>
          </ac:picMkLst>
        </pc:picChg>
        <pc:picChg chg="add mod modCrop">
          <ac:chgData name="edoleh@udel.edu" userId="S::urn:spo:guest#edoleh@udel.edu::" providerId="AD" clId="Web-{E6B3D428-F0A0-BCF4-EF38-5D61E4450FD9}" dt="2024-03-17T21:48:57.694" v="32"/>
          <ac:picMkLst>
            <pc:docMk/>
            <pc:sldMk cId="1238613158" sldId="3669"/>
            <ac:picMk id="3" creationId="{AF4A4085-69AB-ADF2-1EB4-0688480A4ABF}"/>
          </ac:picMkLst>
        </pc:picChg>
        <pc:picChg chg="add del mod modCrop">
          <ac:chgData name="edoleh@udel.edu" userId="S::urn:spo:guest#edoleh@udel.edu::" providerId="AD" clId="Web-{E6B3D428-F0A0-BCF4-EF38-5D61E4450FD9}" dt="2024-03-18T13:11:39.514" v="113"/>
          <ac:picMkLst>
            <pc:docMk/>
            <pc:sldMk cId="1238613158" sldId="3669"/>
            <ac:picMk id="4" creationId="{6ADAE162-8BEF-C499-38BA-C5EAA222DF62}"/>
          </ac:picMkLst>
        </pc:picChg>
        <pc:picChg chg="del">
          <ac:chgData name="edoleh@udel.edu" userId="S::urn:spo:guest#edoleh@udel.edu::" providerId="AD" clId="Web-{E6B3D428-F0A0-BCF4-EF38-5D61E4450FD9}" dt="2024-03-17T22:00:07.991" v="101"/>
          <ac:picMkLst>
            <pc:docMk/>
            <pc:sldMk cId="1238613158" sldId="3669"/>
            <ac:picMk id="8" creationId="{0095D6F1-A03B-5A0E-60D1-B8CEC47008DF}"/>
          </ac:picMkLst>
        </pc:picChg>
      </pc:sldChg>
    </pc:docChg>
  </pc:docChgLst>
  <pc:docChgLst>
    <pc:chgData name="edoleh@udel.edu" userId="S::urn:spo:guest#edoleh@udel.edu::" providerId="AD" clId="Web-{F40770D6-369B-F91B-0CDD-C41328EEA03D}"/>
    <pc:docChg chg="addSld delSld modSld">
      <pc:chgData name="edoleh@udel.edu" userId="S::urn:spo:guest#edoleh@udel.edu::" providerId="AD" clId="Web-{F40770D6-369B-F91B-0CDD-C41328EEA03D}" dt="2023-04-13T16:41:38.747" v="1040"/>
      <pc:docMkLst>
        <pc:docMk/>
      </pc:docMkLst>
      <pc:sldChg chg="modSp">
        <pc:chgData name="edoleh@udel.edu" userId="S::urn:spo:guest#edoleh@udel.edu::" providerId="AD" clId="Web-{F40770D6-369B-F91B-0CDD-C41328EEA03D}" dt="2023-04-13T03:15:59.737" v="1029" actId="20577"/>
        <pc:sldMkLst>
          <pc:docMk/>
          <pc:sldMk cId="2871796005" sldId="345"/>
        </pc:sldMkLst>
        <pc:spChg chg="mod">
          <ac:chgData name="edoleh@udel.edu" userId="S::urn:spo:guest#edoleh@udel.edu::" providerId="AD" clId="Web-{F40770D6-369B-F91B-0CDD-C41328EEA03D}" dt="2023-04-13T03:15:17.704" v="1018" actId="20577"/>
          <ac:spMkLst>
            <pc:docMk/>
            <pc:sldMk cId="2871796005" sldId="345"/>
            <ac:spMk id="4" creationId="{399681C9-DA06-4DEE-503C-119A630C36FD}"/>
          </ac:spMkLst>
        </pc:spChg>
        <pc:spChg chg="mod">
          <ac:chgData name="edoleh@udel.edu" userId="S::urn:spo:guest#edoleh@udel.edu::" providerId="AD" clId="Web-{F40770D6-369B-F91B-0CDD-C41328EEA03D}" dt="2023-04-13T03:15:24.407" v="1021" actId="20577"/>
          <ac:spMkLst>
            <pc:docMk/>
            <pc:sldMk cId="2871796005" sldId="345"/>
            <ac:spMk id="5" creationId="{5AC21AB1-A5E2-9773-027B-7BB50017C6D9}"/>
          </ac:spMkLst>
        </pc:spChg>
        <pc:spChg chg="mod">
          <ac:chgData name="edoleh@udel.edu" userId="S::urn:spo:guest#edoleh@udel.edu::" providerId="AD" clId="Web-{F40770D6-369B-F91B-0CDD-C41328EEA03D}" dt="2023-04-13T03:15:59.737" v="1029" actId="20577"/>
          <ac:spMkLst>
            <pc:docMk/>
            <pc:sldMk cId="2871796005" sldId="345"/>
            <ac:spMk id="11" creationId="{415D20AA-8F43-603A-B1DA-B119CADFFA6A}"/>
          </ac:spMkLst>
        </pc:spChg>
        <pc:spChg chg="mod">
          <ac:chgData name="edoleh@udel.edu" userId="S::urn:spo:guest#edoleh@udel.edu::" providerId="AD" clId="Web-{F40770D6-369B-F91B-0CDD-C41328EEA03D}" dt="2023-04-13T03:15:30.408" v="1026" actId="20577"/>
          <ac:spMkLst>
            <pc:docMk/>
            <pc:sldMk cId="2871796005" sldId="345"/>
            <ac:spMk id="18" creationId="{8B5C16C7-7C73-7F17-31BB-C752DB34D201}"/>
          </ac:spMkLst>
        </pc:spChg>
      </pc:sldChg>
      <pc:sldChg chg="modSp">
        <pc:chgData name="edoleh@udel.edu" userId="S::urn:spo:guest#edoleh@udel.edu::" providerId="AD" clId="Web-{F40770D6-369B-F91B-0CDD-C41328EEA03D}" dt="2023-04-13T02:51:20.985" v="827" actId="20577"/>
        <pc:sldMkLst>
          <pc:docMk/>
          <pc:sldMk cId="2049175137" sldId="3477"/>
        </pc:sldMkLst>
        <pc:spChg chg="mod">
          <ac:chgData name="edoleh@udel.edu" userId="S::urn:spo:guest#edoleh@udel.edu::" providerId="AD" clId="Web-{F40770D6-369B-F91B-0CDD-C41328EEA03D}" dt="2023-04-13T02:51:20.985" v="827" actId="20577"/>
          <ac:spMkLst>
            <pc:docMk/>
            <pc:sldMk cId="2049175137" sldId="3477"/>
            <ac:spMk id="3" creationId="{87D2D120-3BB7-68B9-9339-48B0E6DBF2B9}"/>
          </ac:spMkLst>
        </pc:spChg>
      </pc:sldChg>
      <pc:sldChg chg="addSp modSp">
        <pc:chgData name="edoleh@udel.edu" userId="S::urn:spo:guest#edoleh@udel.edu::" providerId="AD" clId="Web-{F40770D6-369B-F91B-0CDD-C41328EEA03D}" dt="2023-04-13T02:44:17.549" v="730" actId="20577"/>
        <pc:sldMkLst>
          <pc:docMk/>
          <pc:sldMk cId="3433401761" sldId="3490"/>
        </pc:sldMkLst>
        <pc:spChg chg="add mod">
          <ac:chgData name="edoleh@udel.edu" userId="S::urn:spo:guest#edoleh@udel.edu::" providerId="AD" clId="Web-{F40770D6-369B-F91B-0CDD-C41328EEA03D}" dt="2023-04-13T02:44:17.549" v="730" actId="20577"/>
          <ac:spMkLst>
            <pc:docMk/>
            <pc:sldMk cId="3433401761" sldId="3490"/>
            <ac:spMk id="2" creationId="{A5741044-76D3-E33F-D348-3F29C72D840E}"/>
          </ac:spMkLst>
        </pc:spChg>
        <pc:picChg chg="mod">
          <ac:chgData name="edoleh@udel.edu" userId="S::urn:spo:guest#edoleh@udel.edu::" providerId="AD" clId="Web-{F40770D6-369B-F91B-0CDD-C41328EEA03D}" dt="2023-04-13T02:10:52.012" v="52" actId="1076"/>
          <ac:picMkLst>
            <pc:docMk/>
            <pc:sldMk cId="3433401761" sldId="3490"/>
            <ac:picMk id="7" creationId="{1439616A-F6AC-CB9B-8A6B-AECA9AE52A61}"/>
          </ac:picMkLst>
        </pc:picChg>
      </pc:sldChg>
      <pc:sldChg chg="addSp delSp modSp">
        <pc:chgData name="edoleh@udel.edu" userId="S::urn:spo:guest#edoleh@udel.edu::" providerId="AD" clId="Web-{F40770D6-369B-F91B-0CDD-C41328EEA03D}" dt="2023-04-13T01:44:55.746" v="7" actId="1076"/>
        <pc:sldMkLst>
          <pc:docMk/>
          <pc:sldMk cId="660118124" sldId="3491"/>
        </pc:sldMkLst>
        <pc:spChg chg="add del mod">
          <ac:chgData name="edoleh@udel.edu" userId="S::urn:spo:guest#edoleh@udel.edu::" providerId="AD" clId="Web-{F40770D6-369B-F91B-0CDD-C41328EEA03D}" dt="2023-04-13T01:43:03.976" v="1"/>
          <ac:spMkLst>
            <pc:docMk/>
            <pc:sldMk cId="660118124" sldId="3491"/>
            <ac:spMk id="4" creationId="{36E62CC7-0FDF-B0FF-6BD9-2C889E18D6C1}"/>
          </ac:spMkLst>
        </pc:spChg>
        <pc:graphicFrameChg chg="del">
          <ac:chgData name="edoleh@udel.edu" userId="S::urn:spo:guest#edoleh@udel.edu::" providerId="AD" clId="Web-{F40770D6-369B-F91B-0CDD-C41328EEA03D}" dt="2023-04-13T01:42:45.335" v="0"/>
          <ac:graphicFrameMkLst>
            <pc:docMk/>
            <pc:sldMk cId="660118124" sldId="3491"/>
            <ac:graphicFrameMk id="2" creationId="{2D68CCD5-BCCB-3A54-6B92-30E850FEA248}"/>
          </ac:graphicFrameMkLst>
        </pc:graphicFrameChg>
        <pc:picChg chg="add mod ord">
          <ac:chgData name="edoleh@udel.edu" userId="S::urn:spo:guest#edoleh@udel.edu::" providerId="AD" clId="Web-{F40770D6-369B-F91B-0CDD-C41328EEA03D}" dt="2023-04-13T01:44:55.746" v="7" actId="1076"/>
          <ac:picMkLst>
            <pc:docMk/>
            <pc:sldMk cId="660118124" sldId="3491"/>
            <ac:picMk id="6" creationId="{C11D9AA4-C62C-FA52-42A2-4B6C410444F9}"/>
          </ac:picMkLst>
        </pc:picChg>
      </pc:sldChg>
      <pc:sldChg chg="new del">
        <pc:chgData name="edoleh@udel.edu" userId="S::urn:spo:guest#edoleh@udel.edu::" providerId="AD" clId="Web-{F40770D6-369B-F91B-0CDD-C41328EEA03D}" dt="2023-04-13T02:11:35.748" v="55"/>
        <pc:sldMkLst>
          <pc:docMk/>
          <pc:sldMk cId="3046464088" sldId="3492"/>
        </pc:sldMkLst>
      </pc:sldChg>
      <pc:sldChg chg="addSp delSp modSp add replId">
        <pc:chgData name="edoleh@udel.edu" userId="S::urn:spo:guest#edoleh@udel.edu::" providerId="AD" clId="Web-{F40770D6-369B-F91B-0CDD-C41328EEA03D}" dt="2023-04-13T16:41:38.747" v="1040"/>
        <pc:sldMkLst>
          <pc:docMk/>
          <pc:sldMk cId="3521772948" sldId="3493"/>
        </pc:sldMkLst>
        <pc:spChg chg="del">
          <ac:chgData name="edoleh@udel.edu" userId="S::urn:spo:guest#edoleh@udel.edu::" providerId="AD" clId="Web-{F40770D6-369B-F91B-0CDD-C41328EEA03D}" dt="2023-04-13T02:11:48.798" v="59"/>
          <ac:spMkLst>
            <pc:docMk/>
            <pc:sldMk cId="3521772948" sldId="3493"/>
            <ac:spMk id="2" creationId="{A5741044-76D3-E33F-D348-3F29C72D840E}"/>
          </ac:spMkLst>
        </pc:spChg>
        <pc:spChg chg="add del mod">
          <ac:chgData name="edoleh@udel.edu" userId="S::urn:spo:guest#edoleh@udel.edu::" providerId="AD" clId="Web-{F40770D6-369B-F91B-0CDD-C41328EEA03D}" dt="2023-04-13T02:11:47.126" v="58"/>
          <ac:spMkLst>
            <pc:docMk/>
            <pc:sldMk cId="3521772948" sldId="3493"/>
            <ac:spMk id="4" creationId="{AF85E2FE-2853-5874-4FA1-ADBCA57C5993}"/>
          </ac:spMkLst>
        </pc:spChg>
        <pc:spChg chg="mod">
          <ac:chgData name="edoleh@udel.edu" userId="S::urn:spo:guest#edoleh@udel.edu::" providerId="AD" clId="Web-{F40770D6-369B-F91B-0CDD-C41328EEA03D}" dt="2023-04-13T02:42:25.546" v="697" actId="20577"/>
          <ac:spMkLst>
            <pc:docMk/>
            <pc:sldMk cId="3521772948" sldId="3493"/>
            <ac:spMk id="5" creationId="{32AC5139-FE1D-D98E-14B1-8693DDA6D7ED}"/>
          </ac:spMkLst>
        </pc:spChg>
        <pc:spChg chg="add del mod">
          <ac:chgData name="edoleh@udel.edu" userId="S::urn:spo:guest#edoleh@udel.edu::" providerId="AD" clId="Web-{F40770D6-369B-F91B-0CDD-C41328EEA03D}" dt="2023-04-13T02:18:01.561" v="74"/>
          <ac:spMkLst>
            <pc:docMk/>
            <pc:sldMk cId="3521772948" sldId="3493"/>
            <ac:spMk id="8" creationId="{6F753D09-7E5D-8225-7FE9-54227F70476D}"/>
          </ac:spMkLst>
        </pc:spChg>
        <pc:spChg chg="add mod">
          <ac:chgData name="edoleh@udel.edu" userId="S::urn:spo:guest#edoleh@udel.edu::" providerId="AD" clId="Web-{F40770D6-369B-F91B-0CDD-C41328EEA03D}" dt="2023-04-13T02:47:34.368" v="743" actId="1076"/>
          <ac:spMkLst>
            <pc:docMk/>
            <pc:sldMk cId="3521772948" sldId="3493"/>
            <ac:spMk id="10" creationId="{7B6A9789-59BB-2ABF-FF10-8838C4033A3F}"/>
          </ac:spMkLst>
        </pc:spChg>
        <pc:graphicFrameChg chg="add mod modGraphic">
          <ac:chgData name="edoleh@udel.edu" userId="S::urn:spo:guest#edoleh@udel.edu::" providerId="AD" clId="Web-{F40770D6-369B-F91B-0CDD-C41328EEA03D}" dt="2023-04-13T16:41:38.747" v="1040"/>
          <ac:graphicFrameMkLst>
            <pc:docMk/>
            <pc:sldMk cId="3521772948" sldId="3493"/>
            <ac:graphicFrameMk id="9" creationId="{164BCED8-64FE-4F5F-75A1-234E7F804FC3}"/>
          </ac:graphicFrameMkLst>
        </pc:graphicFrameChg>
        <pc:picChg chg="add del mod">
          <ac:chgData name="edoleh@udel.edu" userId="S::urn:spo:guest#edoleh@udel.edu::" providerId="AD" clId="Web-{F40770D6-369B-F91B-0CDD-C41328EEA03D}" dt="2023-04-13T02:17:58.467" v="73"/>
          <ac:picMkLst>
            <pc:docMk/>
            <pc:sldMk cId="3521772948" sldId="3493"/>
            <ac:picMk id="6" creationId="{B1DAFD12-1300-1598-7254-25B646E29E6C}"/>
          </ac:picMkLst>
        </pc:picChg>
        <pc:picChg chg="del">
          <ac:chgData name="edoleh@udel.edu" userId="S::urn:spo:guest#edoleh@udel.edu::" providerId="AD" clId="Web-{F40770D6-369B-F91B-0CDD-C41328EEA03D}" dt="2023-04-13T02:11:43.189" v="56"/>
          <ac:picMkLst>
            <pc:docMk/>
            <pc:sldMk cId="3521772948" sldId="3493"/>
            <ac:picMk id="7" creationId="{1439616A-F6AC-CB9B-8A6B-AECA9AE52A61}"/>
          </ac:picMkLst>
        </pc:picChg>
      </pc:sldChg>
      <pc:sldChg chg="addSp delSp modSp add del replId">
        <pc:chgData name="edoleh@udel.edu" userId="S::urn:spo:guest#edoleh@udel.edu::" providerId="AD" clId="Web-{F40770D6-369B-F91B-0CDD-C41328EEA03D}" dt="2023-04-13T16:11:01.594" v="1030"/>
        <pc:sldMkLst>
          <pc:docMk/>
          <pc:sldMk cId="2686372817" sldId="3494"/>
        </pc:sldMkLst>
        <pc:spChg chg="mod">
          <ac:chgData name="edoleh@udel.edu" userId="S::urn:spo:guest#edoleh@udel.edu::" providerId="AD" clId="Web-{F40770D6-369B-F91B-0CDD-C41328EEA03D}" dt="2023-04-13T02:50:53.250" v="824" actId="20577"/>
          <ac:spMkLst>
            <pc:docMk/>
            <pc:sldMk cId="2686372817" sldId="3494"/>
            <ac:spMk id="5" creationId="{32AC5139-FE1D-D98E-14B1-8693DDA6D7ED}"/>
          </ac:spMkLst>
        </pc:spChg>
        <pc:spChg chg="del">
          <ac:chgData name="edoleh@udel.edu" userId="S::urn:spo:guest#edoleh@udel.edu::" providerId="AD" clId="Web-{F40770D6-369B-F91B-0CDD-C41328EEA03D}" dt="2023-04-13T02:50:42.655" v="815"/>
          <ac:spMkLst>
            <pc:docMk/>
            <pc:sldMk cId="2686372817" sldId="3494"/>
            <ac:spMk id="10" creationId="{7B6A9789-59BB-2ABF-FF10-8838C4033A3F}"/>
          </ac:spMkLst>
        </pc:spChg>
        <pc:graphicFrameChg chg="del">
          <ac:chgData name="edoleh@udel.edu" userId="S::urn:spo:guest#edoleh@udel.edu::" providerId="AD" clId="Web-{F40770D6-369B-F91B-0CDD-C41328EEA03D}" dt="2023-04-13T02:50:40.405" v="814"/>
          <ac:graphicFrameMkLst>
            <pc:docMk/>
            <pc:sldMk cId="2686372817" sldId="3494"/>
            <ac:graphicFrameMk id="9" creationId="{164BCED8-64FE-4F5F-75A1-234E7F804FC3}"/>
          </ac:graphicFrameMkLst>
        </pc:graphicFrameChg>
        <pc:picChg chg="add mod">
          <ac:chgData name="edoleh@udel.edu" userId="S::urn:spo:guest#edoleh@udel.edu::" providerId="AD" clId="Web-{F40770D6-369B-F91B-0CDD-C41328EEA03D}" dt="2023-04-13T02:55:24.852" v="865" actId="1076"/>
          <ac:picMkLst>
            <pc:docMk/>
            <pc:sldMk cId="2686372817" sldId="3494"/>
            <ac:picMk id="2" creationId="{418A4AE1-422D-BA0C-5702-2FB55E920231}"/>
          </ac:picMkLst>
        </pc:picChg>
      </pc:sldChg>
    </pc:docChg>
  </pc:docChgLst>
  <pc:docChgLst>
    <pc:chgData name="edoleh@udel.edu" userId="S::urn:spo:guest#edoleh@udel.edu::" providerId="AD" clId="Web-{95F8DD2F-6DCB-058A-DDA3-B2126895DA48}"/>
    <pc:docChg chg="addSld delSld modSld">
      <pc:chgData name="edoleh@udel.edu" userId="S::urn:spo:guest#edoleh@udel.edu::" providerId="AD" clId="Web-{95F8DD2F-6DCB-058A-DDA3-B2126895DA48}" dt="2023-08-19T14:48:01.666" v="30" actId="1076"/>
      <pc:docMkLst>
        <pc:docMk/>
      </pc:docMkLst>
      <pc:sldChg chg="addSp delSp modSp">
        <pc:chgData name="edoleh@udel.edu" userId="S::urn:spo:guest#edoleh@udel.edu::" providerId="AD" clId="Web-{95F8DD2F-6DCB-058A-DDA3-B2126895DA48}" dt="2023-08-19T14:48:01.666" v="30" actId="1076"/>
        <pc:sldMkLst>
          <pc:docMk/>
          <pc:sldMk cId="2767852888" sldId="3588"/>
        </pc:sldMkLst>
        <pc:picChg chg="add del mod">
          <ac:chgData name="edoleh@udel.edu" userId="S::urn:spo:guest#edoleh@udel.edu::" providerId="AD" clId="Web-{95F8DD2F-6DCB-058A-DDA3-B2126895DA48}" dt="2023-08-19T14:46:47.320" v="13"/>
          <ac:picMkLst>
            <pc:docMk/>
            <pc:sldMk cId="2767852888" sldId="3588"/>
            <ac:picMk id="2" creationId="{88C9432A-1676-904D-81F6-C12C9870C58D}"/>
          </ac:picMkLst>
        </pc:picChg>
        <pc:picChg chg="add mod">
          <ac:chgData name="edoleh@udel.edu" userId="S::urn:spo:guest#edoleh@udel.edu::" providerId="AD" clId="Web-{95F8DD2F-6DCB-058A-DDA3-B2126895DA48}" dt="2023-08-19T14:47:59.166" v="29" actId="1076"/>
          <ac:picMkLst>
            <pc:docMk/>
            <pc:sldMk cId="2767852888" sldId="3588"/>
            <ac:picMk id="3" creationId="{FE8CA236-D2DA-6AD5-9C2D-EFA6AA292796}"/>
          </ac:picMkLst>
        </pc:picChg>
        <pc:picChg chg="add mod">
          <ac:chgData name="edoleh@udel.edu" userId="S::urn:spo:guest#edoleh@udel.edu::" providerId="AD" clId="Web-{95F8DD2F-6DCB-058A-DDA3-B2126895DA48}" dt="2023-08-19T14:48:01.666" v="30" actId="1076"/>
          <ac:picMkLst>
            <pc:docMk/>
            <pc:sldMk cId="2767852888" sldId="3588"/>
            <ac:picMk id="4" creationId="{6C2987F4-F5E3-C58B-7F07-21C159D34FF1}"/>
          </ac:picMkLst>
        </pc:picChg>
        <pc:picChg chg="del">
          <ac:chgData name="edoleh@udel.edu" userId="S::urn:spo:guest#edoleh@udel.edu::" providerId="AD" clId="Web-{95F8DD2F-6DCB-058A-DDA3-B2126895DA48}" dt="2023-08-19T14:46:27.132" v="4"/>
          <ac:picMkLst>
            <pc:docMk/>
            <pc:sldMk cId="2767852888" sldId="3588"/>
            <ac:picMk id="8" creationId="{5330C182-84E4-2D7C-A9CC-BD3D5EF5CD38}"/>
          </ac:picMkLst>
        </pc:picChg>
      </pc:sldChg>
      <pc:sldChg chg="add replId">
        <pc:chgData name="edoleh@udel.edu" userId="S::urn:spo:guest#edoleh@udel.edu::" providerId="AD" clId="Web-{95F8DD2F-6DCB-058A-DDA3-B2126895DA48}" dt="2023-08-19T14:46:09.944" v="2"/>
        <pc:sldMkLst>
          <pc:docMk/>
          <pc:sldMk cId="2926311217" sldId="3589"/>
        </pc:sldMkLst>
      </pc:sldChg>
      <pc:sldChg chg="new del">
        <pc:chgData name="edoleh@udel.edu" userId="S::urn:spo:guest#edoleh@udel.edu::" providerId="AD" clId="Web-{95F8DD2F-6DCB-058A-DDA3-B2126895DA48}" dt="2023-08-19T14:46:05.851" v="1"/>
        <pc:sldMkLst>
          <pc:docMk/>
          <pc:sldMk cId="3240462689" sldId="3589"/>
        </pc:sldMkLst>
      </pc:sldChg>
      <pc:sldChg chg="add replId">
        <pc:chgData name="edoleh@udel.edu" userId="S::urn:spo:guest#edoleh@udel.edu::" providerId="AD" clId="Web-{95F8DD2F-6DCB-058A-DDA3-B2126895DA48}" dt="2023-08-19T14:46:45.570" v="12"/>
        <pc:sldMkLst>
          <pc:docMk/>
          <pc:sldMk cId="152708635" sldId="3590"/>
        </pc:sldMkLst>
      </pc:sldChg>
      <pc:sldChg chg="new del">
        <pc:chgData name="edoleh@udel.edu" userId="S::urn:spo:guest#edoleh@udel.edu::" providerId="AD" clId="Web-{95F8DD2F-6DCB-058A-DDA3-B2126895DA48}" dt="2023-08-19T14:46:42.805" v="11"/>
        <pc:sldMkLst>
          <pc:docMk/>
          <pc:sldMk cId="662443992" sldId="3590"/>
        </pc:sldMkLst>
      </pc:sldChg>
    </pc:docChg>
  </pc:docChgLst>
  <pc:docChgLst>
    <pc:chgData name="edoleh@udel.edu" userId="S::urn:spo:guest#edoleh@udel.edu::" providerId="AD" clId="Web-{456BF089-344B-5F1C-ED0E-1068B04D9959}"/>
    <pc:docChg chg="modSld">
      <pc:chgData name="edoleh@udel.edu" userId="S::urn:spo:guest#edoleh@udel.edu::" providerId="AD" clId="Web-{456BF089-344B-5F1C-ED0E-1068B04D9959}" dt="2023-04-17T14:12:22.616" v="3" actId="1076"/>
      <pc:docMkLst>
        <pc:docMk/>
      </pc:docMkLst>
      <pc:sldChg chg="modSp">
        <pc:chgData name="edoleh@udel.edu" userId="S::urn:spo:guest#edoleh@udel.edu::" providerId="AD" clId="Web-{456BF089-344B-5F1C-ED0E-1068B04D9959}" dt="2023-04-17T14:12:22.616" v="3" actId="1076"/>
        <pc:sldMkLst>
          <pc:docMk/>
          <pc:sldMk cId="1413896537" sldId="3497"/>
        </pc:sldMkLst>
        <pc:spChg chg="mod">
          <ac:chgData name="edoleh@udel.edu" userId="S::urn:spo:guest#edoleh@udel.edu::" providerId="AD" clId="Web-{456BF089-344B-5F1C-ED0E-1068B04D9959}" dt="2023-04-17T14:12:22.616" v="3" actId="1076"/>
          <ac:spMkLst>
            <pc:docMk/>
            <pc:sldMk cId="1413896537" sldId="3497"/>
            <ac:spMk id="2" creationId="{A5741044-76D3-E33F-D348-3F29C72D840E}"/>
          </ac:spMkLst>
        </pc:spChg>
      </pc:sldChg>
      <pc:sldChg chg="modSp">
        <pc:chgData name="edoleh@udel.edu" userId="S::urn:spo:guest#edoleh@udel.edu::" providerId="AD" clId="Web-{456BF089-344B-5F1C-ED0E-1068B04D9959}" dt="2023-04-17T14:12:09.506" v="1" actId="20577"/>
        <pc:sldMkLst>
          <pc:docMk/>
          <pc:sldMk cId="1134312995" sldId="3498"/>
        </pc:sldMkLst>
        <pc:spChg chg="mod">
          <ac:chgData name="edoleh@udel.edu" userId="S::urn:spo:guest#edoleh@udel.edu::" providerId="AD" clId="Web-{456BF089-344B-5F1C-ED0E-1068B04D9959}" dt="2023-04-17T14:12:09.506" v="1" actId="20577"/>
          <ac:spMkLst>
            <pc:docMk/>
            <pc:sldMk cId="1134312995" sldId="3498"/>
            <ac:spMk id="2" creationId="{A5741044-76D3-E33F-D348-3F29C72D840E}"/>
          </ac:spMkLst>
        </pc:spChg>
      </pc:sldChg>
      <pc:sldChg chg="modSp">
        <pc:chgData name="edoleh@udel.edu" userId="S::urn:spo:guest#edoleh@udel.edu::" providerId="AD" clId="Web-{456BF089-344B-5F1C-ED0E-1068B04D9959}" dt="2023-04-17T14:12:16.319" v="2" actId="1076"/>
        <pc:sldMkLst>
          <pc:docMk/>
          <pc:sldMk cId="2771888231" sldId="3500"/>
        </pc:sldMkLst>
        <pc:spChg chg="mod">
          <ac:chgData name="edoleh@udel.edu" userId="S::urn:spo:guest#edoleh@udel.edu::" providerId="AD" clId="Web-{456BF089-344B-5F1C-ED0E-1068B04D9959}" dt="2023-04-17T14:12:16.319" v="2" actId="1076"/>
          <ac:spMkLst>
            <pc:docMk/>
            <pc:sldMk cId="2771888231" sldId="3500"/>
            <ac:spMk id="2" creationId="{A5741044-76D3-E33F-D348-3F29C72D840E}"/>
          </ac:spMkLst>
        </pc:spChg>
      </pc:sldChg>
    </pc:docChg>
  </pc:docChgLst>
  <pc:docChgLst>
    <pc:chgData name="Fu, Qiang" userId="cd39a8ac-ebbf-45f8-b949-2694965de25d" providerId="ADAL" clId="{7256F6AE-75AD-B34E-9D56-117396014D40}"/>
    <pc:docChg chg="undo custSel addSld delSld modSld sldOrd">
      <pc:chgData name="Fu, Qiang" userId="cd39a8ac-ebbf-45f8-b949-2694965de25d" providerId="ADAL" clId="{7256F6AE-75AD-B34E-9D56-117396014D40}" dt="2023-09-25T21:24:18.619" v="599" actId="13926"/>
      <pc:docMkLst>
        <pc:docMk/>
      </pc:docMkLst>
      <pc:sldChg chg="modSp add mod">
        <pc:chgData name="Fu, Qiang" userId="cd39a8ac-ebbf-45f8-b949-2694965de25d" providerId="ADAL" clId="{7256F6AE-75AD-B34E-9D56-117396014D40}" dt="2023-09-15T20:08:40.952" v="585" actId="20577"/>
        <pc:sldMkLst>
          <pc:docMk/>
          <pc:sldMk cId="3021947876" sldId="303"/>
        </pc:sldMkLst>
        <pc:spChg chg="mod">
          <ac:chgData name="Fu, Qiang" userId="cd39a8ac-ebbf-45f8-b949-2694965de25d" providerId="ADAL" clId="{7256F6AE-75AD-B34E-9D56-117396014D40}" dt="2023-09-15T20:08:40.952" v="585" actId="20577"/>
          <ac:spMkLst>
            <pc:docMk/>
            <pc:sldMk cId="3021947876" sldId="303"/>
            <ac:spMk id="16" creationId="{D2CD1E92-75AD-99E9-841C-4F9A76ED40DB}"/>
          </ac:spMkLst>
        </pc:spChg>
      </pc:sldChg>
      <pc:sldChg chg="modSp mod">
        <pc:chgData name="Fu, Qiang" userId="cd39a8ac-ebbf-45f8-b949-2694965de25d" providerId="ADAL" clId="{7256F6AE-75AD-B34E-9D56-117396014D40}" dt="2023-09-15T19:52:27.871" v="326" actId="20577"/>
        <pc:sldMkLst>
          <pc:docMk/>
          <pc:sldMk cId="2049175137" sldId="3477"/>
        </pc:sldMkLst>
        <pc:spChg chg="mod">
          <ac:chgData name="Fu, Qiang" userId="cd39a8ac-ebbf-45f8-b949-2694965de25d" providerId="ADAL" clId="{7256F6AE-75AD-B34E-9D56-117396014D40}" dt="2023-09-15T19:52:27.871" v="326" actId="20577"/>
          <ac:spMkLst>
            <pc:docMk/>
            <pc:sldMk cId="2049175137" sldId="3477"/>
            <ac:spMk id="3" creationId="{87D2D120-3BB7-68B9-9339-48B0E6DBF2B9}"/>
          </ac:spMkLst>
        </pc:spChg>
      </pc:sldChg>
      <pc:sldChg chg="modSp">
        <pc:chgData name="Fu, Qiang" userId="cd39a8ac-ebbf-45f8-b949-2694965de25d" providerId="ADAL" clId="{7256F6AE-75AD-B34E-9D56-117396014D40}" dt="2023-09-25T21:24:18.619" v="599" actId="13926"/>
        <pc:sldMkLst>
          <pc:docMk/>
          <pc:sldMk cId="922772324" sldId="3494"/>
        </pc:sldMkLst>
        <pc:graphicFrameChg chg="mod">
          <ac:chgData name="Fu, Qiang" userId="cd39a8ac-ebbf-45f8-b949-2694965de25d" providerId="ADAL" clId="{7256F6AE-75AD-B34E-9D56-117396014D40}" dt="2023-09-25T21:24:18.619" v="599" actId="13926"/>
          <ac:graphicFrameMkLst>
            <pc:docMk/>
            <pc:sldMk cId="922772324" sldId="3494"/>
            <ac:graphicFrameMk id="4" creationId="{0C583038-D931-D200-7353-B3DDC5A51251}"/>
          </ac:graphicFrameMkLst>
        </pc:graphicFrameChg>
      </pc:sldChg>
      <pc:sldChg chg="del">
        <pc:chgData name="Fu, Qiang" userId="cd39a8ac-ebbf-45f8-b949-2694965de25d" providerId="ADAL" clId="{7256F6AE-75AD-B34E-9D56-117396014D40}" dt="2023-09-15T19:52:03.559" v="283" actId="2696"/>
        <pc:sldMkLst>
          <pc:docMk/>
          <pc:sldMk cId="1945603721" sldId="3549"/>
        </pc:sldMkLst>
      </pc:sldChg>
      <pc:sldChg chg="del">
        <pc:chgData name="Fu, Qiang" userId="cd39a8ac-ebbf-45f8-b949-2694965de25d" providerId="ADAL" clId="{7256F6AE-75AD-B34E-9D56-117396014D40}" dt="2023-09-15T19:52:04.045" v="284" actId="2696"/>
        <pc:sldMkLst>
          <pc:docMk/>
          <pc:sldMk cId="66702755" sldId="3554"/>
        </pc:sldMkLst>
      </pc:sldChg>
      <pc:sldChg chg="del">
        <pc:chgData name="Fu, Qiang" userId="cd39a8ac-ebbf-45f8-b949-2694965de25d" providerId="ADAL" clId="{7256F6AE-75AD-B34E-9D56-117396014D40}" dt="2023-09-15T19:52:03.187" v="282" actId="2696"/>
        <pc:sldMkLst>
          <pc:docMk/>
          <pc:sldMk cId="2501157377" sldId="3564"/>
        </pc:sldMkLst>
      </pc:sldChg>
      <pc:sldChg chg="del">
        <pc:chgData name="Fu, Qiang" userId="cd39a8ac-ebbf-45f8-b949-2694965de25d" providerId="ADAL" clId="{7256F6AE-75AD-B34E-9D56-117396014D40}" dt="2023-09-15T19:52:04.467" v="285" actId="2696"/>
        <pc:sldMkLst>
          <pc:docMk/>
          <pc:sldMk cId="4139213732" sldId="3565"/>
        </pc:sldMkLst>
      </pc:sldChg>
      <pc:sldChg chg="del">
        <pc:chgData name="Fu, Qiang" userId="cd39a8ac-ebbf-45f8-b949-2694965de25d" providerId="ADAL" clId="{7256F6AE-75AD-B34E-9D56-117396014D40}" dt="2023-09-15T19:26:48.358" v="1" actId="2696"/>
        <pc:sldMkLst>
          <pc:docMk/>
          <pc:sldMk cId="2915478424" sldId="3566"/>
        </pc:sldMkLst>
      </pc:sldChg>
      <pc:sldChg chg="del">
        <pc:chgData name="Fu, Qiang" userId="cd39a8ac-ebbf-45f8-b949-2694965de25d" providerId="ADAL" clId="{7256F6AE-75AD-B34E-9D56-117396014D40}" dt="2023-09-15T19:27:01.967" v="3" actId="2696"/>
        <pc:sldMkLst>
          <pc:docMk/>
          <pc:sldMk cId="4072360406" sldId="3570"/>
        </pc:sldMkLst>
      </pc:sldChg>
      <pc:sldChg chg="del">
        <pc:chgData name="Fu, Qiang" userId="cd39a8ac-ebbf-45f8-b949-2694965de25d" providerId="ADAL" clId="{7256F6AE-75AD-B34E-9D56-117396014D40}" dt="2023-09-15T19:27:18.727" v="5" actId="2696"/>
        <pc:sldMkLst>
          <pc:docMk/>
          <pc:sldMk cId="993887108" sldId="3571"/>
        </pc:sldMkLst>
      </pc:sldChg>
      <pc:sldChg chg="addSp delSp modSp mod ord">
        <pc:chgData name="Fu, Qiang" userId="cd39a8ac-ebbf-45f8-b949-2694965de25d" providerId="ADAL" clId="{7256F6AE-75AD-B34E-9D56-117396014D40}" dt="2023-09-15T20:08:52.905" v="586" actId="207"/>
        <pc:sldMkLst>
          <pc:docMk/>
          <pc:sldMk cId="3716843391" sldId="3573"/>
        </pc:sldMkLst>
        <pc:spChg chg="mod">
          <ac:chgData name="Fu, Qiang" userId="cd39a8ac-ebbf-45f8-b949-2694965de25d" providerId="ADAL" clId="{7256F6AE-75AD-B34E-9D56-117396014D40}" dt="2023-09-15T19:51:28.175" v="279" actId="1076"/>
          <ac:spMkLst>
            <pc:docMk/>
            <pc:sldMk cId="3716843391" sldId="3573"/>
            <ac:spMk id="2" creationId="{2027ECFB-117B-116E-10C6-0F72C31703F1}"/>
          </ac:spMkLst>
        </pc:spChg>
        <pc:spChg chg="add del mod">
          <ac:chgData name="Fu, Qiang" userId="cd39a8ac-ebbf-45f8-b949-2694965de25d" providerId="ADAL" clId="{7256F6AE-75AD-B34E-9D56-117396014D40}" dt="2023-09-15T20:06:20.487" v="558" actId="478"/>
          <ac:spMkLst>
            <pc:docMk/>
            <pc:sldMk cId="3716843391" sldId="3573"/>
            <ac:spMk id="16" creationId="{72C725A3-B18C-0666-DD0E-68085206FC24}"/>
          </ac:spMkLst>
        </pc:spChg>
        <pc:spChg chg="del">
          <ac:chgData name="Fu, Qiang" userId="cd39a8ac-ebbf-45f8-b949-2694965de25d" providerId="ADAL" clId="{7256F6AE-75AD-B34E-9D56-117396014D40}" dt="2023-09-15T19:44:05.647" v="262" actId="478"/>
          <ac:spMkLst>
            <pc:docMk/>
            <pc:sldMk cId="3716843391" sldId="3573"/>
            <ac:spMk id="20" creationId="{5302E898-5242-3BD9-0126-B8FD0F0648AF}"/>
          </ac:spMkLst>
        </pc:spChg>
        <pc:spChg chg="mod">
          <ac:chgData name="Fu, Qiang" userId="cd39a8ac-ebbf-45f8-b949-2694965de25d" providerId="ADAL" clId="{7256F6AE-75AD-B34E-9D56-117396014D40}" dt="2023-09-15T20:08:52.905" v="586" actId="207"/>
          <ac:spMkLst>
            <pc:docMk/>
            <pc:sldMk cId="3716843391" sldId="3573"/>
            <ac:spMk id="36" creationId="{33962152-29FD-020C-DA97-1F555E224DEA}"/>
          </ac:spMkLst>
        </pc:spChg>
        <pc:grpChg chg="del">
          <ac:chgData name="Fu, Qiang" userId="cd39a8ac-ebbf-45f8-b949-2694965de25d" providerId="ADAL" clId="{7256F6AE-75AD-B34E-9D56-117396014D40}" dt="2023-09-15T19:44:03.139" v="261" actId="478"/>
          <ac:grpSpMkLst>
            <pc:docMk/>
            <pc:sldMk cId="3716843391" sldId="3573"/>
            <ac:grpSpMk id="12" creationId="{DA3A9897-9610-0AB9-EC92-F9B7B0D6C066}"/>
          </ac:grpSpMkLst>
        </pc:grpChg>
        <pc:graphicFrameChg chg="add del mod">
          <ac:chgData name="Fu, Qiang" userId="cd39a8ac-ebbf-45f8-b949-2694965de25d" providerId="ADAL" clId="{7256F6AE-75AD-B34E-9D56-117396014D40}" dt="2023-09-15T20:00:41.869" v="331" actId="478"/>
          <ac:graphicFrameMkLst>
            <pc:docMk/>
            <pc:sldMk cId="3716843391" sldId="3573"/>
            <ac:graphicFrameMk id="3" creationId="{B56FB619-065D-F84B-BA59-017812EAE5E1}"/>
          </ac:graphicFrameMkLst>
        </pc:graphicFrameChg>
        <pc:graphicFrameChg chg="mod modGraphic">
          <ac:chgData name="Fu, Qiang" userId="cd39a8ac-ebbf-45f8-b949-2694965de25d" providerId="ADAL" clId="{7256F6AE-75AD-B34E-9D56-117396014D40}" dt="2023-09-15T19:51:22.229" v="277" actId="1076"/>
          <ac:graphicFrameMkLst>
            <pc:docMk/>
            <pc:sldMk cId="3716843391" sldId="3573"/>
            <ac:graphicFrameMk id="4" creationId="{C8C44989-D323-E4F5-31A5-D47F8BBEEBD2}"/>
          </ac:graphicFrameMkLst>
        </pc:graphicFrameChg>
        <pc:graphicFrameChg chg="del mod">
          <ac:chgData name="Fu, Qiang" userId="cd39a8ac-ebbf-45f8-b949-2694965de25d" providerId="ADAL" clId="{7256F6AE-75AD-B34E-9D56-117396014D40}" dt="2023-09-15T19:50:23.602" v="269" actId="478"/>
          <ac:graphicFrameMkLst>
            <pc:docMk/>
            <pc:sldMk cId="3716843391" sldId="3573"/>
            <ac:graphicFrameMk id="15" creationId="{B4CFF2EF-51AA-464B-F7F2-E4C326EDC32C}"/>
          </ac:graphicFrameMkLst>
        </pc:graphicFrameChg>
        <pc:graphicFrameChg chg="add mod">
          <ac:chgData name="Fu, Qiang" userId="cd39a8ac-ebbf-45f8-b949-2694965de25d" providerId="ADAL" clId="{7256F6AE-75AD-B34E-9D56-117396014D40}" dt="2023-09-15T20:06:29.962" v="560" actId="1076"/>
          <ac:graphicFrameMkLst>
            <pc:docMk/>
            <pc:sldMk cId="3716843391" sldId="3573"/>
            <ac:graphicFrameMk id="19" creationId="{F0009D63-59F6-F271-D582-D039588D8BEA}"/>
          </ac:graphicFrameMkLst>
        </pc:graphicFrameChg>
        <pc:picChg chg="add del mod">
          <ac:chgData name="Fu, Qiang" userId="cd39a8ac-ebbf-45f8-b949-2694965de25d" providerId="ADAL" clId="{7256F6AE-75AD-B34E-9D56-117396014D40}" dt="2023-09-15T20:06:18.743" v="557" actId="478"/>
          <ac:picMkLst>
            <pc:docMk/>
            <pc:sldMk cId="3716843391" sldId="3573"/>
            <ac:picMk id="17" creationId="{95EDBD0D-3333-42FF-7BC2-F4C8D37B2F7D}"/>
          </ac:picMkLst>
        </pc:picChg>
        <pc:picChg chg="add del mod">
          <ac:chgData name="Fu, Qiang" userId="cd39a8ac-ebbf-45f8-b949-2694965de25d" providerId="ADAL" clId="{7256F6AE-75AD-B34E-9D56-117396014D40}" dt="2023-09-15T20:06:18.743" v="557" actId="478"/>
          <ac:picMkLst>
            <pc:docMk/>
            <pc:sldMk cId="3716843391" sldId="3573"/>
            <ac:picMk id="18" creationId="{5B6B9DC7-45FC-6C47-9CF5-7EAE2B38F106}"/>
          </ac:picMkLst>
        </pc:picChg>
      </pc:sldChg>
      <pc:sldChg chg="del">
        <pc:chgData name="Fu, Qiang" userId="cd39a8ac-ebbf-45f8-b949-2694965de25d" providerId="ADAL" clId="{7256F6AE-75AD-B34E-9D56-117396014D40}" dt="2023-09-15T19:27:03.460" v="4" actId="2696"/>
        <pc:sldMkLst>
          <pc:docMk/>
          <pc:sldMk cId="3884828748" sldId="3576"/>
        </pc:sldMkLst>
      </pc:sldChg>
      <pc:sldChg chg="del">
        <pc:chgData name="Fu, Qiang" userId="cd39a8ac-ebbf-45f8-b949-2694965de25d" providerId="ADAL" clId="{7256F6AE-75AD-B34E-9D56-117396014D40}" dt="2023-09-15T19:52:02.729" v="281" actId="2696"/>
        <pc:sldMkLst>
          <pc:docMk/>
          <pc:sldMk cId="3048230339" sldId="3579"/>
        </pc:sldMkLst>
      </pc:sldChg>
      <pc:sldChg chg="del">
        <pc:chgData name="Fu, Qiang" userId="cd39a8ac-ebbf-45f8-b949-2694965de25d" providerId="ADAL" clId="{7256F6AE-75AD-B34E-9D56-117396014D40}" dt="2023-09-15T19:52:05.047" v="286" actId="2696"/>
        <pc:sldMkLst>
          <pc:docMk/>
          <pc:sldMk cId="820598532" sldId="3583"/>
        </pc:sldMkLst>
      </pc:sldChg>
      <pc:sldChg chg="del">
        <pc:chgData name="Fu, Qiang" userId="cd39a8ac-ebbf-45f8-b949-2694965de25d" providerId="ADAL" clId="{7256F6AE-75AD-B34E-9D56-117396014D40}" dt="2023-09-15T19:52:05.826" v="287" actId="2696"/>
        <pc:sldMkLst>
          <pc:docMk/>
          <pc:sldMk cId="1328647782" sldId="3584"/>
        </pc:sldMkLst>
      </pc:sldChg>
      <pc:sldChg chg="del">
        <pc:chgData name="Fu, Qiang" userId="cd39a8ac-ebbf-45f8-b949-2694965de25d" providerId="ADAL" clId="{7256F6AE-75AD-B34E-9D56-117396014D40}" dt="2023-09-15T19:27:21.086" v="6" actId="2696"/>
        <pc:sldMkLst>
          <pc:docMk/>
          <pc:sldMk cId="3000155926" sldId="3585"/>
        </pc:sldMkLst>
      </pc:sldChg>
      <pc:sldChg chg="del">
        <pc:chgData name="Fu, Qiang" userId="cd39a8ac-ebbf-45f8-b949-2694965de25d" providerId="ADAL" clId="{7256F6AE-75AD-B34E-9D56-117396014D40}" dt="2023-09-15T19:26:52.102" v="2" actId="2696"/>
        <pc:sldMkLst>
          <pc:docMk/>
          <pc:sldMk cId="2288178257" sldId="3586"/>
        </pc:sldMkLst>
      </pc:sldChg>
      <pc:sldChg chg="add">
        <pc:chgData name="Fu, Qiang" userId="cd39a8ac-ebbf-45f8-b949-2694965de25d" providerId="ADAL" clId="{7256F6AE-75AD-B34E-9D56-117396014D40}" dt="2023-09-15T19:26:24.188" v="0"/>
        <pc:sldMkLst>
          <pc:docMk/>
          <pc:sldMk cId="1244549006" sldId="3587"/>
        </pc:sldMkLst>
      </pc:sldChg>
      <pc:sldChg chg="modSp add mod">
        <pc:chgData name="Fu, Qiang" userId="cd39a8ac-ebbf-45f8-b949-2694965de25d" providerId="ADAL" clId="{7256F6AE-75AD-B34E-9D56-117396014D40}" dt="2023-09-15T20:14:01.357" v="597" actId="208"/>
        <pc:sldMkLst>
          <pc:docMk/>
          <pc:sldMk cId="3669395568" sldId="3591"/>
        </pc:sldMkLst>
        <pc:spChg chg="mod">
          <ac:chgData name="Fu, Qiang" userId="cd39a8ac-ebbf-45f8-b949-2694965de25d" providerId="ADAL" clId="{7256F6AE-75AD-B34E-9D56-117396014D40}" dt="2023-09-15T20:14:01.357" v="597" actId="208"/>
          <ac:spMkLst>
            <pc:docMk/>
            <pc:sldMk cId="3669395568" sldId="3591"/>
            <ac:spMk id="10" creationId="{DF100759-A4E5-B286-7A27-2D4EA9E61F68}"/>
          </ac:spMkLst>
        </pc:spChg>
        <pc:spChg chg="mod">
          <ac:chgData name="Fu, Qiang" userId="cd39a8ac-ebbf-45f8-b949-2694965de25d" providerId="ADAL" clId="{7256F6AE-75AD-B34E-9D56-117396014D40}" dt="2023-09-15T20:14:01.357" v="597" actId="208"/>
          <ac:spMkLst>
            <pc:docMk/>
            <pc:sldMk cId="3669395568" sldId="3591"/>
            <ac:spMk id="14" creationId="{4CD2EFD6-63CB-4379-5872-C4BE9583741F}"/>
          </ac:spMkLst>
        </pc:spChg>
        <pc:spChg chg="mod">
          <ac:chgData name="Fu, Qiang" userId="cd39a8ac-ebbf-45f8-b949-2694965de25d" providerId="ADAL" clId="{7256F6AE-75AD-B34E-9D56-117396014D40}" dt="2023-09-15T20:14:01.357" v="597" actId="208"/>
          <ac:spMkLst>
            <pc:docMk/>
            <pc:sldMk cId="3669395568" sldId="3591"/>
            <ac:spMk id="15" creationId="{551F765E-36FE-C636-F1CE-7780C09CB72B}"/>
          </ac:spMkLst>
        </pc:spChg>
        <pc:spChg chg="mod">
          <ac:chgData name="Fu, Qiang" userId="cd39a8ac-ebbf-45f8-b949-2694965de25d" providerId="ADAL" clId="{7256F6AE-75AD-B34E-9D56-117396014D40}" dt="2023-09-15T20:14:01.357" v="597" actId="208"/>
          <ac:spMkLst>
            <pc:docMk/>
            <pc:sldMk cId="3669395568" sldId="3591"/>
            <ac:spMk id="18" creationId="{1B5C00FE-30A7-9A3D-A87E-F2544BF4BE4B}"/>
          </ac:spMkLst>
        </pc:spChg>
        <pc:spChg chg="mod">
          <ac:chgData name="Fu, Qiang" userId="cd39a8ac-ebbf-45f8-b949-2694965de25d" providerId="ADAL" clId="{7256F6AE-75AD-B34E-9D56-117396014D40}" dt="2023-09-15T20:14:01.357" v="597" actId="208"/>
          <ac:spMkLst>
            <pc:docMk/>
            <pc:sldMk cId="3669395568" sldId="3591"/>
            <ac:spMk id="26" creationId="{62994749-FE54-0353-FC0C-C86E2CC2C58B}"/>
          </ac:spMkLst>
        </pc:spChg>
        <pc:spChg chg="mod">
          <ac:chgData name="Fu, Qiang" userId="cd39a8ac-ebbf-45f8-b949-2694965de25d" providerId="ADAL" clId="{7256F6AE-75AD-B34E-9D56-117396014D40}" dt="2023-09-15T20:14:01.357" v="597" actId="208"/>
          <ac:spMkLst>
            <pc:docMk/>
            <pc:sldMk cId="3669395568" sldId="3591"/>
            <ac:spMk id="31" creationId="{43BB078A-0681-2ECE-F5F3-20941A5552E3}"/>
          </ac:spMkLst>
        </pc:spChg>
        <pc:spChg chg="mod">
          <ac:chgData name="Fu, Qiang" userId="cd39a8ac-ebbf-45f8-b949-2694965de25d" providerId="ADAL" clId="{7256F6AE-75AD-B34E-9D56-117396014D40}" dt="2023-09-15T20:14:01.357" v="597" actId="208"/>
          <ac:spMkLst>
            <pc:docMk/>
            <pc:sldMk cId="3669395568" sldId="3591"/>
            <ac:spMk id="32" creationId="{4D5B27C7-60E0-DA66-D88F-21118A56C090}"/>
          </ac:spMkLst>
        </pc:spChg>
        <pc:spChg chg="mod">
          <ac:chgData name="Fu, Qiang" userId="cd39a8ac-ebbf-45f8-b949-2694965de25d" providerId="ADAL" clId="{7256F6AE-75AD-B34E-9D56-117396014D40}" dt="2023-09-15T20:14:01.357" v="597" actId="208"/>
          <ac:spMkLst>
            <pc:docMk/>
            <pc:sldMk cId="3669395568" sldId="3591"/>
            <ac:spMk id="34" creationId="{A5EF3D8C-4FDD-5C64-AE7E-6715F778F2EE}"/>
          </ac:spMkLst>
        </pc:spChg>
        <pc:spChg chg="mod">
          <ac:chgData name="Fu, Qiang" userId="cd39a8ac-ebbf-45f8-b949-2694965de25d" providerId="ADAL" clId="{7256F6AE-75AD-B34E-9D56-117396014D40}" dt="2023-09-15T20:14:01.357" v="597" actId="208"/>
          <ac:spMkLst>
            <pc:docMk/>
            <pc:sldMk cId="3669395568" sldId="3591"/>
            <ac:spMk id="35" creationId="{13158C02-AEFC-0021-5EBE-F08F37EAAB60}"/>
          </ac:spMkLst>
        </pc:spChg>
        <pc:graphicFrameChg chg="mod">
          <ac:chgData name="Fu, Qiang" userId="cd39a8ac-ebbf-45f8-b949-2694965de25d" providerId="ADAL" clId="{7256F6AE-75AD-B34E-9D56-117396014D40}" dt="2023-09-15T20:13:34.227" v="593" actId="208"/>
          <ac:graphicFrameMkLst>
            <pc:docMk/>
            <pc:sldMk cId="3669395568" sldId="3591"/>
            <ac:graphicFrameMk id="4" creationId="{82EBBCF6-6D46-1D6E-E121-503A270C8D26}"/>
          </ac:graphicFrameMkLst>
        </pc:graphicFrameChg>
      </pc:sldChg>
      <pc:sldChg chg="add">
        <pc:chgData name="Fu, Qiang" userId="cd39a8ac-ebbf-45f8-b949-2694965de25d" providerId="ADAL" clId="{7256F6AE-75AD-B34E-9D56-117396014D40}" dt="2023-09-15T19:26:24.188" v="0"/>
        <pc:sldMkLst>
          <pc:docMk/>
          <pc:sldMk cId="1139606093" sldId="3592"/>
        </pc:sldMkLst>
      </pc:sldChg>
      <pc:sldChg chg="add ord">
        <pc:chgData name="Fu, Qiang" userId="cd39a8ac-ebbf-45f8-b949-2694965de25d" providerId="ADAL" clId="{7256F6AE-75AD-B34E-9D56-117396014D40}" dt="2023-09-17T00:52:00.839" v="598" actId="20578"/>
        <pc:sldMkLst>
          <pc:docMk/>
          <pc:sldMk cId="3983085759" sldId="3593"/>
        </pc:sldMkLst>
      </pc:sldChg>
      <pc:sldChg chg="add">
        <pc:chgData name="Fu, Qiang" userId="cd39a8ac-ebbf-45f8-b949-2694965de25d" providerId="ADAL" clId="{7256F6AE-75AD-B34E-9D56-117396014D40}" dt="2023-09-15T19:26:24.188" v="0"/>
        <pc:sldMkLst>
          <pc:docMk/>
          <pc:sldMk cId="3723546841" sldId="3594"/>
        </pc:sldMkLst>
      </pc:sldChg>
      <pc:sldChg chg="delSp modSp add mod">
        <pc:chgData name="Fu, Qiang" userId="cd39a8ac-ebbf-45f8-b949-2694965de25d" providerId="ADAL" clId="{7256F6AE-75AD-B34E-9D56-117396014D40}" dt="2023-09-15T20:08:16.140" v="584" actId="5793"/>
        <pc:sldMkLst>
          <pc:docMk/>
          <pc:sldMk cId="758648146" sldId="3595"/>
        </pc:sldMkLst>
        <pc:spChg chg="mod">
          <ac:chgData name="Fu, Qiang" userId="cd39a8ac-ebbf-45f8-b949-2694965de25d" providerId="ADAL" clId="{7256F6AE-75AD-B34E-9D56-117396014D40}" dt="2023-09-15T19:32:44.375" v="103" actId="1036"/>
          <ac:spMkLst>
            <pc:docMk/>
            <pc:sldMk cId="758648146" sldId="3595"/>
            <ac:spMk id="2" creationId="{CCC669D9-7B39-7732-1742-E20528769A13}"/>
          </ac:spMkLst>
        </pc:spChg>
        <pc:spChg chg="mod">
          <ac:chgData name="Fu, Qiang" userId="cd39a8ac-ebbf-45f8-b949-2694965de25d" providerId="ADAL" clId="{7256F6AE-75AD-B34E-9D56-117396014D40}" dt="2023-09-15T19:32:44.375" v="103" actId="1036"/>
          <ac:spMkLst>
            <pc:docMk/>
            <pc:sldMk cId="758648146" sldId="3595"/>
            <ac:spMk id="3" creationId="{395844BE-3C52-E851-8987-005A69BEC593}"/>
          </ac:spMkLst>
        </pc:spChg>
        <pc:spChg chg="mod">
          <ac:chgData name="Fu, Qiang" userId="cd39a8ac-ebbf-45f8-b949-2694965de25d" providerId="ADAL" clId="{7256F6AE-75AD-B34E-9D56-117396014D40}" dt="2023-09-15T20:08:16.140" v="584" actId="5793"/>
          <ac:spMkLst>
            <pc:docMk/>
            <pc:sldMk cId="758648146" sldId="3595"/>
            <ac:spMk id="4" creationId="{FF041102-3762-7337-FF8C-83B8D32F230D}"/>
          </ac:spMkLst>
        </pc:spChg>
        <pc:spChg chg="mod">
          <ac:chgData name="Fu, Qiang" userId="cd39a8ac-ebbf-45f8-b949-2694965de25d" providerId="ADAL" clId="{7256F6AE-75AD-B34E-9D56-117396014D40}" dt="2023-09-15T19:32:48.130" v="104" actId="1076"/>
          <ac:spMkLst>
            <pc:docMk/>
            <pc:sldMk cId="758648146" sldId="3595"/>
            <ac:spMk id="5" creationId="{9CB6A8B5-48D3-05AA-6511-69C52110F606}"/>
          </ac:spMkLst>
        </pc:spChg>
        <pc:spChg chg="mod">
          <ac:chgData name="Fu, Qiang" userId="cd39a8ac-ebbf-45f8-b949-2694965de25d" providerId="ADAL" clId="{7256F6AE-75AD-B34E-9D56-117396014D40}" dt="2023-09-15T19:33:09.500" v="105" actId="113"/>
          <ac:spMkLst>
            <pc:docMk/>
            <pc:sldMk cId="758648146" sldId="3595"/>
            <ac:spMk id="6" creationId="{1F1AF867-F695-7177-5B55-1DEAB46747D8}"/>
          </ac:spMkLst>
        </pc:spChg>
        <pc:spChg chg="del">
          <ac:chgData name="Fu, Qiang" userId="cd39a8ac-ebbf-45f8-b949-2694965de25d" providerId="ADAL" clId="{7256F6AE-75AD-B34E-9D56-117396014D40}" dt="2023-09-15T19:31:34.094" v="25" actId="478"/>
          <ac:spMkLst>
            <pc:docMk/>
            <pc:sldMk cId="758648146" sldId="3595"/>
            <ac:spMk id="14" creationId="{F6B3CBB4-EB40-85BF-4A5F-EC5F26094DAB}"/>
          </ac:spMkLst>
        </pc:spChg>
        <pc:spChg chg="del">
          <ac:chgData name="Fu, Qiang" userId="cd39a8ac-ebbf-45f8-b949-2694965de25d" providerId="ADAL" clId="{7256F6AE-75AD-B34E-9D56-117396014D40}" dt="2023-09-15T19:31:36.195" v="26" actId="478"/>
          <ac:spMkLst>
            <pc:docMk/>
            <pc:sldMk cId="758648146" sldId="3595"/>
            <ac:spMk id="17" creationId="{1B05056E-A796-03E0-5BBB-CB222A73A9A8}"/>
          </ac:spMkLst>
        </pc:spChg>
        <pc:spChg chg="mod">
          <ac:chgData name="Fu, Qiang" userId="cd39a8ac-ebbf-45f8-b949-2694965de25d" providerId="ADAL" clId="{7256F6AE-75AD-B34E-9D56-117396014D40}" dt="2023-09-15T19:32:44.375" v="103" actId="1036"/>
          <ac:spMkLst>
            <pc:docMk/>
            <pc:sldMk cId="758648146" sldId="3595"/>
            <ac:spMk id="21" creationId="{D201694B-CE45-2F5A-186C-2246A5CF89BC}"/>
          </ac:spMkLst>
        </pc:spChg>
        <pc:spChg chg="mod">
          <ac:chgData name="Fu, Qiang" userId="cd39a8ac-ebbf-45f8-b949-2694965de25d" providerId="ADAL" clId="{7256F6AE-75AD-B34E-9D56-117396014D40}" dt="2023-09-15T19:32:44.375" v="103" actId="1036"/>
          <ac:spMkLst>
            <pc:docMk/>
            <pc:sldMk cId="758648146" sldId="3595"/>
            <ac:spMk id="23" creationId="{AF2B8F4A-BE90-3843-4833-321C046AF4F1}"/>
          </ac:spMkLst>
        </pc:spChg>
        <pc:spChg chg="mod">
          <ac:chgData name="Fu, Qiang" userId="cd39a8ac-ebbf-45f8-b949-2694965de25d" providerId="ADAL" clId="{7256F6AE-75AD-B34E-9D56-117396014D40}" dt="2023-09-15T19:33:19.649" v="106" actId="113"/>
          <ac:spMkLst>
            <pc:docMk/>
            <pc:sldMk cId="758648146" sldId="3595"/>
            <ac:spMk id="24" creationId="{E904C095-7175-B753-9E35-44ADE41BA9E4}"/>
          </ac:spMkLst>
        </pc:spChg>
        <pc:spChg chg="mod">
          <ac:chgData name="Fu, Qiang" userId="cd39a8ac-ebbf-45f8-b949-2694965de25d" providerId="ADAL" clId="{7256F6AE-75AD-B34E-9D56-117396014D40}" dt="2023-09-15T19:32:44.375" v="103" actId="1036"/>
          <ac:spMkLst>
            <pc:docMk/>
            <pc:sldMk cId="758648146" sldId="3595"/>
            <ac:spMk id="25" creationId="{0257845F-0950-D2A4-2794-E9D7C0E4FECA}"/>
          </ac:spMkLst>
        </pc:spChg>
        <pc:spChg chg="del mod">
          <ac:chgData name="Fu, Qiang" userId="cd39a8ac-ebbf-45f8-b949-2694965de25d" providerId="ADAL" clId="{7256F6AE-75AD-B34E-9D56-117396014D40}" dt="2023-09-15T19:32:07.065" v="75" actId="478"/>
          <ac:spMkLst>
            <pc:docMk/>
            <pc:sldMk cId="758648146" sldId="3595"/>
            <ac:spMk id="30" creationId="{90387AF7-0DF7-26BC-5CD9-5A13802C3C76}"/>
          </ac:spMkLst>
        </pc:spChg>
        <pc:spChg chg="mod">
          <ac:chgData name="Fu, Qiang" userId="cd39a8ac-ebbf-45f8-b949-2694965de25d" providerId="ADAL" clId="{7256F6AE-75AD-B34E-9D56-117396014D40}" dt="2023-09-15T19:32:44.375" v="103" actId="1036"/>
          <ac:spMkLst>
            <pc:docMk/>
            <pc:sldMk cId="758648146" sldId="3595"/>
            <ac:spMk id="31" creationId="{0A6A3A62-41F7-A57B-B237-38E3DF4E19C3}"/>
          </ac:spMkLst>
        </pc:spChg>
        <pc:cxnChg chg="mod">
          <ac:chgData name="Fu, Qiang" userId="cd39a8ac-ebbf-45f8-b949-2694965de25d" providerId="ADAL" clId="{7256F6AE-75AD-B34E-9D56-117396014D40}" dt="2023-09-15T19:32:44.375" v="103" actId="1036"/>
          <ac:cxnSpMkLst>
            <pc:docMk/>
            <pc:sldMk cId="758648146" sldId="3595"/>
            <ac:cxnSpMk id="8" creationId="{3A880D98-B647-C43E-477D-93E6BD7BA93E}"/>
          </ac:cxnSpMkLst>
        </pc:cxnChg>
        <pc:cxnChg chg="mod">
          <ac:chgData name="Fu, Qiang" userId="cd39a8ac-ebbf-45f8-b949-2694965de25d" providerId="ADAL" clId="{7256F6AE-75AD-B34E-9D56-117396014D40}" dt="2023-09-15T20:08:14.546" v="583" actId="14100"/>
          <ac:cxnSpMkLst>
            <pc:docMk/>
            <pc:sldMk cId="758648146" sldId="3595"/>
            <ac:cxnSpMk id="11" creationId="{A59727FD-D449-01A5-B2E5-E62DF793FF0E}"/>
          </ac:cxnSpMkLst>
        </pc:cxnChg>
        <pc:cxnChg chg="mod">
          <ac:chgData name="Fu, Qiang" userId="cd39a8ac-ebbf-45f8-b949-2694965de25d" providerId="ADAL" clId="{7256F6AE-75AD-B34E-9D56-117396014D40}" dt="2023-09-15T19:32:44.375" v="103" actId="1036"/>
          <ac:cxnSpMkLst>
            <pc:docMk/>
            <pc:sldMk cId="758648146" sldId="3595"/>
            <ac:cxnSpMk id="19" creationId="{DC787E91-F4A0-8566-B3B2-D4B9680C0E61}"/>
          </ac:cxnSpMkLst>
        </pc:cxnChg>
        <pc:cxnChg chg="mod">
          <ac:chgData name="Fu, Qiang" userId="cd39a8ac-ebbf-45f8-b949-2694965de25d" providerId="ADAL" clId="{7256F6AE-75AD-B34E-9D56-117396014D40}" dt="2023-09-15T19:32:44.375" v="103" actId="1036"/>
          <ac:cxnSpMkLst>
            <pc:docMk/>
            <pc:sldMk cId="758648146" sldId="3595"/>
            <ac:cxnSpMk id="22" creationId="{E3384A5E-B3B7-B38F-F6B5-24429C3B2F41}"/>
          </ac:cxnSpMkLst>
        </pc:cxnChg>
        <pc:cxnChg chg="mod">
          <ac:chgData name="Fu, Qiang" userId="cd39a8ac-ebbf-45f8-b949-2694965de25d" providerId="ADAL" clId="{7256F6AE-75AD-B34E-9D56-117396014D40}" dt="2023-09-15T19:32:44.375" v="103" actId="1036"/>
          <ac:cxnSpMkLst>
            <pc:docMk/>
            <pc:sldMk cId="758648146" sldId="3595"/>
            <ac:cxnSpMk id="26" creationId="{25E6AC31-F326-7016-2760-A5A4FF252F89}"/>
          </ac:cxnSpMkLst>
        </pc:cxnChg>
        <pc:cxnChg chg="mod">
          <ac:chgData name="Fu, Qiang" userId="cd39a8ac-ebbf-45f8-b949-2694965de25d" providerId="ADAL" clId="{7256F6AE-75AD-B34E-9D56-117396014D40}" dt="2023-09-15T19:32:44.375" v="103" actId="1036"/>
          <ac:cxnSpMkLst>
            <pc:docMk/>
            <pc:sldMk cId="758648146" sldId="3595"/>
            <ac:cxnSpMk id="27" creationId="{4D67303C-26A7-0FA1-59DD-DCECAF31402E}"/>
          </ac:cxnSpMkLst>
        </pc:cxnChg>
      </pc:sldChg>
      <pc:sldChg chg="addSp delSp modSp add mod">
        <pc:chgData name="Fu, Qiang" userId="cd39a8ac-ebbf-45f8-b949-2694965de25d" providerId="ADAL" clId="{7256F6AE-75AD-B34E-9D56-117396014D40}" dt="2023-09-15T19:41:38.313" v="176" actId="20577"/>
        <pc:sldMkLst>
          <pc:docMk/>
          <pc:sldMk cId="1522985994" sldId="3596"/>
        </pc:sldMkLst>
        <pc:spChg chg="mod">
          <ac:chgData name="Fu, Qiang" userId="cd39a8ac-ebbf-45f8-b949-2694965de25d" providerId="ADAL" clId="{7256F6AE-75AD-B34E-9D56-117396014D40}" dt="2023-09-15T19:37:09.531" v="150" actId="1076"/>
          <ac:spMkLst>
            <pc:docMk/>
            <pc:sldMk cId="1522985994" sldId="3596"/>
            <ac:spMk id="3" creationId="{418B1CF7-F4E9-CC5A-136E-EE648D40705B}"/>
          </ac:spMkLst>
        </pc:spChg>
        <pc:spChg chg="mod">
          <ac:chgData name="Fu, Qiang" userId="cd39a8ac-ebbf-45f8-b949-2694965de25d" providerId="ADAL" clId="{7256F6AE-75AD-B34E-9D56-117396014D40}" dt="2023-09-15T19:41:38.313" v="176" actId="20577"/>
          <ac:spMkLst>
            <pc:docMk/>
            <pc:sldMk cId="1522985994" sldId="3596"/>
            <ac:spMk id="5" creationId="{F41EDF11-AEA1-1BA6-36E5-FEC8802A5A41}"/>
          </ac:spMkLst>
        </pc:spChg>
        <pc:spChg chg="mod">
          <ac:chgData name="Fu, Qiang" userId="cd39a8ac-ebbf-45f8-b949-2694965de25d" providerId="ADAL" clId="{7256F6AE-75AD-B34E-9D56-117396014D40}" dt="2023-09-15T19:37:16.759" v="151" actId="1076"/>
          <ac:spMkLst>
            <pc:docMk/>
            <pc:sldMk cId="1522985994" sldId="3596"/>
            <ac:spMk id="6" creationId="{DC354201-D4DA-DD43-F21D-9E1ED7808CFC}"/>
          </ac:spMkLst>
        </pc:spChg>
        <pc:spChg chg="mod">
          <ac:chgData name="Fu, Qiang" userId="cd39a8ac-ebbf-45f8-b949-2694965de25d" providerId="ADAL" clId="{7256F6AE-75AD-B34E-9D56-117396014D40}" dt="2023-09-15T19:39:20.054" v="166" actId="1076"/>
          <ac:spMkLst>
            <pc:docMk/>
            <pc:sldMk cId="1522985994" sldId="3596"/>
            <ac:spMk id="7" creationId="{00631B00-5357-97B9-F774-DCFD19C8802C}"/>
          </ac:spMkLst>
        </pc:spChg>
        <pc:spChg chg="mod">
          <ac:chgData name="Fu, Qiang" userId="cd39a8ac-ebbf-45f8-b949-2694965de25d" providerId="ADAL" clId="{7256F6AE-75AD-B34E-9D56-117396014D40}" dt="2023-09-15T19:38:46.451" v="160" actId="1038"/>
          <ac:spMkLst>
            <pc:docMk/>
            <pc:sldMk cId="1522985994" sldId="3596"/>
            <ac:spMk id="8" creationId="{476900A4-21A9-0D51-A17F-93A71FB46CAA}"/>
          </ac:spMkLst>
        </pc:spChg>
        <pc:spChg chg="mod">
          <ac:chgData name="Fu, Qiang" userId="cd39a8ac-ebbf-45f8-b949-2694965de25d" providerId="ADAL" clId="{7256F6AE-75AD-B34E-9D56-117396014D40}" dt="2023-09-15T19:39:31.399" v="168" actId="20577"/>
          <ac:spMkLst>
            <pc:docMk/>
            <pc:sldMk cId="1522985994" sldId="3596"/>
            <ac:spMk id="11" creationId="{D6B6D7D5-3CA2-9A81-9EFE-B83FA0CECFBF}"/>
          </ac:spMkLst>
        </pc:spChg>
        <pc:spChg chg="mod">
          <ac:chgData name="Fu, Qiang" userId="cd39a8ac-ebbf-45f8-b949-2694965de25d" providerId="ADAL" clId="{7256F6AE-75AD-B34E-9D56-117396014D40}" dt="2023-09-15T19:39:38.449" v="170" actId="20577"/>
          <ac:spMkLst>
            <pc:docMk/>
            <pc:sldMk cId="1522985994" sldId="3596"/>
            <ac:spMk id="12" creationId="{6D9C7F5D-1A94-3E7D-5DDE-248F1CF805EB}"/>
          </ac:spMkLst>
        </pc:spChg>
        <pc:spChg chg="mod">
          <ac:chgData name="Fu, Qiang" userId="cd39a8ac-ebbf-45f8-b949-2694965de25d" providerId="ADAL" clId="{7256F6AE-75AD-B34E-9D56-117396014D40}" dt="2023-09-15T19:39:47.729" v="172" actId="20577"/>
          <ac:spMkLst>
            <pc:docMk/>
            <pc:sldMk cId="1522985994" sldId="3596"/>
            <ac:spMk id="13" creationId="{0DB3370E-5EFA-9912-29CF-6B97C832A7C7}"/>
          </ac:spMkLst>
        </pc:spChg>
        <pc:spChg chg="mod">
          <ac:chgData name="Fu, Qiang" userId="cd39a8ac-ebbf-45f8-b949-2694965de25d" providerId="ADAL" clId="{7256F6AE-75AD-B34E-9D56-117396014D40}" dt="2023-09-15T19:39:55.497" v="174" actId="20577"/>
          <ac:spMkLst>
            <pc:docMk/>
            <pc:sldMk cId="1522985994" sldId="3596"/>
            <ac:spMk id="14" creationId="{A7FA3385-C2E0-D9D4-7275-321639721449}"/>
          </ac:spMkLst>
        </pc:spChg>
        <pc:spChg chg="mod">
          <ac:chgData name="Fu, Qiang" userId="cd39a8ac-ebbf-45f8-b949-2694965de25d" providerId="ADAL" clId="{7256F6AE-75AD-B34E-9D56-117396014D40}" dt="2023-09-15T19:35:18.323" v="138" actId="20577"/>
          <ac:spMkLst>
            <pc:docMk/>
            <pc:sldMk cId="1522985994" sldId="3596"/>
            <ac:spMk id="16" creationId="{D2CD1E92-75AD-99E9-841C-4F9A76ED40DB}"/>
          </ac:spMkLst>
        </pc:spChg>
        <pc:grpChg chg="mod">
          <ac:chgData name="Fu, Qiang" userId="cd39a8ac-ebbf-45f8-b949-2694965de25d" providerId="ADAL" clId="{7256F6AE-75AD-B34E-9D56-117396014D40}" dt="2023-09-15T19:37:04.681" v="149" actId="1076"/>
          <ac:grpSpMkLst>
            <pc:docMk/>
            <pc:sldMk cId="1522985994" sldId="3596"/>
            <ac:grpSpMk id="15" creationId="{83297B94-0A96-5773-8268-2E169011BDA2}"/>
          </ac:grpSpMkLst>
        </pc:grpChg>
        <pc:picChg chg="del mod">
          <ac:chgData name="Fu, Qiang" userId="cd39a8ac-ebbf-45f8-b949-2694965de25d" providerId="ADAL" clId="{7256F6AE-75AD-B34E-9D56-117396014D40}" dt="2023-09-15T19:36:23.269" v="141" actId="478"/>
          <ac:picMkLst>
            <pc:docMk/>
            <pc:sldMk cId="1522985994" sldId="3596"/>
            <ac:picMk id="2" creationId="{9664A28F-4B47-B757-C4FF-22A364CF2FAD}"/>
          </ac:picMkLst>
        </pc:picChg>
        <pc:picChg chg="add mod">
          <ac:chgData name="Fu, Qiang" userId="cd39a8ac-ebbf-45f8-b949-2694965de25d" providerId="ADAL" clId="{7256F6AE-75AD-B34E-9D56-117396014D40}" dt="2023-09-15T19:36:57.629" v="148" actId="1076"/>
          <ac:picMkLst>
            <pc:docMk/>
            <pc:sldMk cId="1522985994" sldId="3596"/>
            <ac:picMk id="4" creationId="{D6FBFC7C-A3E2-CCF2-FF75-04C417E69AEF}"/>
          </ac:picMkLst>
        </pc:picChg>
      </pc:sldChg>
      <pc:sldChg chg="add">
        <pc:chgData name="Fu, Qiang" userId="cd39a8ac-ebbf-45f8-b949-2694965de25d" providerId="ADAL" clId="{7256F6AE-75AD-B34E-9D56-117396014D40}" dt="2023-09-15T19:52:00.242" v="280"/>
        <pc:sldMkLst>
          <pc:docMk/>
          <pc:sldMk cId="2456973288" sldId="3597"/>
        </pc:sldMkLst>
      </pc:sldChg>
      <pc:sldChg chg="new del">
        <pc:chgData name="Fu, Qiang" userId="cd39a8ac-ebbf-45f8-b949-2694965de25d" providerId="ADAL" clId="{7256F6AE-75AD-B34E-9D56-117396014D40}" dt="2023-09-15T20:00:38.067" v="330" actId="2696"/>
        <pc:sldMkLst>
          <pc:docMk/>
          <pc:sldMk cId="403806444" sldId="3598"/>
        </pc:sldMkLst>
      </pc:sldChg>
      <pc:sldChg chg="addSp delSp modSp add del mod">
        <pc:chgData name="Fu, Qiang" userId="cd39a8ac-ebbf-45f8-b949-2694965de25d" providerId="ADAL" clId="{7256F6AE-75AD-B34E-9D56-117396014D40}" dt="2023-09-15T20:06:32.593" v="561" actId="2696"/>
        <pc:sldMkLst>
          <pc:docMk/>
          <pc:sldMk cId="534314568" sldId="3599"/>
        </pc:sldMkLst>
        <pc:spChg chg="del">
          <ac:chgData name="Fu, Qiang" userId="cd39a8ac-ebbf-45f8-b949-2694965de25d" providerId="ADAL" clId="{7256F6AE-75AD-B34E-9D56-117396014D40}" dt="2023-09-15T20:03:25.954" v="466" actId="478"/>
          <ac:spMkLst>
            <pc:docMk/>
            <pc:sldMk cId="534314568" sldId="3599"/>
            <ac:spMk id="2" creationId="{2027ECFB-117B-116E-10C6-0F72C31703F1}"/>
          </ac:spMkLst>
        </pc:spChg>
        <pc:graphicFrameChg chg="mod">
          <ac:chgData name="Fu, Qiang" userId="cd39a8ac-ebbf-45f8-b949-2694965de25d" providerId="ADAL" clId="{7256F6AE-75AD-B34E-9D56-117396014D40}" dt="2023-09-15T20:03:32.312" v="468" actId="1076"/>
          <ac:graphicFrameMkLst>
            <pc:docMk/>
            <pc:sldMk cId="534314568" sldId="3599"/>
            <ac:graphicFrameMk id="3" creationId="{B56FB619-065D-F84B-BA59-017812EAE5E1}"/>
          </ac:graphicFrameMkLst>
        </pc:graphicFrameChg>
        <pc:graphicFrameChg chg="del">
          <ac:chgData name="Fu, Qiang" userId="cd39a8ac-ebbf-45f8-b949-2694965de25d" providerId="ADAL" clId="{7256F6AE-75AD-B34E-9D56-117396014D40}" dt="2023-09-15T20:03:28.800" v="467" actId="478"/>
          <ac:graphicFrameMkLst>
            <pc:docMk/>
            <pc:sldMk cId="534314568" sldId="3599"/>
            <ac:graphicFrameMk id="4" creationId="{C8C44989-D323-E4F5-31A5-D47F8BBEEBD2}"/>
          </ac:graphicFrameMkLst>
        </pc:graphicFrameChg>
        <pc:picChg chg="add mod">
          <ac:chgData name="Fu, Qiang" userId="cd39a8ac-ebbf-45f8-b949-2694965de25d" providerId="ADAL" clId="{7256F6AE-75AD-B34E-9D56-117396014D40}" dt="2023-09-15T20:04:24.907" v="471" actId="1076"/>
          <ac:picMkLst>
            <pc:docMk/>
            <pc:sldMk cId="534314568" sldId="3599"/>
            <ac:picMk id="6" creationId="{3300658C-370B-8206-BE36-4225AB4A0A9F}"/>
          </ac:picMkLst>
        </pc:picChg>
        <pc:picChg chg="add mod">
          <ac:chgData name="Fu, Qiang" userId="cd39a8ac-ebbf-45f8-b949-2694965de25d" providerId="ADAL" clId="{7256F6AE-75AD-B34E-9D56-117396014D40}" dt="2023-09-15T20:04:56.608" v="475" actId="14100"/>
          <ac:picMkLst>
            <pc:docMk/>
            <pc:sldMk cId="534314568" sldId="3599"/>
            <ac:picMk id="7" creationId="{441CACCD-9C23-FFCE-8075-E37AE837402C}"/>
          </ac:picMkLst>
        </pc:picChg>
      </pc:sldChg>
      <pc:sldChg chg="new del">
        <pc:chgData name="Fu, Qiang" userId="cd39a8ac-ebbf-45f8-b949-2694965de25d" providerId="ADAL" clId="{7256F6AE-75AD-B34E-9D56-117396014D40}" dt="2023-09-15T20:05:15.394" v="478" actId="2696"/>
        <pc:sldMkLst>
          <pc:docMk/>
          <pc:sldMk cId="2489616361" sldId="3600"/>
        </pc:sldMkLst>
      </pc:sldChg>
      <pc:sldChg chg="addSp delSp modSp add mod">
        <pc:chgData name="Fu, Qiang" userId="cd39a8ac-ebbf-45f8-b949-2694965de25d" providerId="ADAL" clId="{7256F6AE-75AD-B34E-9D56-117396014D40}" dt="2023-09-15T20:07:08.323" v="581" actId="1076"/>
        <pc:sldMkLst>
          <pc:docMk/>
          <pc:sldMk cId="1747545033" sldId="3601"/>
        </pc:sldMkLst>
        <pc:spChg chg="del">
          <ac:chgData name="Fu, Qiang" userId="cd39a8ac-ebbf-45f8-b949-2694965de25d" providerId="ADAL" clId="{7256F6AE-75AD-B34E-9D56-117396014D40}" dt="2023-09-15T20:05:18.160" v="479" actId="478"/>
          <ac:spMkLst>
            <pc:docMk/>
            <pc:sldMk cId="1747545033" sldId="3601"/>
            <ac:spMk id="2" creationId="{2027ECFB-117B-116E-10C6-0F72C31703F1}"/>
          </ac:spMkLst>
        </pc:spChg>
        <pc:spChg chg="add mod">
          <ac:chgData name="Fu, Qiang" userId="cd39a8ac-ebbf-45f8-b949-2694965de25d" providerId="ADAL" clId="{7256F6AE-75AD-B34E-9D56-117396014D40}" dt="2023-09-15T20:06:48.182" v="574" actId="1076"/>
          <ac:spMkLst>
            <pc:docMk/>
            <pc:sldMk cId="1747545033" sldId="3601"/>
            <ac:spMk id="7" creationId="{933DA889-ABE8-95FB-ADF8-87D5507B75B3}"/>
          </ac:spMkLst>
        </pc:spChg>
        <pc:spChg chg="add mod">
          <ac:chgData name="Fu, Qiang" userId="cd39a8ac-ebbf-45f8-b949-2694965de25d" providerId="ADAL" clId="{7256F6AE-75AD-B34E-9D56-117396014D40}" dt="2023-09-15T20:06:58.108" v="580" actId="20577"/>
          <ac:spMkLst>
            <pc:docMk/>
            <pc:sldMk cId="1747545033" sldId="3601"/>
            <ac:spMk id="8" creationId="{7E08C606-39B7-A687-558A-D465009291F4}"/>
          </ac:spMkLst>
        </pc:spChg>
        <pc:spChg chg="mod">
          <ac:chgData name="Fu, Qiang" userId="cd39a8ac-ebbf-45f8-b949-2694965de25d" providerId="ADAL" clId="{7256F6AE-75AD-B34E-9D56-117396014D40}" dt="2023-09-15T20:05:30.260" v="518" actId="1035"/>
          <ac:spMkLst>
            <pc:docMk/>
            <pc:sldMk cId="1747545033" sldId="3601"/>
            <ac:spMk id="16" creationId="{72C725A3-B18C-0666-DD0E-68085206FC24}"/>
          </ac:spMkLst>
        </pc:spChg>
        <pc:graphicFrameChg chg="del">
          <ac:chgData name="Fu, Qiang" userId="cd39a8ac-ebbf-45f8-b949-2694965de25d" providerId="ADAL" clId="{7256F6AE-75AD-B34E-9D56-117396014D40}" dt="2023-09-15T20:05:20.360" v="480" actId="478"/>
          <ac:graphicFrameMkLst>
            <pc:docMk/>
            <pc:sldMk cId="1747545033" sldId="3601"/>
            <ac:graphicFrameMk id="4" creationId="{C8C44989-D323-E4F5-31A5-D47F8BBEEBD2}"/>
          </ac:graphicFrameMkLst>
        </pc:graphicFrameChg>
        <pc:picChg chg="add mod">
          <ac:chgData name="Fu, Qiang" userId="cd39a8ac-ebbf-45f8-b949-2694965de25d" providerId="ADAL" clId="{7256F6AE-75AD-B34E-9D56-117396014D40}" dt="2023-09-15T20:05:57.624" v="547" actId="1076"/>
          <ac:picMkLst>
            <pc:docMk/>
            <pc:sldMk cId="1747545033" sldId="3601"/>
            <ac:picMk id="3" creationId="{23848BF2-D71E-C1E3-012C-EFD8B51A7F47}"/>
          </ac:picMkLst>
        </pc:picChg>
        <pc:picChg chg="add mod">
          <ac:chgData name="Fu, Qiang" userId="cd39a8ac-ebbf-45f8-b949-2694965de25d" providerId="ADAL" clId="{7256F6AE-75AD-B34E-9D56-117396014D40}" dt="2023-09-15T20:07:08.323" v="581" actId="1076"/>
          <ac:picMkLst>
            <pc:docMk/>
            <pc:sldMk cId="1747545033" sldId="3601"/>
            <ac:picMk id="6" creationId="{C2141660-4202-3E01-CB3B-DFA74FBB7F79}"/>
          </ac:picMkLst>
        </pc:picChg>
        <pc:picChg chg="mod">
          <ac:chgData name="Fu, Qiang" userId="cd39a8ac-ebbf-45f8-b949-2694965de25d" providerId="ADAL" clId="{7256F6AE-75AD-B34E-9D56-117396014D40}" dt="2023-09-15T20:06:14.066" v="556" actId="1035"/>
          <ac:picMkLst>
            <pc:docMk/>
            <pc:sldMk cId="1747545033" sldId="3601"/>
            <ac:picMk id="17" creationId="{95EDBD0D-3333-42FF-7BC2-F4C8D37B2F7D}"/>
          </ac:picMkLst>
        </pc:picChg>
        <pc:picChg chg="mod">
          <ac:chgData name="Fu, Qiang" userId="cd39a8ac-ebbf-45f8-b949-2694965de25d" providerId="ADAL" clId="{7256F6AE-75AD-B34E-9D56-117396014D40}" dt="2023-09-15T20:06:14.066" v="556" actId="1035"/>
          <ac:picMkLst>
            <pc:docMk/>
            <pc:sldMk cId="1747545033" sldId="3601"/>
            <ac:picMk id="18" creationId="{5B6B9DC7-45FC-6C47-9CF5-7EAE2B38F106}"/>
          </ac:picMkLst>
        </pc:picChg>
      </pc:sldChg>
    </pc:docChg>
  </pc:docChgLst>
  <pc:docChgLst>
    <pc:chgData name="Fu, Qiang" userId="cd39a8ac-ebbf-45f8-b949-2694965de25d" providerId="ADAL" clId="{E90312E3-4ACE-554E-9D9B-C263E1E920C2}"/>
    <pc:docChg chg="undo custSel addSld delSld modSld">
      <pc:chgData name="Fu, Qiang" userId="cd39a8ac-ebbf-45f8-b949-2694965de25d" providerId="ADAL" clId="{E90312E3-4ACE-554E-9D9B-C263E1E920C2}" dt="2024-04-14T23:46:11.306" v="172" actId="20577"/>
      <pc:docMkLst>
        <pc:docMk/>
      </pc:docMkLst>
      <pc:sldChg chg="add del">
        <pc:chgData name="Fu, Qiang" userId="cd39a8ac-ebbf-45f8-b949-2694965de25d" providerId="ADAL" clId="{E90312E3-4ACE-554E-9D9B-C263E1E920C2}" dt="2024-04-14T13:36:12.746" v="8" actId="2696"/>
        <pc:sldMkLst>
          <pc:docMk/>
          <pc:sldMk cId="1689624749" sldId="265"/>
        </pc:sldMkLst>
      </pc:sldChg>
      <pc:sldChg chg="add del">
        <pc:chgData name="Fu, Qiang" userId="cd39a8ac-ebbf-45f8-b949-2694965de25d" providerId="ADAL" clId="{E90312E3-4ACE-554E-9D9B-C263E1E920C2}" dt="2024-04-14T13:36:13.479" v="9" actId="2696"/>
        <pc:sldMkLst>
          <pc:docMk/>
          <pc:sldMk cId="4217753356" sldId="3642"/>
        </pc:sldMkLst>
      </pc:sldChg>
      <pc:sldChg chg="addSp delSp modSp mod delAnim modAnim">
        <pc:chgData name="Fu, Qiang" userId="cd39a8ac-ebbf-45f8-b949-2694965de25d" providerId="ADAL" clId="{E90312E3-4ACE-554E-9D9B-C263E1E920C2}" dt="2024-04-14T23:46:11.306" v="172" actId="20577"/>
        <pc:sldMkLst>
          <pc:docMk/>
          <pc:sldMk cId="926105398" sldId="3663"/>
        </pc:sldMkLst>
        <pc:spChg chg="mod">
          <ac:chgData name="Fu, Qiang" userId="cd39a8ac-ebbf-45f8-b949-2694965de25d" providerId="ADAL" clId="{E90312E3-4ACE-554E-9D9B-C263E1E920C2}" dt="2024-04-14T23:46:11.306" v="172" actId="20577"/>
          <ac:spMkLst>
            <pc:docMk/>
            <pc:sldMk cId="926105398" sldId="3663"/>
            <ac:spMk id="3" creationId="{C3C44718-7444-F47B-69CF-E3D132340A10}"/>
          </ac:spMkLst>
        </pc:spChg>
        <pc:spChg chg="del mod">
          <ac:chgData name="Fu, Qiang" userId="cd39a8ac-ebbf-45f8-b949-2694965de25d" providerId="ADAL" clId="{E90312E3-4ACE-554E-9D9B-C263E1E920C2}" dt="2024-04-14T23:42:06.179" v="124" actId="478"/>
          <ac:spMkLst>
            <pc:docMk/>
            <pc:sldMk cId="926105398" sldId="3663"/>
            <ac:spMk id="4" creationId="{11074B22-51A5-4195-E191-5C37260A7CDE}"/>
          </ac:spMkLst>
        </pc:spChg>
        <pc:spChg chg="add mod">
          <ac:chgData name="Fu, Qiang" userId="cd39a8ac-ebbf-45f8-b949-2694965de25d" providerId="ADAL" clId="{E90312E3-4ACE-554E-9D9B-C263E1E920C2}" dt="2024-04-14T23:43:14.427" v="161" actId="14100"/>
          <ac:spMkLst>
            <pc:docMk/>
            <pc:sldMk cId="926105398" sldId="3663"/>
            <ac:spMk id="8" creationId="{FFA99740-F0AA-44CE-8A8F-BEE6E410F3B8}"/>
          </ac:spMkLst>
        </pc:spChg>
        <pc:spChg chg="mod">
          <ac:chgData name="Fu, Qiang" userId="cd39a8ac-ebbf-45f8-b949-2694965de25d" providerId="ADAL" clId="{E90312E3-4ACE-554E-9D9B-C263E1E920C2}" dt="2024-04-14T23:45:00.701" v="171" actId="1076"/>
          <ac:spMkLst>
            <pc:docMk/>
            <pc:sldMk cId="926105398" sldId="3663"/>
            <ac:spMk id="9" creationId="{CE678C29-C7C3-F65D-0B95-FCF64CA4F93C}"/>
          </ac:spMkLst>
        </pc:spChg>
        <pc:spChg chg="add mod">
          <ac:chgData name="Fu, Qiang" userId="cd39a8ac-ebbf-45f8-b949-2694965de25d" providerId="ADAL" clId="{E90312E3-4ACE-554E-9D9B-C263E1E920C2}" dt="2024-04-14T23:43:58.476" v="168" actId="14100"/>
          <ac:spMkLst>
            <pc:docMk/>
            <pc:sldMk cId="926105398" sldId="3663"/>
            <ac:spMk id="10" creationId="{3D1EFBB1-FF2E-CF53-0C63-160913E39EFC}"/>
          </ac:spMkLst>
        </pc:spChg>
        <pc:spChg chg="mod">
          <ac:chgData name="Fu, Qiang" userId="cd39a8ac-ebbf-45f8-b949-2694965de25d" providerId="ADAL" clId="{E90312E3-4ACE-554E-9D9B-C263E1E920C2}" dt="2024-04-14T23:43:33.818" v="164" actId="1076"/>
          <ac:spMkLst>
            <pc:docMk/>
            <pc:sldMk cId="926105398" sldId="3663"/>
            <ac:spMk id="13" creationId="{F09CF83F-18FB-EAE8-088D-D21665C9CF35}"/>
          </ac:spMkLst>
        </pc:spChg>
        <pc:spChg chg="add mod">
          <ac:chgData name="Fu, Qiang" userId="cd39a8ac-ebbf-45f8-b949-2694965de25d" providerId="ADAL" clId="{E90312E3-4ACE-554E-9D9B-C263E1E920C2}" dt="2024-04-14T23:43:48.493" v="166" actId="1076"/>
          <ac:spMkLst>
            <pc:docMk/>
            <pc:sldMk cId="926105398" sldId="3663"/>
            <ac:spMk id="15" creationId="{DDD26D57-59A3-BE04-78CD-7A3E4CCD4D41}"/>
          </ac:spMkLst>
        </pc:spChg>
        <pc:spChg chg="mod">
          <ac:chgData name="Fu, Qiang" userId="cd39a8ac-ebbf-45f8-b949-2694965de25d" providerId="ADAL" clId="{E90312E3-4ACE-554E-9D9B-C263E1E920C2}" dt="2024-04-14T23:44:40.849" v="170" actId="12"/>
          <ac:spMkLst>
            <pc:docMk/>
            <pc:sldMk cId="926105398" sldId="3663"/>
            <ac:spMk id="27" creationId="{F74FD1D4-F5F5-D17B-9942-DFC0255C820B}"/>
          </ac:spMkLst>
        </pc:spChg>
      </pc:sldChg>
      <pc:sldChg chg="del">
        <pc:chgData name="Fu, Qiang" userId="cd39a8ac-ebbf-45f8-b949-2694965de25d" providerId="ADAL" clId="{E90312E3-4ACE-554E-9D9B-C263E1E920C2}" dt="2024-04-14T13:36:15.708" v="10" actId="2696"/>
        <pc:sldMkLst>
          <pc:docMk/>
          <pc:sldMk cId="1902626562" sldId="3664"/>
        </pc:sldMkLst>
      </pc:sldChg>
      <pc:sldChg chg="add del">
        <pc:chgData name="Fu, Qiang" userId="cd39a8ac-ebbf-45f8-b949-2694965de25d" providerId="ADAL" clId="{E90312E3-4ACE-554E-9D9B-C263E1E920C2}" dt="2024-04-14T13:36:16.513" v="11" actId="2696"/>
        <pc:sldMkLst>
          <pc:docMk/>
          <pc:sldMk cId="3016360479" sldId="3667"/>
        </pc:sldMkLst>
      </pc:sldChg>
      <pc:sldChg chg="modSp mod">
        <pc:chgData name="Fu, Qiang" userId="cd39a8ac-ebbf-45f8-b949-2694965de25d" providerId="ADAL" clId="{E90312E3-4ACE-554E-9D9B-C263E1E920C2}" dt="2024-04-14T13:36:28.106" v="13" actId="20577"/>
        <pc:sldMkLst>
          <pc:docMk/>
          <pc:sldMk cId="3417588987" sldId="3668"/>
        </pc:sldMkLst>
        <pc:spChg chg="mod">
          <ac:chgData name="Fu, Qiang" userId="cd39a8ac-ebbf-45f8-b949-2694965de25d" providerId="ADAL" clId="{E90312E3-4ACE-554E-9D9B-C263E1E920C2}" dt="2024-04-14T13:36:28.106" v="13" actId="20577"/>
          <ac:spMkLst>
            <pc:docMk/>
            <pc:sldMk cId="3417588987" sldId="3668"/>
            <ac:spMk id="5" creationId="{F508ECED-5CBE-82B4-1FA7-BFAFCEBF9663}"/>
          </ac:spMkLst>
        </pc:spChg>
      </pc:sldChg>
    </pc:docChg>
  </pc:docChgLst>
  <pc:docChgLst>
    <pc:chgData name="edoleh@udel.edu" userId="S::urn:spo:guest#edoleh@udel.edu::" providerId="AD" clId="Web-{CBBCAC08-D6D1-54AB-6C03-B4ADA9F01261}"/>
    <pc:docChg chg="modSld">
      <pc:chgData name="edoleh@udel.edu" userId="S::urn:spo:guest#edoleh@udel.edu::" providerId="AD" clId="Web-{CBBCAC08-D6D1-54AB-6C03-B4ADA9F01261}" dt="2023-11-20T15:53:06.932" v="127" actId="20577"/>
      <pc:docMkLst>
        <pc:docMk/>
      </pc:docMkLst>
      <pc:sldChg chg="modSp">
        <pc:chgData name="edoleh@udel.edu" userId="S::urn:spo:guest#edoleh@udel.edu::" providerId="AD" clId="Web-{CBBCAC08-D6D1-54AB-6C03-B4ADA9F01261}" dt="2023-11-20T15:53:06.932" v="127" actId="20577"/>
        <pc:sldMkLst>
          <pc:docMk/>
          <pc:sldMk cId="2049175137" sldId="3477"/>
        </pc:sldMkLst>
        <pc:spChg chg="mod">
          <ac:chgData name="edoleh@udel.edu" userId="S::urn:spo:guest#edoleh@udel.edu::" providerId="AD" clId="Web-{CBBCAC08-D6D1-54AB-6C03-B4ADA9F01261}" dt="2023-11-20T15:53:06.932" v="127" actId="20577"/>
          <ac:spMkLst>
            <pc:docMk/>
            <pc:sldMk cId="2049175137" sldId="3477"/>
            <ac:spMk id="3" creationId="{87D2D120-3BB7-68B9-9339-48B0E6DBF2B9}"/>
          </ac:spMkLst>
        </pc:spChg>
      </pc:sldChg>
      <pc:sldChg chg="modSp">
        <pc:chgData name="edoleh@udel.edu" userId="S::urn:spo:guest#edoleh@udel.edu::" providerId="AD" clId="Web-{CBBCAC08-D6D1-54AB-6C03-B4ADA9F01261}" dt="2023-11-20T15:49:06.957" v="1" actId="20577"/>
        <pc:sldMkLst>
          <pc:docMk/>
          <pc:sldMk cId="4278569936" sldId="3483"/>
        </pc:sldMkLst>
        <pc:spChg chg="mod">
          <ac:chgData name="edoleh@udel.edu" userId="S::urn:spo:guest#edoleh@udel.edu::" providerId="AD" clId="Web-{CBBCAC08-D6D1-54AB-6C03-B4ADA9F01261}" dt="2023-11-20T15:49:06.957" v="1" actId="20577"/>
          <ac:spMkLst>
            <pc:docMk/>
            <pc:sldMk cId="4278569936" sldId="3483"/>
            <ac:spMk id="17" creationId="{985ED618-CE55-48CA-A67A-9328E410B324}"/>
          </ac:spMkLst>
        </pc:spChg>
      </pc:sldChg>
    </pc:docChg>
  </pc:docChgLst>
  <pc:docChgLst>
    <pc:chgData name="edoleh@udel.edu" userId="S::urn:spo:guest#edoleh@udel.edu::" providerId="AD" clId="Web-{9A0687E3-5293-F601-C82B-A757477658E7}"/>
    <pc:docChg chg="modSld">
      <pc:chgData name="edoleh@udel.edu" userId="S::urn:spo:guest#edoleh@udel.edu::" providerId="AD" clId="Web-{9A0687E3-5293-F601-C82B-A757477658E7}" dt="2023-06-18T21:24:55.257" v="0"/>
      <pc:docMkLst>
        <pc:docMk/>
      </pc:docMkLst>
      <pc:sldChg chg="delSp delAnim">
        <pc:chgData name="edoleh@udel.edu" userId="S::urn:spo:guest#edoleh@udel.edu::" providerId="AD" clId="Web-{9A0687E3-5293-F601-C82B-A757477658E7}" dt="2023-06-18T21:24:55.257" v="0"/>
        <pc:sldMkLst>
          <pc:docMk/>
          <pc:sldMk cId="3433401761" sldId="3490"/>
        </pc:sldMkLst>
        <pc:spChg chg="del">
          <ac:chgData name="edoleh@udel.edu" userId="S::urn:spo:guest#edoleh@udel.edu::" providerId="AD" clId="Web-{9A0687E3-5293-F601-C82B-A757477658E7}" dt="2023-06-18T21:24:55.257" v="0"/>
          <ac:spMkLst>
            <pc:docMk/>
            <pc:sldMk cId="3433401761" sldId="3490"/>
            <ac:spMk id="2" creationId="{AC949F9F-E880-B6A2-4B38-AAEFE25F6748}"/>
          </ac:spMkLst>
        </pc:spChg>
      </pc:sldChg>
    </pc:docChg>
  </pc:docChgLst>
  <pc:docChgLst>
    <pc:chgData name="edoleh@udel.edu" userId="S::urn:spo:guest#edoleh@udel.edu::" providerId="AD" clId="Web-{898BA377-EDFB-F9D8-F735-B94967EE7B4C}"/>
    <pc:docChg chg="addSld delSld modSld">
      <pc:chgData name="edoleh@udel.edu" userId="S::urn:spo:guest#edoleh@udel.edu::" providerId="AD" clId="Web-{898BA377-EDFB-F9D8-F735-B94967EE7B4C}" dt="2024-04-14T13:47:31.877" v="509" actId="20577"/>
      <pc:docMkLst>
        <pc:docMk/>
      </pc:docMkLst>
      <pc:sldChg chg="modSp">
        <pc:chgData name="edoleh@udel.edu" userId="S::urn:spo:guest#edoleh@udel.edu::" providerId="AD" clId="Web-{898BA377-EDFB-F9D8-F735-B94967EE7B4C}" dt="2024-04-14T13:15:42.990" v="5" actId="20577"/>
        <pc:sldMkLst>
          <pc:docMk/>
          <pc:sldMk cId="4278569936" sldId="3483"/>
        </pc:sldMkLst>
        <pc:spChg chg="mod">
          <ac:chgData name="edoleh@udel.edu" userId="S::urn:spo:guest#edoleh@udel.edu::" providerId="AD" clId="Web-{898BA377-EDFB-F9D8-F735-B94967EE7B4C}" dt="2024-04-14T13:15:42.990" v="5" actId="20577"/>
          <ac:spMkLst>
            <pc:docMk/>
            <pc:sldMk cId="4278569936" sldId="3483"/>
            <ac:spMk id="17" creationId="{985ED618-CE55-48CA-A67A-9328E410B324}"/>
          </ac:spMkLst>
        </pc:spChg>
      </pc:sldChg>
      <pc:sldChg chg="modSp">
        <pc:chgData name="edoleh@udel.edu" userId="S::urn:spo:guest#edoleh@udel.edu::" providerId="AD" clId="Web-{898BA377-EDFB-F9D8-F735-B94967EE7B4C}" dt="2024-04-14T13:16:07.320" v="7"/>
        <pc:sldMkLst>
          <pc:docMk/>
          <pc:sldMk cId="3433401761" sldId="3490"/>
        </pc:sldMkLst>
        <pc:picChg chg="mod modCrop">
          <ac:chgData name="edoleh@udel.edu" userId="S::urn:spo:guest#edoleh@udel.edu::" providerId="AD" clId="Web-{898BA377-EDFB-F9D8-F735-B94967EE7B4C}" dt="2024-04-14T13:16:07.320" v="7"/>
          <ac:picMkLst>
            <pc:docMk/>
            <pc:sldMk cId="3433401761" sldId="3490"/>
            <ac:picMk id="7" creationId="{1439616A-F6AC-CB9B-8A6B-AECA9AE52A61}"/>
          </ac:picMkLst>
        </pc:picChg>
      </pc:sldChg>
      <pc:sldChg chg="del">
        <pc:chgData name="edoleh@udel.edu" userId="S::urn:spo:guest#edoleh@udel.edu::" providerId="AD" clId="Web-{898BA377-EDFB-F9D8-F735-B94967EE7B4C}" dt="2024-04-14T13:17:27.764" v="11"/>
        <pc:sldMkLst>
          <pc:docMk/>
          <pc:sldMk cId="2767852888" sldId="3588"/>
        </pc:sldMkLst>
      </pc:sldChg>
      <pc:sldChg chg="del">
        <pc:chgData name="edoleh@udel.edu" userId="S::urn:spo:guest#edoleh@udel.edu::" providerId="AD" clId="Web-{898BA377-EDFB-F9D8-F735-B94967EE7B4C}" dt="2024-04-14T13:17:23.982" v="9"/>
        <pc:sldMkLst>
          <pc:docMk/>
          <pc:sldMk cId="2926311217" sldId="3589"/>
        </pc:sldMkLst>
      </pc:sldChg>
      <pc:sldChg chg="del">
        <pc:chgData name="edoleh@udel.edu" userId="S::urn:spo:guest#edoleh@udel.edu::" providerId="AD" clId="Web-{898BA377-EDFB-F9D8-F735-B94967EE7B4C}" dt="2024-04-14T13:17:26.076" v="10"/>
        <pc:sldMkLst>
          <pc:docMk/>
          <pc:sldMk cId="152708635" sldId="3590"/>
        </pc:sldMkLst>
      </pc:sldChg>
      <pc:sldChg chg="modSp">
        <pc:chgData name="edoleh@udel.edu" userId="S::urn:spo:guest#edoleh@udel.edu::" providerId="AD" clId="Web-{898BA377-EDFB-F9D8-F735-B94967EE7B4C}" dt="2024-04-14T13:39:58.475" v="359" actId="20577"/>
        <pc:sldMkLst>
          <pc:docMk/>
          <pc:sldMk cId="3417588987" sldId="3668"/>
        </pc:sldMkLst>
        <pc:spChg chg="mod">
          <ac:chgData name="edoleh@udel.edu" userId="S::urn:spo:guest#edoleh@udel.edu::" providerId="AD" clId="Web-{898BA377-EDFB-F9D8-F735-B94967EE7B4C}" dt="2024-04-14T13:39:58.475" v="359" actId="20577"/>
          <ac:spMkLst>
            <pc:docMk/>
            <pc:sldMk cId="3417588987" sldId="3668"/>
            <ac:spMk id="5" creationId="{F508ECED-5CBE-82B4-1FA7-BFAFCEBF9663}"/>
          </ac:spMkLst>
        </pc:spChg>
      </pc:sldChg>
      <pc:sldChg chg="del">
        <pc:chgData name="edoleh@udel.edu" userId="S::urn:spo:guest#edoleh@udel.edu::" providerId="AD" clId="Web-{898BA377-EDFB-F9D8-F735-B94967EE7B4C}" dt="2024-04-14T13:16:59.355" v="8"/>
        <pc:sldMkLst>
          <pc:docMk/>
          <pc:sldMk cId="1238613158" sldId="3669"/>
        </pc:sldMkLst>
      </pc:sldChg>
      <pc:sldChg chg="addSp delSp modSp new">
        <pc:chgData name="edoleh@udel.edu" userId="S::urn:spo:guest#edoleh@udel.edu::" providerId="AD" clId="Web-{898BA377-EDFB-F9D8-F735-B94967EE7B4C}" dt="2024-04-14T13:47:31.877" v="509" actId="20577"/>
        <pc:sldMkLst>
          <pc:docMk/>
          <pc:sldMk cId="1668344052" sldId="3669"/>
        </pc:sldMkLst>
        <pc:spChg chg="del">
          <ac:chgData name="edoleh@udel.edu" userId="S::urn:spo:guest#edoleh@udel.edu::" providerId="AD" clId="Web-{898BA377-EDFB-F9D8-F735-B94967EE7B4C}" dt="2024-04-14T13:17:52.453" v="13"/>
          <ac:spMkLst>
            <pc:docMk/>
            <pc:sldMk cId="1668344052" sldId="3669"/>
            <ac:spMk id="2" creationId="{FDEEAF51-0701-0432-F3A4-468A9E1AEE79}"/>
          </ac:spMkLst>
        </pc:spChg>
        <pc:spChg chg="del">
          <ac:chgData name="edoleh@udel.edu" userId="S::urn:spo:guest#edoleh@udel.edu::" providerId="AD" clId="Web-{898BA377-EDFB-F9D8-F735-B94967EE7B4C}" dt="2024-04-14T13:22:01.715" v="45"/>
          <ac:spMkLst>
            <pc:docMk/>
            <pc:sldMk cId="1668344052" sldId="3669"/>
            <ac:spMk id="3" creationId="{59353332-DB6E-F086-1DDF-D78A5117C125}"/>
          </ac:spMkLst>
        </pc:spChg>
        <pc:spChg chg="add mod">
          <ac:chgData name="edoleh@udel.edu" userId="S::urn:spo:guest#edoleh@udel.edu::" providerId="AD" clId="Web-{898BA377-EDFB-F9D8-F735-B94967EE7B4C}" dt="2024-04-14T13:46:34.023" v="508" actId="20577"/>
          <ac:spMkLst>
            <pc:docMk/>
            <pc:sldMk cId="1668344052" sldId="3669"/>
            <ac:spMk id="5" creationId="{8292C17E-B878-EDFD-5110-2B666D9B6CD5}"/>
          </ac:spMkLst>
        </pc:spChg>
        <pc:spChg chg="add del mod">
          <ac:chgData name="edoleh@udel.edu" userId="S::urn:spo:guest#edoleh@udel.edu::" providerId="AD" clId="Web-{898BA377-EDFB-F9D8-F735-B94967EE7B4C}" dt="2024-04-14T13:22:06.590" v="48"/>
          <ac:spMkLst>
            <pc:docMk/>
            <pc:sldMk cId="1668344052" sldId="3669"/>
            <ac:spMk id="7" creationId="{CCE89A14-B2A9-B6D3-A079-6A1DE6DED3F6}"/>
          </ac:spMkLst>
        </pc:spChg>
        <pc:spChg chg="add del mod">
          <ac:chgData name="edoleh@udel.edu" userId="S::urn:spo:guest#edoleh@udel.edu::" providerId="AD" clId="Web-{898BA377-EDFB-F9D8-F735-B94967EE7B4C}" dt="2024-04-14T13:22:19.951" v="50"/>
          <ac:spMkLst>
            <pc:docMk/>
            <pc:sldMk cId="1668344052" sldId="3669"/>
            <ac:spMk id="9" creationId="{FE006ADC-1C14-2CC9-7D93-0F4741722E31}"/>
          </ac:spMkLst>
        </pc:spChg>
        <pc:spChg chg="add mod">
          <ac:chgData name="edoleh@udel.edu" userId="S::urn:spo:guest#edoleh@udel.edu::" providerId="AD" clId="Web-{898BA377-EDFB-F9D8-F735-B94967EE7B4C}" dt="2024-04-14T13:47:31.877" v="509" actId="20577"/>
          <ac:spMkLst>
            <pc:docMk/>
            <pc:sldMk cId="1668344052" sldId="3669"/>
            <ac:spMk id="12" creationId="{2D9A773E-FFC1-9FB7-FFD9-E5717FF1C515}"/>
          </ac:spMkLst>
        </pc:spChg>
        <pc:spChg chg="add mod">
          <ac:chgData name="edoleh@udel.edu" userId="S::urn:spo:guest#edoleh@udel.edu::" providerId="AD" clId="Web-{898BA377-EDFB-F9D8-F735-B94967EE7B4C}" dt="2024-04-14T13:45:27.891" v="503" actId="1076"/>
          <ac:spMkLst>
            <pc:docMk/>
            <pc:sldMk cId="1668344052" sldId="3669"/>
            <ac:spMk id="13" creationId="{CEA7ABF8-29B5-E21C-D709-EFE4816054EF}"/>
          </ac:spMkLst>
        </pc:spChg>
        <pc:spChg chg="add mod">
          <ac:chgData name="edoleh@udel.edu" userId="S::urn:spo:guest#edoleh@udel.edu::" providerId="AD" clId="Web-{898BA377-EDFB-F9D8-F735-B94967EE7B4C}" dt="2024-04-14T13:46:19.272" v="505" actId="20577"/>
          <ac:spMkLst>
            <pc:docMk/>
            <pc:sldMk cId="1668344052" sldId="3669"/>
            <ac:spMk id="14" creationId="{420744B7-4C93-6F05-25C7-7DA429EC22A2}"/>
          </ac:spMkLst>
        </pc:spChg>
        <pc:picChg chg="add del mod ord">
          <ac:chgData name="edoleh@udel.edu" userId="S::urn:spo:guest#edoleh@udel.edu::" providerId="AD" clId="Web-{898BA377-EDFB-F9D8-F735-B94967EE7B4C}" dt="2024-04-14T13:22:06.747" v="49"/>
          <ac:picMkLst>
            <pc:docMk/>
            <pc:sldMk cId="1668344052" sldId="3669"/>
            <ac:picMk id="6" creationId="{CE357CEB-1A7B-3D67-3413-E37D3333B661}"/>
          </ac:picMkLst>
        </pc:picChg>
        <pc:picChg chg="add mod ord">
          <ac:chgData name="edoleh@udel.edu" userId="S::urn:spo:guest#edoleh@udel.edu::" providerId="AD" clId="Web-{898BA377-EDFB-F9D8-F735-B94967EE7B4C}" dt="2024-04-14T13:31:21.027" v="203" actId="1076"/>
          <ac:picMkLst>
            <pc:docMk/>
            <pc:sldMk cId="1668344052" sldId="3669"/>
            <ac:picMk id="10" creationId="{92156F4F-D12C-B310-7F47-5EC6CB199502}"/>
          </ac:picMkLst>
        </pc:picChg>
        <pc:picChg chg="add mod modCrop">
          <ac:chgData name="edoleh@udel.edu" userId="S::urn:spo:guest#edoleh@udel.edu::" providerId="AD" clId="Web-{898BA377-EDFB-F9D8-F735-B94967EE7B4C}" dt="2024-04-14T13:32:22.266" v="256" actId="1076"/>
          <ac:picMkLst>
            <pc:docMk/>
            <pc:sldMk cId="1668344052" sldId="3669"/>
            <ac:picMk id="11" creationId="{2E78DD13-57CB-B5CD-EAA8-B0E52BAF12A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tudentuml-my.sharepoint.com/personal/qiang_fu_student_uml_edu/Documents/1.%20Stable%20cell%20line%20development%20for%20rAAV%20production/3-Data%20and%20Results/qPCR_genome%20titer/20240706_qPCR%20Results%20copy%2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tudentuml-my.sharepoint.com/personal/qiang_fu_student_uml_edu/Documents/1.%20Stable%20cell%20line%20development%20for%20rAAV%20production/3-Data%20and%20Results/Elisa/20240706%20capsid%20titer%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Sheet1!$S$11</c:f>
              <c:strCache>
                <c:ptCount val="1"/>
                <c:pt idx="0">
                  <c:v>Genome titer(vg/L)</c:v>
                </c:pt>
              </c:strCache>
            </c:strRef>
          </c:tx>
          <c:spPr>
            <a:solidFill>
              <a:schemeClr val="accent1"/>
            </a:solidFill>
            <a:ln>
              <a:noFill/>
            </a:ln>
            <a:effectLst/>
          </c:spPr>
          <c:invertIfNegative val="0"/>
          <c:dLbls>
            <c:dLbl>
              <c:idx val="0"/>
              <c:layout>
                <c:manualLayout>
                  <c:x val="0"/>
                  <c:y val="-1.37928300633737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A2-4647-8C21-D80AA880A81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Sheet1!$T$12:$T$15</c:f>
                <c:numCache>
                  <c:formatCode>General</c:formatCode>
                  <c:ptCount val="4"/>
                  <c:pt idx="0">
                    <c:v>6921048046.2539692</c:v>
                  </c:pt>
                  <c:pt idx="1">
                    <c:v>611308547.13106108</c:v>
                  </c:pt>
                  <c:pt idx="2">
                    <c:v>184800437603.50461</c:v>
                  </c:pt>
                  <c:pt idx="3">
                    <c:v>1503129359852.1646</c:v>
                  </c:pt>
                </c:numCache>
              </c:numRef>
            </c:plus>
            <c:minus>
              <c:numRef>
                <c:f>Sheet1!$T$12:$T$15</c:f>
                <c:numCache>
                  <c:formatCode>General</c:formatCode>
                  <c:ptCount val="4"/>
                  <c:pt idx="0">
                    <c:v>6921048046.2539692</c:v>
                  </c:pt>
                  <c:pt idx="1">
                    <c:v>611308547.13106108</c:v>
                  </c:pt>
                  <c:pt idx="2">
                    <c:v>184800437603.50461</c:v>
                  </c:pt>
                  <c:pt idx="3">
                    <c:v>1503129359852.1646</c:v>
                  </c:pt>
                </c:numCache>
              </c:numRef>
            </c:minus>
            <c:spPr>
              <a:noFill/>
              <a:ln w="9525" cap="flat" cmpd="sng" algn="ctr">
                <a:solidFill>
                  <a:schemeClr val="tx1">
                    <a:lumMod val="65000"/>
                    <a:lumOff val="35000"/>
                  </a:schemeClr>
                </a:solidFill>
                <a:round/>
              </a:ln>
              <a:effectLst/>
            </c:spPr>
          </c:errBars>
          <c:cat>
            <c:strRef>
              <c:f>Sheet1!$R$12:$R$15</c:f>
              <c:strCache>
                <c:ptCount val="4"/>
                <c:pt idx="0">
                  <c:v>SC4-7 seq 5 dox</c:v>
                </c:pt>
                <c:pt idx="1">
                  <c:v>SC4-7 dou 5 dox</c:v>
                </c:pt>
                <c:pt idx="2">
                  <c:v>SC 4-7 5 dox</c:v>
                </c:pt>
                <c:pt idx="3">
                  <c:v>PC </c:v>
                </c:pt>
              </c:strCache>
            </c:strRef>
          </c:cat>
          <c:val>
            <c:numRef>
              <c:f>Sheet1!$S$12:$S$15</c:f>
              <c:numCache>
                <c:formatCode>0.000E+00</c:formatCode>
                <c:ptCount val="4"/>
                <c:pt idx="0">
                  <c:v>13644567869.709864</c:v>
                </c:pt>
                <c:pt idx="1">
                  <c:v>14041214003.976515</c:v>
                </c:pt>
                <c:pt idx="2">
                  <c:v>845999321828.46741</c:v>
                </c:pt>
                <c:pt idx="3">
                  <c:v>15448550687113.141</c:v>
                </c:pt>
              </c:numCache>
            </c:numRef>
          </c:val>
          <c:extLst>
            <c:ext xmlns:c16="http://schemas.microsoft.com/office/drawing/2014/chart" uri="{C3380CC4-5D6E-409C-BE32-E72D297353CC}">
              <c16:uniqueId val="{00000000-1437-4845-9574-FA325EC9B5C4}"/>
            </c:ext>
          </c:extLst>
        </c:ser>
        <c:dLbls>
          <c:dLblPos val="outEnd"/>
          <c:showLegendKey val="0"/>
          <c:showVal val="1"/>
          <c:showCatName val="0"/>
          <c:showSerName val="0"/>
          <c:showPercent val="0"/>
          <c:showBubbleSize val="0"/>
        </c:dLbls>
        <c:gapWidth val="219"/>
        <c:overlap val="-27"/>
        <c:axId val="390719584"/>
        <c:axId val="390721232"/>
      </c:barChart>
      <c:catAx>
        <c:axId val="39071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0721232"/>
        <c:crosses val="autoZero"/>
        <c:auto val="1"/>
        <c:lblAlgn val="ctr"/>
        <c:lblOffset val="100"/>
        <c:noMultiLvlLbl val="0"/>
      </c:catAx>
      <c:valAx>
        <c:axId val="390721232"/>
        <c:scaling>
          <c:logBase val="10"/>
          <c:orientation val="minMax"/>
          <c:min val="100000000"/>
        </c:scaling>
        <c:delete val="0"/>
        <c:axPos val="l"/>
        <c:majorGridlines>
          <c:spPr>
            <a:ln w="9525" cap="flat" cmpd="sng" algn="ctr">
              <a:solidFill>
                <a:schemeClr val="tx1">
                  <a:lumMod val="15000"/>
                  <a:lumOff val="85000"/>
                </a:schemeClr>
              </a:solidFill>
              <a:round/>
            </a:ln>
            <a:effectLst/>
          </c:spPr>
        </c:majorGridlines>
        <c:numFmt formatCode="0.000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071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Sheet1!$I$18</c:f>
              <c:strCache>
                <c:ptCount val="1"/>
                <c:pt idx="0">
                  <c:v>Capsid titer (cp/L)</c:v>
                </c:pt>
              </c:strCache>
            </c:strRef>
          </c:tx>
          <c:spPr>
            <a:solidFill>
              <a:schemeClr val="accent1"/>
            </a:solidFill>
            <a:ln>
              <a:noFill/>
            </a:ln>
            <a:effectLst/>
          </c:spPr>
          <c:invertIfNegative val="0"/>
          <c:dLbls>
            <c:dLbl>
              <c:idx val="2"/>
              <c:layout>
                <c:manualLayout>
                  <c:x val="2.879621194639893E-2"/>
                  <c:y val="-4.1149341057025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BB-CF4D-A7B8-01174E51F3C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Sheet1!$J$19:$J$22</c:f>
                <c:numCache>
                  <c:formatCode>General</c:formatCode>
                  <c:ptCount val="4"/>
                  <c:pt idx="0">
                    <c:v>25428995487.62141</c:v>
                  </c:pt>
                  <c:pt idx="1">
                    <c:v>38634836793.671051</c:v>
                  </c:pt>
                  <c:pt idx="2">
                    <c:v>80202271787.489014</c:v>
                  </c:pt>
                  <c:pt idx="3">
                    <c:v>18159163491819.676</c:v>
                  </c:pt>
                </c:numCache>
              </c:numRef>
            </c:plus>
            <c:minus>
              <c:numRef>
                <c:f>Sheet1!$J$19:$J$22</c:f>
                <c:numCache>
                  <c:formatCode>General</c:formatCode>
                  <c:ptCount val="4"/>
                  <c:pt idx="0">
                    <c:v>25428995487.62141</c:v>
                  </c:pt>
                  <c:pt idx="1">
                    <c:v>38634836793.671051</c:v>
                  </c:pt>
                  <c:pt idx="2">
                    <c:v>80202271787.489014</c:v>
                  </c:pt>
                  <c:pt idx="3">
                    <c:v>18159163491819.676</c:v>
                  </c:pt>
                </c:numCache>
              </c:numRef>
            </c:minus>
            <c:spPr>
              <a:noFill/>
              <a:ln w="9525" cap="flat" cmpd="sng" algn="ctr">
                <a:solidFill>
                  <a:schemeClr val="tx1">
                    <a:lumMod val="65000"/>
                    <a:lumOff val="35000"/>
                  </a:schemeClr>
                </a:solidFill>
                <a:round/>
              </a:ln>
              <a:effectLst/>
            </c:spPr>
          </c:errBars>
          <c:cat>
            <c:strRef>
              <c:f>Sheet1!$H$19:$H$22</c:f>
              <c:strCache>
                <c:ptCount val="4"/>
                <c:pt idx="0">
                  <c:v>SC4-7 seq 5 dox</c:v>
                </c:pt>
                <c:pt idx="1">
                  <c:v>SC4-7 dou 5 dox</c:v>
                </c:pt>
                <c:pt idx="2">
                  <c:v>SC 4-7 5 dox</c:v>
                </c:pt>
                <c:pt idx="3">
                  <c:v>PC </c:v>
                </c:pt>
              </c:strCache>
            </c:strRef>
          </c:cat>
          <c:val>
            <c:numRef>
              <c:f>Sheet1!$I$19:$I$22</c:f>
              <c:numCache>
                <c:formatCode>0.00E+00</c:formatCode>
                <c:ptCount val="4"/>
                <c:pt idx="0">
                  <c:v>721397676430</c:v>
                </c:pt>
                <c:pt idx="1">
                  <c:v>654123056553.33337</c:v>
                </c:pt>
                <c:pt idx="2">
                  <c:v>87889319302.5</c:v>
                </c:pt>
                <c:pt idx="3">
                  <c:v>47857785584083.336</c:v>
                </c:pt>
              </c:numCache>
            </c:numRef>
          </c:val>
          <c:extLst>
            <c:ext xmlns:c16="http://schemas.microsoft.com/office/drawing/2014/chart" uri="{C3380CC4-5D6E-409C-BE32-E72D297353CC}">
              <c16:uniqueId val="{00000000-FABB-CF4D-A7B8-01174E51F3C9}"/>
            </c:ext>
          </c:extLst>
        </c:ser>
        <c:dLbls>
          <c:dLblPos val="outEnd"/>
          <c:showLegendKey val="0"/>
          <c:showVal val="1"/>
          <c:showCatName val="0"/>
          <c:showSerName val="0"/>
          <c:showPercent val="0"/>
          <c:showBubbleSize val="0"/>
        </c:dLbls>
        <c:gapWidth val="219"/>
        <c:overlap val="-27"/>
        <c:axId val="495091280"/>
        <c:axId val="495092928"/>
      </c:barChart>
      <c:catAx>
        <c:axId val="49509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5092928"/>
        <c:crosses val="autoZero"/>
        <c:auto val="1"/>
        <c:lblAlgn val="ctr"/>
        <c:lblOffset val="100"/>
        <c:noMultiLvlLbl val="0"/>
      </c:catAx>
      <c:valAx>
        <c:axId val="495092928"/>
        <c:scaling>
          <c:logBase val="10"/>
          <c:orientation val="minMax"/>
          <c:min val="100000000"/>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5091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62E146-C411-4F90-BE15-8A29D5F8F320}" type="doc">
      <dgm:prSet loTypeId="urn:microsoft.com/office/officeart/2005/8/layout/chevron2" loCatId="list" qsTypeId="urn:microsoft.com/office/officeart/2005/8/quickstyle/simple5" qsCatId="simple" csTypeId="urn:microsoft.com/office/officeart/2005/8/colors/colorful5" csCatId="colorful" phldr="1"/>
      <dgm:spPr/>
      <dgm:t>
        <a:bodyPr/>
        <a:lstStyle/>
        <a:p>
          <a:endParaRPr lang="en-US"/>
        </a:p>
      </dgm:t>
    </dgm:pt>
    <dgm:pt modelId="{C8CDE761-C416-4039-A3B3-97E9433650F4}">
      <dgm:prSet phldrT="[Text]" custT="1"/>
      <dgm:spPr/>
      <dgm:t>
        <a:bodyPr/>
        <a:lstStyle/>
        <a:p>
          <a:r>
            <a:rPr lang="en-US" sz="1400"/>
            <a:t>Q1 2023</a:t>
          </a:r>
        </a:p>
      </dgm:t>
    </dgm:pt>
    <dgm:pt modelId="{73B0FCE1-4F80-4136-9CAC-569939025FD0}" type="parTrans" cxnId="{43220C37-D035-413F-96BD-14B27A0438E1}">
      <dgm:prSet/>
      <dgm:spPr/>
      <dgm:t>
        <a:bodyPr/>
        <a:lstStyle/>
        <a:p>
          <a:endParaRPr lang="en-US" sz="1400"/>
        </a:p>
      </dgm:t>
    </dgm:pt>
    <dgm:pt modelId="{63644F5B-FCEA-4587-834F-E7E5E4C90362}" type="sibTrans" cxnId="{43220C37-D035-413F-96BD-14B27A0438E1}">
      <dgm:prSet/>
      <dgm:spPr/>
      <dgm:t>
        <a:bodyPr/>
        <a:lstStyle/>
        <a:p>
          <a:endParaRPr lang="en-US" sz="1400"/>
        </a:p>
      </dgm:t>
    </dgm:pt>
    <dgm:pt modelId="{5159C1D6-90FD-431C-B754-041A09F622F6}">
      <dgm:prSet phldrT="[Text]" custT="1"/>
      <dgm:spPr/>
      <dgm:t>
        <a:bodyPr/>
        <a:lstStyle/>
        <a:p>
          <a:pPr>
            <a:buFont typeface="Wingdings" pitchFamily="2" charset="2"/>
            <a:buChar char="ü"/>
          </a:pPr>
          <a:r>
            <a:rPr lang="en-US" altLang="zh-CN" sz="1400">
              <a:solidFill>
                <a:schemeClr val="tx1"/>
              </a:solidFill>
              <a:highlight>
                <a:srgbClr val="00FF00"/>
              </a:highlight>
              <a:ea typeface="等线"/>
              <a:cs typeface="Arial"/>
            </a:rPr>
            <a:t>Design</a:t>
          </a:r>
          <a:r>
            <a:rPr lang="zh-CN" altLang="en-US" sz="1400">
              <a:solidFill>
                <a:schemeClr val="tx1"/>
              </a:solidFill>
              <a:highlight>
                <a:srgbClr val="00FF00"/>
              </a:highlight>
              <a:ea typeface="等线"/>
              <a:cs typeface="Arial"/>
            </a:rPr>
            <a:t> </a:t>
          </a:r>
          <a:r>
            <a:rPr lang="en-US" altLang="zh-CN" sz="1400">
              <a:solidFill>
                <a:schemeClr val="tx1"/>
              </a:solidFill>
              <a:highlight>
                <a:srgbClr val="00FF00"/>
              </a:highlight>
              <a:ea typeface="等线"/>
              <a:cs typeface="Arial"/>
            </a:rPr>
            <a:t>of</a:t>
          </a:r>
          <a:r>
            <a:rPr lang="zh-CN" altLang="en-US" sz="1400">
              <a:solidFill>
                <a:schemeClr val="tx1"/>
              </a:solidFill>
              <a:highlight>
                <a:srgbClr val="00FF00"/>
              </a:highlight>
              <a:ea typeface="等线"/>
              <a:cs typeface="Arial"/>
            </a:rPr>
            <a:t> </a:t>
          </a:r>
          <a:r>
            <a:rPr lang="en-US" altLang="zh-CN" sz="1400">
              <a:solidFill>
                <a:schemeClr val="tx1"/>
              </a:solidFill>
              <a:highlight>
                <a:srgbClr val="00FF00"/>
              </a:highlight>
              <a:ea typeface="等线"/>
              <a:cs typeface="Arial"/>
            </a:rPr>
            <a:t>Tet-on/off</a:t>
          </a:r>
          <a:r>
            <a:rPr lang="zh-CN" altLang="en-US" sz="1400">
              <a:solidFill>
                <a:schemeClr val="tx1"/>
              </a:solidFill>
              <a:highlight>
                <a:srgbClr val="00FF00"/>
              </a:highlight>
              <a:ea typeface="等线"/>
              <a:cs typeface="Arial"/>
            </a:rPr>
            <a:t> </a:t>
          </a:r>
          <a:r>
            <a:rPr lang="en-US" altLang="zh-CN" sz="1400">
              <a:solidFill>
                <a:schemeClr val="tx1"/>
              </a:solidFill>
              <a:highlight>
                <a:srgbClr val="00FF00"/>
              </a:highlight>
              <a:ea typeface="等线"/>
              <a:cs typeface="Arial"/>
            </a:rPr>
            <a:t>inducible</a:t>
          </a:r>
          <a:r>
            <a:rPr lang="zh-CN" altLang="en-US" sz="1400">
              <a:solidFill>
                <a:schemeClr val="tx1"/>
              </a:solidFill>
              <a:highlight>
                <a:srgbClr val="00FF00"/>
              </a:highlight>
              <a:ea typeface="等线"/>
              <a:cs typeface="Arial"/>
            </a:rPr>
            <a:t> </a:t>
          </a:r>
          <a:r>
            <a:rPr lang="en-US" altLang="zh-CN" sz="1400">
              <a:solidFill>
                <a:schemeClr val="tx1"/>
              </a:solidFill>
              <a:highlight>
                <a:srgbClr val="00FF00"/>
              </a:highlight>
              <a:ea typeface="等线"/>
              <a:cs typeface="Arial"/>
            </a:rPr>
            <a:t>circuits (UD)</a:t>
          </a:r>
          <a:endParaRPr lang="en-US" sz="1400">
            <a:solidFill>
              <a:schemeClr val="tx1"/>
            </a:solidFill>
            <a:highlight>
              <a:srgbClr val="00FF00"/>
            </a:highlight>
          </a:endParaRPr>
        </a:p>
      </dgm:t>
    </dgm:pt>
    <dgm:pt modelId="{60CDB5FB-26F2-4190-B821-721F92992655}" type="parTrans" cxnId="{5EF43ACB-91E5-4301-AB0B-862E6EE3A2AF}">
      <dgm:prSet/>
      <dgm:spPr/>
      <dgm:t>
        <a:bodyPr/>
        <a:lstStyle/>
        <a:p>
          <a:endParaRPr lang="en-US" sz="1400"/>
        </a:p>
      </dgm:t>
    </dgm:pt>
    <dgm:pt modelId="{2E51A5FC-55BF-4B71-B15A-AB9A7B5E6D63}" type="sibTrans" cxnId="{5EF43ACB-91E5-4301-AB0B-862E6EE3A2AF}">
      <dgm:prSet/>
      <dgm:spPr/>
      <dgm:t>
        <a:bodyPr/>
        <a:lstStyle/>
        <a:p>
          <a:endParaRPr lang="en-US" sz="1400"/>
        </a:p>
      </dgm:t>
    </dgm:pt>
    <dgm:pt modelId="{18AE959E-CC4D-4BAF-B71B-557612AC3D8E}">
      <dgm:prSet phldrT="[Text]" custT="1"/>
      <dgm:spPr/>
      <dgm:t>
        <a:bodyPr/>
        <a:lstStyle/>
        <a:p>
          <a:pPr>
            <a:buFont typeface="Wingdings" pitchFamily="2" charset="2"/>
            <a:buChar char="ü"/>
          </a:pPr>
          <a:r>
            <a:rPr lang="en-US" sz="1400">
              <a:highlight>
                <a:srgbClr val="00FF00"/>
              </a:highlight>
            </a:rPr>
            <a:t>Crispr-Cas9 platform development and testing AAVS1, CCR5 and ROSA26 loci (UML)</a:t>
          </a:r>
        </a:p>
      </dgm:t>
    </dgm:pt>
    <dgm:pt modelId="{923E5424-5C7D-4027-85DC-13F56D9F38CC}" type="parTrans" cxnId="{6C4965AF-1BAA-4A38-AA9B-977CF66344C9}">
      <dgm:prSet/>
      <dgm:spPr/>
      <dgm:t>
        <a:bodyPr/>
        <a:lstStyle/>
        <a:p>
          <a:endParaRPr lang="en-US" sz="1400"/>
        </a:p>
      </dgm:t>
    </dgm:pt>
    <dgm:pt modelId="{D7B21026-6A40-4F91-8D96-5D93843A56A6}" type="sibTrans" cxnId="{6C4965AF-1BAA-4A38-AA9B-977CF66344C9}">
      <dgm:prSet/>
      <dgm:spPr/>
      <dgm:t>
        <a:bodyPr/>
        <a:lstStyle/>
        <a:p>
          <a:endParaRPr lang="en-US" sz="1400"/>
        </a:p>
      </dgm:t>
    </dgm:pt>
    <dgm:pt modelId="{76AC0E44-9258-4B4B-9D4C-280E296857D3}">
      <dgm:prSet phldrT="[Text]" custT="1"/>
      <dgm:spPr/>
      <dgm:t>
        <a:bodyPr/>
        <a:lstStyle/>
        <a:p>
          <a:r>
            <a:rPr lang="en-US" sz="1400"/>
            <a:t>Q2 2023</a:t>
          </a:r>
        </a:p>
      </dgm:t>
    </dgm:pt>
    <dgm:pt modelId="{C82CB922-B8C8-4DE4-9A5C-C5E6B77AD085}" type="parTrans" cxnId="{353D426E-90C1-47B5-961B-3A16F9567912}">
      <dgm:prSet/>
      <dgm:spPr/>
      <dgm:t>
        <a:bodyPr/>
        <a:lstStyle/>
        <a:p>
          <a:endParaRPr lang="en-US" sz="1400"/>
        </a:p>
      </dgm:t>
    </dgm:pt>
    <dgm:pt modelId="{3335020E-1418-40D5-A71F-42D79244AF26}" type="sibTrans" cxnId="{353D426E-90C1-47B5-961B-3A16F9567912}">
      <dgm:prSet/>
      <dgm:spPr/>
      <dgm:t>
        <a:bodyPr/>
        <a:lstStyle/>
        <a:p>
          <a:endParaRPr lang="en-US" sz="1400"/>
        </a:p>
      </dgm:t>
    </dgm:pt>
    <dgm:pt modelId="{58E465C7-0778-46DE-8F48-4CB7A0C4EE6E}">
      <dgm:prSet phldrT="[Text]" custT="1"/>
      <dgm:spPr/>
      <dgm:t>
        <a:bodyPr/>
        <a:lstStyle/>
        <a:p>
          <a:pPr>
            <a:buFont typeface="Wingdings" pitchFamily="2" charset="2"/>
            <a:buChar char="ü"/>
          </a:pPr>
          <a:r>
            <a:rPr lang="en-US" sz="1400">
              <a:highlight>
                <a:srgbClr val="00FF00"/>
              </a:highlight>
            </a:rPr>
            <a:t>Tet off/on switch for 2 AAV cassettes via Golden gate. 1, replication plasmid, 2, assembly plasmid(UD)</a:t>
          </a:r>
        </a:p>
      </dgm:t>
    </dgm:pt>
    <dgm:pt modelId="{9D599547-16D7-4E4A-A904-4CBFDBE1EC1F}" type="parTrans" cxnId="{BD10C5E0-F244-477F-92C1-235110AEE7A4}">
      <dgm:prSet/>
      <dgm:spPr/>
      <dgm:t>
        <a:bodyPr/>
        <a:lstStyle/>
        <a:p>
          <a:endParaRPr lang="en-US" sz="1400"/>
        </a:p>
      </dgm:t>
    </dgm:pt>
    <dgm:pt modelId="{FC27E842-C05C-4984-A28D-BC8062586F1F}" type="sibTrans" cxnId="{BD10C5E0-F244-477F-92C1-235110AEE7A4}">
      <dgm:prSet/>
      <dgm:spPr/>
      <dgm:t>
        <a:bodyPr/>
        <a:lstStyle/>
        <a:p>
          <a:endParaRPr lang="en-US" sz="1400"/>
        </a:p>
      </dgm:t>
    </dgm:pt>
    <dgm:pt modelId="{0EB559BC-3496-4DF8-BF70-E1D45A1BB499}">
      <dgm:prSet phldrT="[Text]" custT="1"/>
      <dgm:spPr/>
      <dgm:t>
        <a:bodyPr/>
        <a:lstStyle/>
        <a:p>
          <a:r>
            <a:rPr lang="en-US" sz="1400"/>
            <a:t>Q3-4 2023</a:t>
          </a:r>
        </a:p>
      </dgm:t>
    </dgm:pt>
    <dgm:pt modelId="{0477647D-7CB5-4735-9D9D-3116C4FD7DAB}" type="parTrans" cxnId="{AF1B2C0E-334B-4CBC-9760-2E2F4763C3DA}">
      <dgm:prSet/>
      <dgm:spPr/>
      <dgm:t>
        <a:bodyPr/>
        <a:lstStyle/>
        <a:p>
          <a:endParaRPr lang="en-US" sz="1400"/>
        </a:p>
      </dgm:t>
    </dgm:pt>
    <dgm:pt modelId="{957F4438-7C01-45E8-934C-251DEB4C25DA}" type="sibTrans" cxnId="{AF1B2C0E-334B-4CBC-9760-2E2F4763C3DA}">
      <dgm:prSet/>
      <dgm:spPr/>
      <dgm:t>
        <a:bodyPr/>
        <a:lstStyle/>
        <a:p>
          <a:endParaRPr lang="en-US" sz="1400"/>
        </a:p>
      </dgm:t>
    </dgm:pt>
    <dgm:pt modelId="{8D9877AB-5F6C-4D91-98C0-FF5F2C6493E2}">
      <dgm:prSet phldrT="[Text]" custT="1"/>
      <dgm:spPr/>
      <dgm:t>
        <a:bodyPr/>
        <a:lstStyle/>
        <a:p>
          <a:pPr>
            <a:buFont typeface="Wingdings" pitchFamily="2" charset="2"/>
            <a:buChar char="ü"/>
          </a:pPr>
          <a:r>
            <a:rPr lang="en-US" sz="1400">
              <a:highlight>
                <a:srgbClr val="00FF00"/>
              </a:highlight>
            </a:rPr>
            <a:t>Analytical methods (qPCR, Elisa, RT-qPCR, WB, proteomics) (UML/UD)</a:t>
          </a:r>
        </a:p>
      </dgm:t>
    </dgm:pt>
    <dgm:pt modelId="{3F9D6CC9-FBBC-4500-9528-934E797524A9}" type="parTrans" cxnId="{8711036C-9E05-4450-B028-01AB4C127567}">
      <dgm:prSet/>
      <dgm:spPr/>
      <dgm:t>
        <a:bodyPr/>
        <a:lstStyle/>
        <a:p>
          <a:endParaRPr lang="en-US" sz="1400"/>
        </a:p>
      </dgm:t>
    </dgm:pt>
    <dgm:pt modelId="{0F819410-790D-4B7F-90D5-66D6E5F48A42}" type="sibTrans" cxnId="{8711036C-9E05-4450-B028-01AB4C127567}">
      <dgm:prSet/>
      <dgm:spPr/>
      <dgm:t>
        <a:bodyPr/>
        <a:lstStyle/>
        <a:p>
          <a:endParaRPr lang="en-US" sz="1400"/>
        </a:p>
      </dgm:t>
    </dgm:pt>
    <dgm:pt modelId="{3E5283AC-D1D7-4842-8368-35AEF2DD0791}">
      <dgm:prSet phldrT="[Text]" custT="1"/>
      <dgm:spPr/>
      <dgm:t>
        <a:bodyPr/>
        <a:lstStyle/>
        <a:p>
          <a:pPr>
            <a:buFont typeface="Wingdings" pitchFamily="2" charset="2"/>
            <a:buChar char="ü"/>
          </a:pPr>
          <a:r>
            <a:rPr lang="en-US" sz="1400">
              <a:highlight>
                <a:srgbClr val="00FF00"/>
              </a:highlight>
            </a:rPr>
            <a:t>Testing inducible plasmids via transient (UML/UD) </a:t>
          </a:r>
        </a:p>
      </dgm:t>
    </dgm:pt>
    <dgm:pt modelId="{E68F9024-4EBC-4105-B730-4B6332B36461}" type="parTrans" cxnId="{7AB35D3F-6A08-4408-9803-85B7E179248E}">
      <dgm:prSet/>
      <dgm:spPr/>
      <dgm:t>
        <a:bodyPr/>
        <a:lstStyle/>
        <a:p>
          <a:endParaRPr lang="en-US" sz="1400"/>
        </a:p>
      </dgm:t>
    </dgm:pt>
    <dgm:pt modelId="{19754777-1143-4036-9761-65D5225659D4}" type="sibTrans" cxnId="{7AB35D3F-6A08-4408-9803-85B7E179248E}">
      <dgm:prSet/>
      <dgm:spPr/>
      <dgm:t>
        <a:bodyPr/>
        <a:lstStyle/>
        <a:p>
          <a:endParaRPr lang="en-US" sz="1400"/>
        </a:p>
      </dgm:t>
    </dgm:pt>
    <dgm:pt modelId="{ADF3667A-3063-4D4C-9B4E-8ECF85DED5B7}">
      <dgm:prSet phldrT="[Text]" custT="1"/>
      <dgm:spPr/>
      <dgm:t>
        <a:bodyPr/>
        <a:lstStyle/>
        <a:p>
          <a:r>
            <a:rPr lang="en-US" sz="1400"/>
            <a:t>Q1-2 2024</a:t>
          </a:r>
        </a:p>
      </dgm:t>
    </dgm:pt>
    <dgm:pt modelId="{57FF6556-4F05-47D6-A8E6-9A9ED61996B6}" type="parTrans" cxnId="{77F07B9F-CD0E-418A-A12B-68F9A4F4BC4A}">
      <dgm:prSet/>
      <dgm:spPr/>
      <dgm:t>
        <a:bodyPr/>
        <a:lstStyle/>
        <a:p>
          <a:endParaRPr lang="en-US" sz="1400"/>
        </a:p>
      </dgm:t>
    </dgm:pt>
    <dgm:pt modelId="{E1B88718-6420-4844-9ECB-70E62BFFD3BE}" type="sibTrans" cxnId="{77F07B9F-CD0E-418A-A12B-68F9A4F4BC4A}">
      <dgm:prSet/>
      <dgm:spPr/>
      <dgm:t>
        <a:bodyPr/>
        <a:lstStyle/>
        <a:p>
          <a:endParaRPr lang="en-US" sz="1400"/>
        </a:p>
      </dgm:t>
    </dgm:pt>
    <dgm:pt modelId="{8D20ABCF-4F97-4F25-9760-9F0837CBDFB3}">
      <dgm:prSet phldrT="[Text]" custT="1"/>
      <dgm:spPr/>
      <dgm:t>
        <a:bodyPr/>
        <a:lstStyle/>
        <a:p>
          <a:r>
            <a:rPr lang="en-US" sz="1400"/>
            <a:t>Q3-4 2024</a:t>
          </a:r>
        </a:p>
      </dgm:t>
    </dgm:pt>
    <dgm:pt modelId="{41D5BF64-1DCF-46BE-890C-0F608625795E}" type="parTrans" cxnId="{21FA131F-C835-439B-9690-2079BBE27FE7}">
      <dgm:prSet/>
      <dgm:spPr/>
      <dgm:t>
        <a:bodyPr/>
        <a:lstStyle/>
        <a:p>
          <a:endParaRPr lang="en-US" sz="1400"/>
        </a:p>
      </dgm:t>
    </dgm:pt>
    <dgm:pt modelId="{3A58057E-3959-41DF-83CE-91F21963D765}" type="sibTrans" cxnId="{21FA131F-C835-439B-9690-2079BBE27FE7}">
      <dgm:prSet/>
      <dgm:spPr/>
      <dgm:t>
        <a:bodyPr/>
        <a:lstStyle/>
        <a:p>
          <a:endParaRPr lang="en-US" sz="1400"/>
        </a:p>
      </dgm:t>
    </dgm:pt>
    <dgm:pt modelId="{B1E000EE-BD4C-4832-AC6F-2B5C48C7FBD9}">
      <dgm:prSet phldrT="[Text]" custT="1"/>
      <dgm:spPr/>
      <dgm:t>
        <a:bodyPr/>
        <a:lstStyle/>
        <a:p>
          <a:r>
            <a:rPr lang="en-US" sz="1400" kern="1200"/>
            <a:t>Cell line productivity and stability evaluation(UML/UD) </a:t>
          </a:r>
        </a:p>
      </dgm:t>
    </dgm:pt>
    <dgm:pt modelId="{533A14F0-5CF2-4D78-9A61-3D09062AEC38}" type="parTrans" cxnId="{47CFCEB3-C0B0-48A3-88ED-F015EE4654C4}">
      <dgm:prSet/>
      <dgm:spPr/>
      <dgm:t>
        <a:bodyPr/>
        <a:lstStyle/>
        <a:p>
          <a:endParaRPr lang="en-US" sz="1400"/>
        </a:p>
      </dgm:t>
    </dgm:pt>
    <dgm:pt modelId="{85215E0B-3A80-4E0C-9956-8F11A8ED5329}" type="sibTrans" cxnId="{47CFCEB3-C0B0-48A3-88ED-F015EE4654C4}">
      <dgm:prSet/>
      <dgm:spPr/>
      <dgm:t>
        <a:bodyPr/>
        <a:lstStyle/>
        <a:p>
          <a:endParaRPr lang="en-US" sz="1400"/>
        </a:p>
      </dgm:t>
    </dgm:pt>
    <dgm:pt modelId="{7869AAD1-D287-4273-A6A3-BE3A70DEC0EE}">
      <dgm:prSet phldrT="[Text]" custT="1"/>
      <dgm:spPr/>
      <dgm:t>
        <a:bodyPr/>
        <a:lstStyle/>
        <a:p>
          <a:pPr>
            <a:buFont typeface="Wingdings" pitchFamily="2" charset="2"/>
            <a:buChar char="ü"/>
          </a:pPr>
          <a:r>
            <a:rPr lang="en-US" sz="1400">
              <a:highlight>
                <a:srgbClr val="00FF00"/>
              </a:highlight>
            </a:rPr>
            <a:t>Tet off/on switch for the 3</a:t>
          </a:r>
          <a:r>
            <a:rPr lang="en-US" sz="1400" baseline="30000">
              <a:highlight>
                <a:srgbClr val="00FF00"/>
              </a:highlight>
            </a:rPr>
            <a:t>rd</a:t>
          </a:r>
          <a:r>
            <a:rPr lang="en-US" sz="1400">
              <a:highlight>
                <a:srgbClr val="00FF00"/>
              </a:highlight>
            </a:rPr>
            <a:t> AAV cassette via Golden gate, 3, transfer plasmid(UD)</a:t>
          </a:r>
        </a:p>
      </dgm:t>
    </dgm:pt>
    <dgm:pt modelId="{C4A1B309-AC9D-4720-935B-B3BE8BDCE9CF}" type="parTrans" cxnId="{31CDBF4F-B2A1-4CB7-9786-2203F0A909C9}">
      <dgm:prSet/>
      <dgm:spPr/>
      <dgm:t>
        <a:bodyPr/>
        <a:lstStyle/>
        <a:p>
          <a:endParaRPr lang="en-US"/>
        </a:p>
      </dgm:t>
    </dgm:pt>
    <dgm:pt modelId="{E262DE26-5270-415F-867B-F97E384B2012}" type="sibTrans" cxnId="{31CDBF4F-B2A1-4CB7-9786-2203F0A909C9}">
      <dgm:prSet/>
      <dgm:spPr/>
      <dgm:t>
        <a:bodyPr/>
        <a:lstStyle/>
        <a:p>
          <a:endParaRPr lang="en-US"/>
        </a:p>
      </dgm:t>
    </dgm:pt>
    <dgm:pt modelId="{32C64742-8128-49EF-B24B-D31CB619951C}">
      <dgm:prSet phldrT="[Text]" custT="1"/>
      <dgm:spPr/>
      <dgm:t>
        <a:bodyPr/>
        <a:lstStyle/>
        <a:p>
          <a:pPr>
            <a:buFont typeface="Wingdings" pitchFamily="2" charset="2"/>
            <a:buChar char="ü"/>
          </a:pPr>
          <a:r>
            <a:rPr lang="en-US" sz="1400">
              <a:highlight>
                <a:srgbClr val="00FF00"/>
              </a:highlight>
            </a:rPr>
            <a:t>Site-specific integration of the 2</a:t>
          </a:r>
          <a:r>
            <a:rPr lang="en-US" sz="1400" baseline="30000">
              <a:highlight>
                <a:srgbClr val="00FF00"/>
              </a:highlight>
            </a:rPr>
            <a:t>nd</a:t>
          </a:r>
          <a:r>
            <a:rPr lang="en-US" sz="1400">
              <a:highlight>
                <a:srgbClr val="00FF00"/>
              </a:highlight>
            </a:rPr>
            <a:t> and 3</a:t>
          </a:r>
          <a:r>
            <a:rPr lang="en-US" sz="1400" baseline="30000">
              <a:highlight>
                <a:srgbClr val="00FF00"/>
              </a:highlight>
            </a:rPr>
            <a:t>rd</a:t>
          </a:r>
          <a:r>
            <a:rPr lang="en-US" sz="1400">
              <a:highlight>
                <a:srgbClr val="00FF00"/>
              </a:highlight>
            </a:rPr>
            <a:t> cassette and develop the baseline of stable cells (UML)</a:t>
          </a:r>
        </a:p>
      </dgm:t>
    </dgm:pt>
    <dgm:pt modelId="{3B77ACBB-EE39-4F93-A50D-BCC635E0D9BA}" type="parTrans" cxnId="{9D532918-1746-4672-B46E-E2C5594C49F3}">
      <dgm:prSet/>
      <dgm:spPr/>
      <dgm:t>
        <a:bodyPr/>
        <a:lstStyle/>
        <a:p>
          <a:endParaRPr lang="en-US"/>
        </a:p>
      </dgm:t>
    </dgm:pt>
    <dgm:pt modelId="{945D022E-832A-4F82-86E0-3A613F3852EC}" type="sibTrans" cxnId="{9D532918-1746-4672-B46E-E2C5594C49F3}">
      <dgm:prSet/>
      <dgm:spPr/>
      <dgm:t>
        <a:bodyPr/>
        <a:lstStyle/>
        <a:p>
          <a:endParaRPr lang="en-US"/>
        </a:p>
      </dgm:t>
    </dgm:pt>
    <dgm:pt modelId="{9785F0FF-4B8B-4584-BF6D-A861FC93B65C}">
      <dgm:prSet phldrT="[Text]" custT="1"/>
      <dgm:spPr/>
      <dgm:t>
        <a:bodyPr/>
        <a:lstStyle/>
        <a:p>
          <a:r>
            <a:rPr lang="en-US" altLang="zh-CN" sz="1400" kern="1200"/>
            <a:t>Optimized AAV parts integration, The optimized stable cell line(UML)</a:t>
          </a:r>
          <a:endParaRPr lang="en-US" sz="1400" kern="1200"/>
        </a:p>
      </dgm:t>
    </dgm:pt>
    <dgm:pt modelId="{39E68149-EAE5-4E7B-8EB6-D17FDE7242D0}" type="parTrans" cxnId="{37804913-BF0E-4635-98E5-D19EEBD5BA15}">
      <dgm:prSet/>
      <dgm:spPr/>
      <dgm:t>
        <a:bodyPr/>
        <a:lstStyle/>
        <a:p>
          <a:endParaRPr lang="en-US"/>
        </a:p>
      </dgm:t>
    </dgm:pt>
    <dgm:pt modelId="{D9A50108-EB8C-4764-97D1-4C80DEE43172}" type="sibTrans" cxnId="{37804913-BF0E-4635-98E5-D19EEBD5BA15}">
      <dgm:prSet/>
      <dgm:spPr/>
      <dgm:t>
        <a:bodyPr/>
        <a:lstStyle/>
        <a:p>
          <a:endParaRPr lang="en-US"/>
        </a:p>
      </dgm:t>
    </dgm:pt>
    <dgm:pt modelId="{DEBE3050-CC65-4825-BD6F-CABE68E674CB}">
      <dgm:prSet phldrT="[Text]" custT="1"/>
      <dgm:spPr/>
      <dgm:t>
        <a:bodyPr/>
        <a:lstStyle/>
        <a:p>
          <a:r>
            <a:rPr lang="en-US" sz="1400" kern="1200">
              <a:solidFill>
                <a:schemeClr val="tx1"/>
              </a:solidFill>
              <a:highlight>
                <a:srgbClr val="00FF00"/>
              </a:highlight>
              <a:cs typeface="Arial"/>
            </a:rPr>
            <a:t>Optimization of gene level and dynamics by engineered inducible variants (UD); </a:t>
          </a:r>
          <a:r>
            <a:rPr lang="en-US" sz="1400" kern="1200"/>
            <a:t>Evaluate optimized plasmids via transient(UML/UD) </a:t>
          </a:r>
        </a:p>
      </dgm:t>
    </dgm:pt>
    <dgm:pt modelId="{0DA05C13-3514-420E-8CD2-11C866CBA08D}" type="parTrans" cxnId="{5CF09D63-A5DB-41AA-96E2-DEDE546620D0}">
      <dgm:prSet/>
      <dgm:spPr/>
      <dgm:t>
        <a:bodyPr/>
        <a:lstStyle/>
        <a:p>
          <a:endParaRPr lang="en-US"/>
        </a:p>
      </dgm:t>
    </dgm:pt>
    <dgm:pt modelId="{315A152B-DA4F-4663-A074-3E5D14A3FF78}" type="sibTrans" cxnId="{5CF09D63-A5DB-41AA-96E2-DEDE546620D0}">
      <dgm:prSet/>
      <dgm:spPr/>
      <dgm:t>
        <a:bodyPr/>
        <a:lstStyle/>
        <a:p>
          <a:endParaRPr lang="en-US"/>
        </a:p>
      </dgm:t>
    </dgm:pt>
    <dgm:pt modelId="{B2C073B7-D925-484A-B4FE-45726F82A14C}">
      <dgm:prSet phldrT="[Text]" custT="1"/>
      <dgm:spPr/>
      <dgm:t>
        <a:bodyPr/>
        <a:lstStyle/>
        <a:p>
          <a:pPr>
            <a:buFont typeface="Wingdings" pitchFamily="2" charset="2"/>
            <a:buChar char="ü"/>
          </a:pPr>
          <a:r>
            <a:rPr lang="en-US" sz="1400">
              <a:highlight>
                <a:srgbClr val="00FF00"/>
              </a:highlight>
            </a:rPr>
            <a:t>Site-specific integration of replication cassette made by UD (UML)</a:t>
          </a:r>
        </a:p>
      </dgm:t>
    </dgm:pt>
    <dgm:pt modelId="{69E8BDDE-955F-FD48-A187-2D1828101BE0}" type="parTrans" cxnId="{8E4CBAD0-9B46-314E-B4DD-6A5563BE1297}">
      <dgm:prSet/>
      <dgm:spPr/>
      <dgm:t>
        <a:bodyPr/>
        <a:lstStyle/>
        <a:p>
          <a:endParaRPr lang="en-US"/>
        </a:p>
      </dgm:t>
    </dgm:pt>
    <dgm:pt modelId="{79D07143-3CDA-C748-A690-9F8B5DA1E76D}" type="sibTrans" cxnId="{8E4CBAD0-9B46-314E-B4DD-6A5563BE1297}">
      <dgm:prSet/>
      <dgm:spPr/>
      <dgm:t>
        <a:bodyPr/>
        <a:lstStyle/>
        <a:p>
          <a:endParaRPr lang="en-US"/>
        </a:p>
      </dgm:t>
    </dgm:pt>
    <dgm:pt modelId="{BC55F6D1-7C76-594A-9A14-CDFB703BEEF4}">
      <dgm:prSet phldrT="[Text]" custT="1"/>
      <dgm:spPr/>
      <dgm:t>
        <a:bodyPr/>
        <a:lstStyle/>
        <a:p>
          <a:r>
            <a:rPr lang="en-US" sz="1400" kern="1200"/>
            <a:t> AAV production bottlenecks investigation(UD/UML) </a:t>
          </a:r>
        </a:p>
      </dgm:t>
    </dgm:pt>
    <dgm:pt modelId="{3DD554A8-DFA4-834E-83FB-8657F9A969EC}" type="parTrans" cxnId="{8C00C2B6-3319-C74F-8D92-0050C5EE6605}">
      <dgm:prSet/>
      <dgm:spPr/>
      <dgm:t>
        <a:bodyPr/>
        <a:lstStyle/>
        <a:p>
          <a:endParaRPr lang="en-US"/>
        </a:p>
      </dgm:t>
    </dgm:pt>
    <dgm:pt modelId="{2630DA6B-6A8A-CD4B-BCE7-08F7565B72D1}" type="sibTrans" cxnId="{8C00C2B6-3319-C74F-8D92-0050C5EE6605}">
      <dgm:prSet/>
      <dgm:spPr/>
      <dgm:t>
        <a:bodyPr/>
        <a:lstStyle/>
        <a:p>
          <a:endParaRPr lang="en-US"/>
        </a:p>
      </dgm:t>
    </dgm:pt>
    <dgm:pt modelId="{67414169-3D13-6F47-92B1-61A579956EAE}">
      <dgm:prSet phldrT="[Text]" custT="1"/>
      <dgm:spPr/>
      <dgm:t>
        <a:bodyPr/>
        <a:lstStyle/>
        <a:p>
          <a:r>
            <a:rPr lang="en-US" sz="1400" kern="1200"/>
            <a:t>Enhancing the </a:t>
          </a:r>
          <a:r>
            <a:rPr lang="en-US" sz="1400" kern="1200" err="1"/>
            <a:t>Knockin</a:t>
          </a:r>
          <a:r>
            <a:rPr lang="en-US" sz="1400" kern="1200"/>
            <a:t> efficiency </a:t>
          </a:r>
          <a:r>
            <a:rPr lang="en-US" sz="1400" kern="1200">
              <a:highlight>
                <a:srgbClr val="00FF00"/>
              </a:highlight>
            </a:rPr>
            <a:t>and increase the genome copy for transfer cassette (UML) </a:t>
          </a:r>
        </a:p>
      </dgm:t>
    </dgm:pt>
    <dgm:pt modelId="{CF538E83-CEB6-BA4C-91D8-39FA1911846A}" type="parTrans" cxnId="{CB2118C5-FA92-E345-A0D7-01E9840A5177}">
      <dgm:prSet/>
      <dgm:spPr/>
      <dgm:t>
        <a:bodyPr/>
        <a:lstStyle/>
        <a:p>
          <a:endParaRPr lang="en-US"/>
        </a:p>
      </dgm:t>
    </dgm:pt>
    <dgm:pt modelId="{23EB7215-FBBA-2C41-81AD-852474871E29}" type="sibTrans" cxnId="{CB2118C5-FA92-E345-A0D7-01E9840A5177}">
      <dgm:prSet/>
      <dgm:spPr/>
      <dgm:t>
        <a:bodyPr/>
        <a:lstStyle/>
        <a:p>
          <a:endParaRPr lang="en-US"/>
        </a:p>
      </dgm:t>
    </dgm:pt>
    <dgm:pt modelId="{500AEF14-71A2-4AE7-A7CD-9924CA5B2E62}" type="pres">
      <dgm:prSet presAssocID="{6362E146-C411-4F90-BE15-8A29D5F8F320}" presName="linearFlow" presStyleCnt="0">
        <dgm:presLayoutVars>
          <dgm:dir/>
          <dgm:animLvl val="lvl"/>
          <dgm:resizeHandles val="exact"/>
        </dgm:presLayoutVars>
      </dgm:prSet>
      <dgm:spPr/>
    </dgm:pt>
    <dgm:pt modelId="{EB375F3D-90B2-492D-B06F-6E6364DCF592}" type="pres">
      <dgm:prSet presAssocID="{C8CDE761-C416-4039-A3B3-97E9433650F4}" presName="composite" presStyleCnt="0"/>
      <dgm:spPr/>
    </dgm:pt>
    <dgm:pt modelId="{680F7DC0-1EBA-4EBA-9E1B-9312D8C41F32}" type="pres">
      <dgm:prSet presAssocID="{C8CDE761-C416-4039-A3B3-97E9433650F4}" presName="parentText" presStyleLbl="alignNode1" presStyleIdx="0" presStyleCnt="5" custScaleY="98642">
        <dgm:presLayoutVars>
          <dgm:chMax val="1"/>
          <dgm:bulletEnabled val="1"/>
        </dgm:presLayoutVars>
      </dgm:prSet>
      <dgm:spPr/>
    </dgm:pt>
    <dgm:pt modelId="{E5F1C718-AF53-4AC8-9B0B-A73C32FAA7AB}" type="pres">
      <dgm:prSet presAssocID="{C8CDE761-C416-4039-A3B3-97E9433650F4}" presName="descendantText" presStyleLbl="alignAcc1" presStyleIdx="0" presStyleCnt="5" custScaleY="100000">
        <dgm:presLayoutVars>
          <dgm:bulletEnabled val="1"/>
        </dgm:presLayoutVars>
      </dgm:prSet>
      <dgm:spPr/>
    </dgm:pt>
    <dgm:pt modelId="{7C587B44-2686-4FCC-8C01-5148B2A79C98}" type="pres">
      <dgm:prSet presAssocID="{63644F5B-FCEA-4587-834F-E7E5E4C90362}" presName="sp" presStyleCnt="0"/>
      <dgm:spPr/>
    </dgm:pt>
    <dgm:pt modelId="{457A9E9D-9529-47F0-A7CC-D84133234FA7}" type="pres">
      <dgm:prSet presAssocID="{76AC0E44-9258-4B4B-9D4C-280E296857D3}" presName="composite" presStyleCnt="0"/>
      <dgm:spPr/>
    </dgm:pt>
    <dgm:pt modelId="{394EBD4D-1115-4EB0-88A4-DDFC1BB4A72A}" type="pres">
      <dgm:prSet presAssocID="{76AC0E44-9258-4B4B-9D4C-280E296857D3}" presName="parentText" presStyleLbl="alignNode1" presStyleIdx="1" presStyleCnt="5">
        <dgm:presLayoutVars>
          <dgm:chMax val="1"/>
          <dgm:bulletEnabled val="1"/>
        </dgm:presLayoutVars>
      </dgm:prSet>
      <dgm:spPr/>
    </dgm:pt>
    <dgm:pt modelId="{7B074A67-81DA-4268-8906-3C958BF1E04B}" type="pres">
      <dgm:prSet presAssocID="{76AC0E44-9258-4B4B-9D4C-280E296857D3}" presName="descendantText" presStyleLbl="alignAcc1" presStyleIdx="1" presStyleCnt="5" custScaleY="134185">
        <dgm:presLayoutVars>
          <dgm:bulletEnabled val="1"/>
        </dgm:presLayoutVars>
      </dgm:prSet>
      <dgm:spPr/>
    </dgm:pt>
    <dgm:pt modelId="{6BB12944-CE12-4F51-BF49-7083B5B25F82}" type="pres">
      <dgm:prSet presAssocID="{3335020E-1418-40D5-A71F-42D79244AF26}" presName="sp" presStyleCnt="0"/>
      <dgm:spPr/>
    </dgm:pt>
    <dgm:pt modelId="{B080E589-F1ED-4C33-8D2B-2B866C02D5E6}" type="pres">
      <dgm:prSet presAssocID="{0EB559BC-3496-4DF8-BF70-E1D45A1BB499}" presName="composite" presStyleCnt="0"/>
      <dgm:spPr/>
    </dgm:pt>
    <dgm:pt modelId="{16F6634F-0085-4289-9159-68BA7D31254C}" type="pres">
      <dgm:prSet presAssocID="{0EB559BC-3496-4DF8-BF70-E1D45A1BB499}" presName="parentText" presStyleLbl="alignNode1" presStyleIdx="2" presStyleCnt="5">
        <dgm:presLayoutVars>
          <dgm:chMax val="1"/>
          <dgm:bulletEnabled val="1"/>
        </dgm:presLayoutVars>
      </dgm:prSet>
      <dgm:spPr/>
    </dgm:pt>
    <dgm:pt modelId="{397133BD-8AF8-4DC0-8674-274724F30F08}" type="pres">
      <dgm:prSet presAssocID="{0EB559BC-3496-4DF8-BF70-E1D45A1BB499}" presName="descendantText" presStyleLbl="alignAcc1" presStyleIdx="2" presStyleCnt="5" custScaleX="96760" custScaleY="126328">
        <dgm:presLayoutVars>
          <dgm:bulletEnabled val="1"/>
        </dgm:presLayoutVars>
      </dgm:prSet>
      <dgm:spPr/>
    </dgm:pt>
    <dgm:pt modelId="{72DB1760-143D-4333-95FC-BC616B699A47}" type="pres">
      <dgm:prSet presAssocID="{957F4438-7C01-45E8-934C-251DEB4C25DA}" presName="sp" presStyleCnt="0"/>
      <dgm:spPr/>
    </dgm:pt>
    <dgm:pt modelId="{5CEA2AC9-5BAC-4F07-87DB-81E9DD9D7846}" type="pres">
      <dgm:prSet presAssocID="{ADF3667A-3063-4D4C-9B4E-8ECF85DED5B7}" presName="composite" presStyleCnt="0"/>
      <dgm:spPr/>
    </dgm:pt>
    <dgm:pt modelId="{0695F176-636C-493C-8498-C348C1B727B2}" type="pres">
      <dgm:prSet presAssocID="{ADF3667A-3063-4D4C-9B4E-8ECF85DED5B7}" presName="parentText" presStyleLbl="alignNode1" presStyleIdx="3" presStyleCnt="5" custLinFactNeighborX="0" custLinFactNeighborY="-7151">
        <dgm:presLayoutVars>
          <dgm:chMax val="1"/>
          <dgm:bulletEnabled val="1"/>
        </dgm:presLayoutVars>
      </dgm:prSet>
      <dgm:spPr/>
    </dgm:pt>
    <dgm:pt modelId="{AC0DDFD0-1052-444A-8839-7EFC004038AF}" type="pres">
      <dgm:prSet presAssocID="{ADF3667A-3063-4D4C-9B4E-8ECF85DED5B7}" presName="descendantText" presStyleLbl="alignAcc1" presStyleIdx="3" presStyleCnt="5" custScaleY="123783" custLinFactNeighborX="780" custLinFactNeighborY="-7258">
        <dgm:presLayoutVars>
          <dgm:bulletEnabled val="1"/>
        </dgm:presLayoutVars>
      </dgm:prSet>
      <dgm:spPr/>
    </dgm:pt>
    <dgm:pt modelId="{A3FE64AE-AE68-4BD4-ACE1-4C1DF616E8A5}" type="pres">
      <dgm:prSet presAssocID="{E1B88718-6420-4844-9ECB-70E62BFFD3BE}" presName="sp" presStyleCnt="0"/>
      <dgm:spPr/>
    </dgm:pt>
    <dgm:pt modelId="{A39CA610-48AF-482A-97C5-68268327B518}" type="pres">
      <dgm:prSet presAssocID="{8D20ABCF-4F97-4F25-9760-9F0837CBDFB3}" presName="composite" presStyleCnt="0"/>
      <dgm:spPr/>
    </dgm:pt>
    <dgm:pt modelId="{B56A3F27-8561-47A5-A6AB-D45E4D70F5D7}" type="pres">
      <dgm:prSet presAssocID="{8D20ABCF-4F97-4F25-9760-9F0837CBDFB3}" presName="parentText" presStyleLbl="alignNode1" presStyleIdx="4" presStyleCnt="5" custLinFactNeighborX="0" custLinFactNeighborY="-2492">
        <dgm:presLayoutVars>
          <dgm:chMax val="1"/>
          <dgm:bulletEnabled val="1"/>
        </dgm:presLayoutVars>
      </dgm:prSet>
      <dgm:spPr/>
    </dgm:pt>
    <dgm:pt modelId="{16ED7C31-3EC1-4C6E-8C30-DF161F02F247}" type="pres">
      <dgm:prSet presAssocID="{8D20ABCF-4F97-4F25-9760-9F0837CBDFB3}" presName="descendantText" presStyleLbl="alignAcc1" presStyleIdx="4" presStyleCnt="5" custScaleY="97365" custLinFactNeighborX="993" custLinFactNeighborY="7785">
        <dgm:presLayoutVars>
          <dgm:bulletEnabled val="1"/>
        </dgm:presLayoutVars>
      </dgm:prSet>
      <dgm:spPr/>
    </dgm:pt>
  </dgm:ptLst>
  <dgm:cxnLst>
    <dgm:cxn modelId="{DDD61402-4D06-844E-B42C-CB826288F3C4}" type="presOf" srcId="{67414169-3D13-6F47-92B1-61A579956EAE}" destId="{AC0DDFD0-1052-444A-8839-7EFC004038AF}" srcOrd="0" destOrd="0" presId="urn:microsoft.com/office/officeart/2005/8/layout/chevron2"/>
    <dgm:cxn modelId="{DD11AB05-C296-4C02-919A-3F983F51BF68}" type="presOf" srcId="{0EB559BC-3496-4DF8-BF70-E1D45A1BB499}" destId="{16F6634F-0085-4289-9159-68BA7D31254C}" srcOrd="0" destOrd="0" presId="urn:microsoft.com/office/officeart/2005/8/layout/chevron2"/>
    <dgm:cxn modelId="{AF1B2C0E-334B-4CBC-9760-2E2F4763C3DA}" srcId="{6362E146-C411-4F90-BE15-8A29D5F8F320}" destId="{0EB559BC-3496-4DF8-BF70-E1D45A1BB499}" srcOrd="2" destOrd="0" parTransId="{0477647D-7CB5-4735-9D9D-3116C4FD7DAB}" sibTransId="{957F4438-7C01-45E8-934C-251DEB4C25DA}"/>
    <dgm:cxn modelId="{37804913-BF0E-4635-98E5-D19EEBD5BA15}" srcId="{ADF3667A-3063-4D4C-9B4E-8ECF85DED5B7}" destId="{9785F0FF-4B8B-4584-BF6D-A861FC93B65C}" srcOrd="2" destOrd="0" parTransId="{39E68149-EAE5-4E7B-8EB6-D17FDE7242D0}" sibTransId="{D9A50108-EB8C-4764-97D1-4C80DEE43172}"/>
    <dgm:cxn modelId="{9D532918-1746-4672-B46E-E2C5594C49F3}" srcId="{0EB559BC-3496-4DF8-BF70-E1D45A1BB499}" destId="{32C64742-8128-49EF-B24B-D31CB619951C}" srcOrd="1" destOrd="0" parTransId="{3B77ACBB-EE39-4F93-A50D-BCC635E0D9BA}" sibTransId="{945D022E-832A-4F82-86E0-3A613F3852EC}"/>
    <dgm:cxn modelId="{21FA131F-C835-439B-9690-2079BBE27FE7}" srcId="{6362E146-C411-4F90-BE15-8A29D5F8F320}" destId="{8D20ABCF-4F97-4F25-9760-9F0837CBDFB3}" srcOrd="4" destOrd="0" parTransId="{41D5BF64-1DCF-46BE-890C-0F608625795E}" sibTransId="{3A58057E-3959-41DF-83CE-91F21963D765}"/>
    <dgm:cxn modelId="{43220C37-D035-413F-96BD-14B27A0438E1}" srcId="{6362E146-C411-4F90-BE15-8A29D5F8F320}" destId="{C8CDE761-C416-4039-A3B3-97E9433650F4}" srcOrd="0" destOrd="0" parTransId="{73B0FCE1-4F80-4136-9CAC-569939025FD0}" sibTransId="{63644F5B-FCEA-4587-834F-E7E5E4C90362}"/>
    <dgm:cxn modelId="{B20DFF39-C80B-48D8-A717-764AE95D0BC8}" type="presOf" srcId="{5159C1D6-90FD-431C-B754-041A09F622F6}" destId="{E5F1C718-AF53-4AC8-9B0B-A73C32FAA7AB}" srcOrd="0" destOrd="0" presId="urn:microsoft.com/office/officeart/2005/8/layout/chevron2"/>
    <dgm:cxn modelId="{7AB35D3F-6A08-4408-9803-85B7E179248E}" srcId="{76AC0E44-9258-4B4B-9D4C-280E296857D3}" destId="{3E5283AC-D1D7-4842-8368-35AEF2DD0791}" srcOrd="2" destOrd="0" parTransId="{E68F9024-4EBC-4105-B730-4B6332B36461}" sibTransId="{19754777-1143-4036-9761-65D5225659D4}"/>
    <dgm:cxn modelId="{20D7A53F-A8D4-4968-84B2-9F339E0DD0DB}" type="presOf" srcId="{76AC0E44-9258-4B4B-9D4C-280E296857D3}" destId="{394EBD4D-1115-4EB0-88A4-DDFC1BB4A72A}" srcOrd="0" destOrd="0" presId="urn:microsoft.com/office/officeart/2005/8/layout/chevron2"/>
    <dgm:cxn modelId="{0F9CA45C-C440-46D2-A844-0ECF2A507999}" type="presOf" srcId="{58E465C7-0778-46DE-8F48-4CB7A0C4EE6E}" destId="{7B074A67-81DA-4268-8906-3C958BF1E04B}" srcOrd="0" destOrd="0" presId="urn:microsoft.com/office/officeart/2005/8/layout/chevron2"/>
    <dgm:cxn modelId="{1C7E0543-386E-429B-A69B-8422FA68CC48}" type="presOf" srcId="{ADF3667A-3063-4D4C-9B4E-8ECF85DED5B7}" destId="{0695F176-636C-493C-8498-C348C1B727B2}" srcOrd="0" destOrd="0" presId="urn:microsoft.com/office/officeart/2005/8/layout/chevron2"/>
    <dgm:cxn modelId="{5CF09D63-A5DB-41AA-96E2-DEDE546620D0}" srcId="{ADF3667A-3063-4D4C-9B4E-8ECF85DED5B7}" destId="{DEBE3050-CC65-4825-BD6F-CABE68E674CB}" srcOrd="1" destOrd="0" parTransId="{0DA05C13-3514-420E-8CD2-11C866CBA08D}" sibTransId="{315A152B-DA4F-4663-A074-3E5D14A3FF78}"/>
    <dgm:cxn modelId="{29E2C746-CD4B-413E-97BE-BC67156E0817}" type="presOf" srcId="{6362E146-C411-4F90-BE15-8A29D5F8F320}" destId="{500AEF14-71A2-4AE7-A7CD-9924CA5B2E62}" srcOrd="0" destOrd="0" presId="urn:microsoft.com/office/officeart/2005/8/layout/chevron2"/>
    <dgm:cxn modelId="{8711036C-9E05-4450-B028-01AB4C127567}" srcId="{C8CDE761-C416-4039-A3B3-97E9433650F4}" destId="{8D9877AB-5F6C-4D91-98C0-FF5F2C6493E2}" srcOrd="2" destOrd="0" parTransId="{3F9D6CC9-FBBC-4500-9528-934E797524A9}" sibTransId="{0F819410-790D-4B7F-90D5-66D6E5F48A42}"/>
    <dgm:cxn modelId="{D2E74B6D-94ED-4031-9D3B-055401D6AF50}" type="presOf" srcId="{9785F0FF-4B8B-4584-BF6D-A861FC93B65C}" destId="{AC0DDFD0-1052-444A-8839-7EFC004038AF}" srcOrd="0" destOrd="2" presId="urn:microsoft.com/office/officeart/2005/8/layout/chevron2"/>
    <dgm:cxn modelId="{353D426E-90C1-47B5-961B-3A16F9567912}" srcId="{6362E146-C411-4F90-BE15-8A29D5F8F320}" destId="{76AC0E44-9258-4B4B-9D4C-280E296857D3}" srcOrd="1" destOrd="0" parTransId="{C82CB922-B8C8-4DE4-9A5C-C5E6B77AD085}" sibTransId="{3335020E-1418-40D5-A71F-42D79244AF26}"/>
    <dgm:cxn modelId="{31CDBF4F-B2A1-4CB7-9786-2203F0A909C9}" srcId="{0EB559BC-3496-4DF8-BF70-E1D45A1BB499}" destId="{7869AAD1-D287-4273-A6A3-BE3A70DEC0EE}" srcOrd="0" destOrd="0" parTransId="{C4A1B309-AC9D-4720-935B-B3BE8BDCE9CF}" sibTransId="{E262DE26-5270-415F-867B-F97E384B2012}"/>
    <dgm:cxn modelId="{E3C10C58-509D-43F5-8102-3C686C2901B9}" type="presOf" srcId="{32C64742-8128-49EF-B24B-D31CB619951C}" destId="{397133BD-8AF8-4DC0-8674-274724F30F08}" srcOrd="0" destOrd="1" presId="urn:microsoft.com/office/officeart/2005/8/layout/chevron2"/>
    <dgm:cxn modelId="{D60A0879-684C-45F9-8277-437117EA2212}" type="presOf" srcId="{8D9877AB-5F6C-4D91-98C0-FF5F2C6493E2}" destId="{E5F1C718-AF53-4AC8-9B0B-A73C32FAA7AB}" srcOrd="0" destOrd="2" presId="urn:microsoft.com/office/officeart/2005/8/layout/chevron2"/>
    <dgm:cxn modelId="{7641ED7B-AE73-4E81-839E-759D0C89DC1C}" type="presOf" srcId="{DEBE3050-CC65-4825-BD6F-CABE68E674CB}" destId="{AC0DDFD0-1052-444A-8839-7EFC004038AF}" srcOrd="0" destOrd="1" presId="urn:microsoft.com/office/officeart/2005/8/layout/chevron2"/>
    <dgm:cxn modelId="{77F07B9F-CD0E-418A-A12B-68F9A4F4BC4A}" srcId="{6362E146-C411-4F90-BE15-8A29D5F8F320}" destId="{ADF3667A-3063-4D4C-9B4E-8ECF85DED5B7}" srcOrd="3" destOrd="0" parTransId="{57FF6556-4F05-47D6-A8E6-9A9ED61996B6}" sibTransId="{E1B88718-6420-4844-9ECB-70E62BFFD3BE}"/>
    <dgm:cxn modelId="{4DE205A9-DED6-4E0C-A409-E05AF6E5BB63}" type="presOf" srcId="{8D20ABCF-4F97-4F25-9760-9F0837CBDFB3}" destId="{B56A3F27-8561-47A5-A6AB-D45E4D70F5D7}" srcOrd="0" destOrd="0" presId="urn:microsoft.com/office/officeart/2005/8/layout/chevron2"/>
    <dgm:cxn modelId="{6C4965AF-1BAA-4A38-AA9B-977CF66344C9}" srcId="{C8CDE761-C416-4039-A3B3-97E9433650F4}" destId="{18AE959E-CC4D-4BAF-B71B-557612AC3D8E}" srcOrd="1" destOrd="0" parTransId="{923E5424-5C7D-4027-85DC-13F56D9F38CC}" sibTransId="{D7B21026-6A40-4F91-8D96-5D93843A56A6}"/>
    <dgm:cxn modelId="{47CFCEB3-C0B0-48A3-88ED-F015EE4654C4}" srcId="{8D20ABCF-4F97-4F25-9760-9F0837CBDFB3}" destId="{B1E000EE-BD4C-4832-AC6F-2B5C48C7FBD9}" srcOrd="0" destOrd="0" parTransId="{533A14F0-5CF2-4D78-9A61-3D09062AEC38}" sibTransId="{85215E0B-3A80-4E0C-9956-8F11A8ED5329}"/>
    <dgm:cxn modelId="{8C00C2B6-3319-C74F-8D92-0050C5EE6605}" srcId="{8D20ABCF-4F97-4F25-9760-9F0837CBDFB3}" destId="{BC55F6D1-7C76-594A-9A14-CDFB703BEEF4}" srcOrd="1" destOrd="0" parTransId="{3DD554A8-DFA4-834E-83FB-8657F9A969EC}" sibTransId="{2630DA6B-6A8A-CD4B-BCE7-08F7565B72D1}"/>
    <dgm:cxn modelId="{B41E8BBA-B7C1-44A5-A072-D95D8C821BF4}" type="presOf" srcId="{18AE959E-CC4D-4BAF-B71B-557612AC3D8E}" destId="{E5F1C718-AF53-4AC8-9B0B-A73C32FAA7AB}" srcOrd="0" destOrd="1" presId="urn:microsoft.com/office/officeart/2005/8/layout/chevron2"/>
    <dgm:cxn modelId="{D30551C0-8477-4C6D-845D-D032ECA9F46F}" type="presOf" srcId="{7869AAD1-D287-4273-A6A3-BE3A70DEC0EE}" destId="{397133BD-8AF8-4DC0-8674-274724F30F08}" srcOrd="0" destOrd="0" presId="urn:microsoft.com/office/officeart/2005/8/layout/chevron2"/>
    <dgm:cxn modelId="{CB2118C5-FA92-E345-A0D7-01E9840A5177}" srcId="{ADF3667A-3063-4D4C-9B4E-8ECF85DED5B7}" destId="{67414169-3D13-6F47-92B1-61A579956EAE}" srcOrd="0" destOrd="0" parTransId="{CF538E83-CEB6-BA4C-91D8-39FA1911846A}" sibTransId="{23EB7215-FBBA-2C41-81AD-852474871E29}"/>
    <dgm:cxn modelId="{76E430CA-175C-44F7-926E-59198714A93F}" type="presOf" srcId="{B1E000EE-BD4C-4832-AC6F-2B5C48C7FBD9}" destId="{16ED7C31-3EC1-4C6E-8C30-DF161F02F247}" srcOrd="0" destOrd="0" presId="urn:microsoft.com/office/officeart/2005/8/layout/chevron2"/>
    <dgm:cxn modelId="{5EF43ACB-91E5-4301-AB0B-862E6EE3A2AF}" srcId="{C8CDE761-C416-4039-A3B3-97E9433650F4}" destId="{5159C1D6-90FD-431C-B754-041A09F622F6}" srcOrd="0" destOrd="0" parTransId="{60CDB5FB-26F2-4190-B821-721F92992655}" sibTransId="{2E51A5FC-55BF-4B71-B15A-AB9A7B5E6D63}"/>
    <dgm:cxn modelId="{41E536CE-47AB-054A-A582-33BC1D4B4295}" type="presOf" srcId="{B2C073B7-D925-484A-B4FE-45726F82A14C}" destId="{7B074A67-81DA-4268-8906-3C958BF1E04B}" srcOrd="0" destOrd="1" presId="urn:microsoft.com/office/officeart/2005/8/layout/chevron2"/>
    <dgm:cxn modelId="{8E4CBAD0-9B46-314E-B4DD-6A5563BE1297}" srcId="{76AC0E44-9258-4B4B-9D4C-280E296857D3}" destId="{B2C073B7-D925-484A-B4FE-45726F82A14C}" srcOrd="1" destOrd="0" parTransId="{69E8BDDE-955F-FD48-A187-2D1828101BE0}" sibTransId="{79D07143-3CDA-C748-A690-9F8B5DA1E76D}"/>
    <dgm:cxn modelId="{B29C25D2-EFB0-B345-831D-26C684ADB0E0}" type="presOf" srcId="{BC55F6D1-7C76-594A-9A14-CDFB703BEEF4}" destId="{16ED7C31-3EC1-4C6E-8C30-DF161F02F247}" srcOrd="0" destOrd="1" presId="urn:microsoft.com/office/officeart/2005/8/layout/chevron2"/>
    <dgm:cxn modelId="{C2D920D3-6883-49B8-A964-B877EF644C8E}" type="presOf" srcId="{C8CDE761-C416-4039-A3B3-97E9433650F4}" destId="{680F7DC0-1EBA-4EBA-9E1B-9312D8C41F32}" srcOrd="0" destOrd="0" presId="urn:microsoft.com/office/officeart/2005/8/layout/chevron2"/>
    <dgm:cxn modelId="{BD10C5E0-F244-477F-92C1-235110AEE7A4}" srcId="{76AC0E44-9258-4B4B-9D4C-280E296857D3}" destId="{58E465C7-0778-46DE-8F48-4CB7A0C4EE6E}" srcOrd="0" destOrd="0" parTransId="{9D599547-16D7-4E4A-A904-4CBFDBE1EC1F}" sibTransId="{FC27E842-C05C-4984-A28D-BC8062586F1F}"/>
    <dgm:cxn modelId="{E86FF0E7-8057-495C-9532-752D67512ED4}" type="presOf" srcId="{3E5283AC-D1D7-4842-8368-35AEF2DD0791}" destId="{7B074A67-81DA-4268-8906-3C958BF1E04B}" srcOrd="0" destOrd="2" presId="urn:microsoft.com/office/officeart/2005/8/layout/chevron2"/>
    <dgm:cxn modelId="{2703AEC1-8AC8-4114-8BA0-EE6E764A5822}" type="presParOf" srcId="{500AEF14-71A2-4AE7-A7CD-9924CA5B2E62}" destId="{EB375F3D-90B2-492D-B06F-6E6364DCF592}" srcOrd="0" destOrd="0" presId="urn:microsoft.com/office/officeart/2005/8/layout/chevron2"/>
    <dgm:cxn modelId="{C6093FA3-D87D-4AF0-8876-F3B9FB40C6FB}" type="presParOf" srcId="{EB375F3D-90B2-492D-B06F-6E6364DCF592}" destId="{680F7DC0-1EBA-4EBA-9E1B-9312D8C41F32}" srcOrd="0" destOrd="0" presId="urn:microsoft.com/office/officeart/2005/8/layout/chevron2"/>
    <dgm:cxn modelId="{A5B81D00-9088-4670-A963-6DDC29EAF1FB}" type="presParOf" srcId="{EB375F3D-90B2-492D-B06F-6E6364DCF592}" destId="{E5F1C718-AF53-4AC8-9B0B-A73C32FAA7AB}" srcOrd="1" destOrd="0" presId="urn:microsoft.com/office/officeart/2005/8/layout/chevron2"/>
    <dgm:cxn modelId="{BBC6D3F6-1463-4BC7-9A59-C6E4289383F1}" type="presParOf" srcId="{500AEF14-71A2-4AE7-A7CD-9924CA5B2E62}" destId="{7C587B44-2686-4FCC-8C01-5148B2A79C98}" srcOrd="1" destOrd="0" presId="urn:microsoft.com/office/officeart/2005/8/layout/chevron2"/>
    <dgm:cxn modelId="{9AC8B32F-8CE6-43EE-AD78-E2767568A749}" type="presParOf" srcId="{500AEF14-71A2-4AE7-A7CD-9924CA5B2E62}" destId="{457A9E9D-9529-47F0-A7CC-D84133234FA7}" srcOrd="2" destOrd="0" presId="urn:microsoft.com/office/officeart/2005/8/layout/chevron2"/>
    <dgm:cxn modelId="{F72A9558-148D-42C5-BE0C-91F003EFA0A9}" type="presParOf" srcId="{457A9E9D-9529-47F0-A7CC-D84133234FA7}" destId="{394EBD4D-1115-4EB0-88A4-DDFC1BB4A72A}" srcOrd="0" destOrd="0" presId="urn:microsoft.com/office/officeart/2005/8/layout/chevron2"/>
    <dgm:cxn modelId="{6106DB48-C631-4ECF-B5C5-C680C0C50853}" type="presParOf" srcId="{457A9E9D-9529-47F0-A7CC-D84133234FA7}" destId="{7B074A67-81DA-4268-8906-3C958BF1E04B}" srcOrd="1" destOrd="0" presId="urn:microsoft.com/office/officeart/2005/8/layout/chevron2"/>
    <dgm:cxn modelId="{BB573AD8-9C5C-4862-A3A2-9C6E26EDB500}" type="presParOf" srcId="{500AEF14-71A2-4AE7-A7CD-9924CA5B2E62}" destId="{6BB12944-CE12-4F51-BF49-7083B5B25F82}" srcOrd="3" destOrd="0" presId="urn:microsoft.com/office/officeart/2005/8/layout/chevron2"/>
    <dgm:cxn modelId="{EE7E5F4F-18D9-40BE-910A-517B79E8A426}" type="presParOf" srcId="{500AEF14-71A2-4AE7-A7CD-9924CA5B2E62}" destId="{B080E589-F1ED-4C33-8D2B-2B866C02D5E6}" srcOrd="4" destOrd="0" presId="urn:microsoft.com/office/officeart/2005/8/layout/chevron2"/>
    <dgm:cxn modelId="{1BF7C07F-6C6E-48DC-9565-D6D226264A4B}" type="presParOf" srcId="{B080E589-F1ED-4C33-8D2B-2B866C02D5E6}" destId="{16F6634F-0085-4289-9159-68BA7D31254C}" srcOrd="0" destOrd="0" presId="urn:microsoft.com/office/officeart/2005/8/layout/chevron2"/>
    <dgm:cxn modelId="{04C046AF-F6BE-4D33-BDFD-1BD4F81384AB}" type="presParOf" srcId="{B080E589-F1ED-4C33-8D2B-2B866C02D5E6}" destId="{397133BD-8AF8-4DC0-8674-274724F30F08}" srcOrd="1" destOrd="0" presId="urn:microsoft.com/office/officeart/2005/8/layout/chevron2"/>
    <dgm:cxn modelId="{0C4D216F-0416-4ABD-ADB3-77DE85123DC4}" type="presParOf" srcId="{500AEF14-71A2-4AE7-A7CD-9924CA5B2E62}" destId="{72DB1760-143D-4333-95FC-BC616B699A47}" srcOrd="5" destOrd="0" presId="urn:microsoft.com/office/officeart/2005/8/layout/chevron2"/>
    <dgm:cxn modelId="{4FCE43A3-AB05-412D-9B8C-39C2E79A1622}" type="presParOf" srcId="{500AEF14-71A2-4AE7-A7CD-9924CA5B2E62}" destId="{5CEA2AC9-5BAC-4F07-87DB-81E9DD9D7846}" srcOrd="6" destOrd="0" presId="urn:microsoft.com/office/officeart/2005/8/layout/chevron2"/>
    <dgm:cxn modelId="{9CED05F3-6CC6-48E8-8B0B-2A9328925028}" type="presParOf" srcId="{5CEA2AC9-5BAC-4F07-87DB-81E9DD9D7846}" destId="{0695F176-636C-493C-8498-C348C1B727B2}" srcOrd="0" destOrd="0" presId="urn:microsoft.com/office/officeart/2005/8/layout/chevron2"/>
    <dgm:cxn modelId="{AC5842E8-77D2-4E04-87C3-149B50C7B8D0}" type="presParOf" srcId="{5CEA2AC9-5BAC-4F07-87DB-81E9DD9D7846}" destId="{AC0DDFD0-1052-444A-8839-7EFC004038AF}" srcOrd="1" destOrd="0" presId="urn:microsoft.com/office/officeart/2005/8/layout/chevron2"/>
    <dgm:cxn modelId="{C3212992-A3BA-4697-AAB8-904C08DF8EAA}" type="presParOf" srcId="{500AEF14-71A2-4AE7-A7CD-9924CA5B2E62}" destId="{A3FE64AE-AE68-4BD4-ACE1-4C1DF616E8A5}" srcOrd="7" destOrd="0" presId="urn:microsoft.com/office/officeart/2005/8/layout/chevron2"/>
    <dgm:cxn modelId="{B1992A5A-FD6A-4787-A859-4BE1DD7D5FA7}" type="presParOf" srcId="{500AEF14-71A2-4AE7-A7CD-9924CA5B2E62}" destId="{A39CA610-48AF-482A-97C5-68268327B518}" srcOrd="8" destOrd="0" presId="urn:microsoft.com/office/officeart/2005/8/layout/chevron2"/>
    <dgm:cxn modelId="{40AD4B2E-8647-4EB0-89DF-D26BC117F22D}" type="presParOf" srcId="{A39CA610-48AF-482A-97C5-68268327B518}" destId="{B56A3F27-8561-47A5-A6AB-D45E4D70F5D7}" srcOrd="0" destOrd="0" presId="urn:microsoft.com/office/officeart/2005/8/layout/chevron2"/>
    <dgm:cxn modelId="{35D7739D-9FC9-49B5-9A73-C39DB124EC9E}" type="presParOf" srcId="{A39CA610-48AF-482A-97C5-68268327B518}" destId="{16ED7C31-3EC1-4C6E-8C30-DF161F02F2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F7DC0-1EBA-4EBA-9E1B-9312D8C41F32}">
      <dsp:nvSpPr>
        <dsp:cNvPr id="0" name=""/>
        <dsp:cNvSpPr/>
      </dsp:nvSpPr>
      <dsp:spPr>
        <a:xfrm rot="5400000">
          <a:off x="-149013" y="283231"/>
          <a:ext cx="1026392" cy="728366"/>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Q1 2023</a:t>
          </a:r>
        </a:p>
      </dsp:txBody>
      <dsp:txXfrm rot="-5400000">
        <a:off x="0" y="498401"/>
        <a:ext cx="728366" cy="298026"/>
      </dsp:txXfrm>
    </dsp:sp>
    <dsp:sp modelId="{E5F1C718-AF53-4AC8-9B0B-A73C32FAA7AB}">
      <dsp:nvSpPr>
        <dsp:cNvPr id="0" name=""/>
        <dsp:cNvSpPr/>
      </dsp:nvSpPr>
      <dsp:spPr>
        <a:xfrm rot="5400000">
          <a:off x="4000518" y="-3137933"/>
          <a:ext cx="686011" cy="7230315"/>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Wingdings" pitchFamily="2" charset="2"/>
            <a:buChar char="ü"/>
          </a:pPr>
          <a:r>
            <a:rPr lang="en-US" altLang="zh-CN" sz="1400" kern="1200">
              <a:solidFill>
                <a:schemeClr val="tx1"/>
              </a:solidFill>
              <a:highlight>
                <a:srgbClr val="00FF00"/>
              </a:highlight>
              <a:ea typeface="等线"/>
              <a:cs typeface="Arial"/>
            </a:rPr>
            <a:t>Design</a:t>
          </a:r>
          <a:r>
            <a:rPr lang="zh-CN" altLang="en-US" sz="1400" kern="1200">
              <a:solidFill>
                <a:schemeClr val="tx1"/>
              </a:solidFill>
              <a:highlight>
                <a:srgbClr val="00FF00"/>
              </a:highlight>
              <a:ea typeface="等线"/>
              <a:cs typeface="Arial"/>
            </a:rPr>
            <a:t> </a:t>
          </a:r>
          <a:r>
            <a:rPr lang="en-US" altLang="zh-CN" sz="1400" kern="1200">
              <a:solidFill>
                <a:schemeClr val="tx1"/>
              </a:solidFill>
              <a:highlight>
                <a:srgbClr val="00FF00"/>
              </a:highlight>
              <a:ea typeface="等线"/>
              <a:cs typeface="Arial"/>
            </a:rPr>
            <a:t>of</a:t>
          </a:r>
          <a:r>
            <a:rPr lang="zh-CN" altLang="en-US" sz="1400" kern="1200">
              <a:solidFill>
                <a:schemeClr val="tx1"/>
              </a:solidFill>
              <a:highlight>
                <a:srgbClr val="00FF00"/>
              </a:highlight>
              <a:ea typeface="等线"/>
              <a:cs typeface="Arial"/>
            </a:rPr>
            <a:t> </a:t>
          </a:r>
          <a:r>
            <a:rPr lang="en-US" altLang="zh-CN" sz="1400" kern="1200">
              <a:solidFill>
                <a:schemeClr val="tx1"/>
              </a:solidFill>
              <a:highlight>
                <a:srgbClr val="00FF00"/>
              </a:highlight>
              <a:ea typeface="等线"/>
              <a:cs typeface="Arial"/>
            </a:rPr>
            <a:t>Tet-on/off</a:t>
          </a:r>
          <a:r>
            <a:rPr lang="zh-CN" altLang="en-US" sz="1400" kern="1200">
              <a:solidFill>
                <a:schemeClr val="tx1"/>
              </a:solidFill>
              <a:highlight>
                <a:srgbClr val="00FF00"/>
              </a:highlight>
              <a:ea typeface="等线"/>
              <a:cs typeface="Arial"/>
            </a:rPr>
            <a:t> </a:t>
          </a:r>
          <a:r>
            <a:rPr lang="en-US" altLang="zh-CN" sz="1400" kern="1200">
              <a:solidFill>
                <a:schemeClr val="tx1"/>
              </a:solidFill>
              <a:highlight>
                <a:srgbClr val="00FF00"/>
              </a:highlight>
              <a:ea typeface="等线"/>
              <a:cs typeface="Arial"/>
            </a:rPr>
            <a:t>inducible</a:t>
          </a:r>
          <a:r>
            <a:rPr lang="zh-CN" altLang="en-US" sz="1400" kern="1200">
              <a:solidFill>
                <a:schemeClr val="tx1"/>
              </a:solidFill>
              <a:highlight>
                <a:srgbClr val="00FF00"/>
              </a:highlight>
              <a:ea typeface="等线"/>
              <a:cs typeface="Arial"/>
            </a:rPr>
            <a:t> </a:t>
          </a:r>
          <a:r>
            <a:rPr lang="en-US" altLang="zh-CN" sz="1400" kern="1200">
              <a:solidFill>
                <a:schemeClr val="tx1"/>
              </a:solidFill>
              <a:highlight>
                <a:srgbClr val="00FF00"/>
              </a:highlight>
              <a:ea typeface="等线"/>
              <a:cs typeface="Arial"/>
            </a:rPr>
            <a:t>circuits (UD)</a:t>
          </a:r>
          <a:endParaRPr lang="en-US" sz="1400" kern="1200">
            <a:solidFill>
              <a:schemeClr val="tx1"/>
            </a:solidFill>
            <a:highlight>
              <a:srgbClr val="00FF00"/>
            </a:highlight>
          </a:endParaRPr>
        </a:p>
        <a:p>
          <a:pPr marL="114300" lvl="1" indent="-114300" algn="l" defTabSz="622300">
            <a:lnSpc>
              <a:spcPct val="90000"/>
            </a:lnSpc>
            <a:spcBef>
              <a:spcPct val="0"/>
            </a:spcBef>
            <a:spcAft>
              <a:spcPct val="15000"/>
            </a:spcAft>
            <a:buFont typeface="Wingdings" pitchFamily="2" charset="2"/>
            <a:buChar char="ü"/>
          </a:pPr>
          <a:r>
            <a:rPr lang="en-US" sz="1400" kern="1200">
              <a:highlight>
                <a:srgbClr val="00FF00"/>
              </a:highlight>
            </a:rPr>
            <a:t>Crispr-Cas9 platform development and testing AAVS1, CCR5 and ROSA26 loci (UML)</a:t>
          </a:r>
        </a:p>
        <a:p>
          <a:pPr marL="114300" lvl="1" indent="-114300" algn="l" defTabSz="622300">
            <a:lnSpc>
              <a:spcPct val="90000"/>
            </a:lnSpc>
            <a:spcBef>
              <a:spcPct val="0"/>
            </a:spcBef>
            <a:spcAft>
              <a:spcPct val="15000"/>
            </a:spcAft>
            <a:buFont typeface="Wingdings" pitchFamily="2" charset="2"/>
            <a:buChar char="ü"/>
          </a:pPr>
          <a:r>
            <a:rPr lang="en-US" sz="1400" kern="1200">
              <a:highlight>
                <a:srgbClr val="00FF00"/>
              </a:highlight>
            </a:rPr>
            <a:t>Analytical methods (qPCR, Elisa, RT-qPCR, WB, proteomics) (UML/UD)</a:t>
          </a:r>
        </a:p>
      </dsp:txBody>
      <dsp:txXfrm rot="-5400000">
        <a:off x="728366" y="167707"/>
        <a:ext cx="7196827" cy="619035"/>
      </dsp:txXfrm>
    </dsp:sp>
    <dsp:sp modelId="{394EBD4D-1115-4EB0-88A4-DDFC1BB4A72A}">
      <dsp:nvSpPr>
        <dsp:cNvPr id="0" name=""/>
        <dsp:cNvSpPr/>
      </dsp:nvSpPr>
      <dsp:spPr>
        <a:xfrm rot="5400000">
          <a:off x="-156078" y="1322805"/>
          <a:ext cx="1040523" cy="728366"/>
        </a:xfrm>
        <a:prstGeom prst="chevron">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w="6350" cap="flat" cmpd="sng" algn="ctr">
          <a:solidFill>
            <a:schemeClr val="accent5">
              <a:hueOff val="-1689636"/>
              <a:satOff val="-4355"/>
              <a:lumOff val="-294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Q2 2023</a:t>
          </a:r>
        </a:p>
      </dsp:txBody>
      <dsp:txXfrm rot="-5400000">
        <a:off x="1" y="1530909"/>
        <a:ext cx="728366" cy="312157"/>
      </dsp:txXfrm>
    </dsp:sp>
    <dsp:sp modelId="{7B074A67-81DA-4268-8906-3C958BF1E04B}">
      <dsp:nvSpPr>
        <dsp:cNvPr id="0" name=""/>
        <dsp:cNvSpPr/>
      </dsp:nvSpPr>
      <dsp:spPr>
        <a:xfrm rot="5400000">
          <a:off x="3894764" y="-2115274"/>
          <a:ext cx="907546" cy="7240342"/>
        </a:xfrm>
        <a:prstGeom prst="round2SameRect">
          <a:avLst/>
        </a:prstGeom>
        <a:solidFill>
          <a:schemeClr val="lt1">
            <a:alpha val="90000"/>
            <a:hueOff val="0"/>
            <a:satOff val="0"/>
            <a:lumOff val="0"/>
            <a:alphaOff val="0"/>
          </a:schemeClr>
        </a:solidFill>
        <a:ln w="6350" cap="flat" cmpd="sng" algn="ctr">
          <a:solidFill>
            <a:schemeClr val="accent5">
              <a:hueOff val="-1689636"/>
              <a:satOff val="-4355"/>
              <a:lumOff val="-294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Wingdings" pitchFamily="2" charset="2"/>
            <a:buChar char="ü"/>
          </a:pPr>
          <a:r>
            <a:rPr lang="en-US" sz="1400" kern="1200">
              <a:highlight>
                <a:srgbClr val="00FF00"/>
              </a:highlight>
            </a:rPr>
            <a:t>Tet off/on switch for 2 AAV cassettes via Golden gate. 1, replication plasmid, 2, assembly plasmid(UD)</a:t>
          </a:r>
        </a:p>
        <a:p>
          <a:pPr marL="114300" lvl="1" indent="-114300" algn="l" defTabSz="622300">
            <a:lnSpc>
              <a:spcPct val="90000"/>
            </a:lnSpc>
            <a:spcBef>
              <a:spcPct val="0"/>
            </a:spcBef>
            <a:spcAft>
              <a:spcPct val="15000"/>
            </a:spcAft>
            <a:buFont typeface="Wingdings" pitchFamily="2" charset="2"/>
            <a:buChar char="ü"/>
          </a:pPr>
          <a:r>
            <a:rPr lang="en-US" sz="1400" kern="1200">
              <a:highlight>
                <a:srgbClr val="00FF00"/>
              </a:highlight>
            </a:rPr>
            <a:t>Site-specific integration of replication cassette made by UD (UML)</a:t>
          </a:r>
        </a:p>
        <a:p>
          <a:pPr marL="114300" lvl="1" indent="-114300" algn="l" defTabSz="622300">
            <a:lnSpc>
              <a:spcPct val="90000"/>
            </a:lnSpc>
            <a:spcBef>
              <a:spcPct val="0"/>
            </a:spcBef>
            <a:spcAft>
              <a:spcPct val="15000"/>
            </a:spcAft>
            <a:buFont typeface="Wingdings" pitchFamily="2" charset="2"/>
            <a:buChar char="ü"/>
          </a:pPr>
          <a:r>
            <a:rPr lang="en-US" sz="1400" kern="1200">
              <a:highlight>
                <a:srgbClr val="00FF00"/>
              </a:highlight>
            </a:rPr>
            <a:t>Testing inducible plasmids via transient (UML/UD) </a:t>
          </a:r>
        </a:p>
      </dsp:txBody>
      <dsp:txXfrm rot="-5400000">
        <a:off x="728367" y="1095426"/>
        <a:ext cx="7196039" cy="818940"/>
      </dsp:txXfrm>
    </dsp:sp>
    <dsp:sp modelId="{16F6634F-0085-4289-9159-68BA7D31254C}">
      <dsp:nvSpPr>
        <dsp:cNvPr id="0" name=""/>
        <dsp:cNvSpPr/>
      </dsp:nvSpPr>
      <dsp:spPr>
        <a:xfrm rot="5400000">
          <a:off x="-156078" y="2342874"/>
          <a:ext cx="1040523" cy="728366"/>
        </a:xfrm>
        <a:prstGeom prst="chevron">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Q3-4 2023</a:t>
          </a:r>
        </a:p>
      </dsp:txBody>
      <dsp:txXfrm rot="-5400000">
        <a:off x="1" y="2550978"/>
        <a:ext cx="728366" cy="312157"/>
      </dsp:txXfrm>
    </dsp:sp>
    <dsp:sp modelId="{397133BD-8AF8-4DC0-8674-274724F30F08}">
      <dsp:nvSpPr>
        <dsp:cNvPr id="0" name=""/>
        <dsp:cNvSpPr/>
      </dsp:nvSpPr>
      <dsp:spPr>
        <a:xfrm rot="5400000">
          <a:off x="3921334" y="-977912"/>
          <a:ext cx="854406" cy="7005755"/>
        </a:xfrm>
        <a:prstGeom prst="round2Same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Wingdings" pitchFamily="2" charset="2"/>
            <a:buChar char="ü"/>
          </a:pPr>
          <a:r>
            <a:rPr lang="en-US" sz="1400" kern="1200">
              <a:highlight>
                <a:srgbClr val="00FF00"/>
              </a:highlight>
            </a:rPr>
            <a:t>Tet off/on switch for the 3</a:t>
          </a:r>
          <a:r>
            <a:rPr lang="en-US" sz="1400" kern="1200" baseline="30000">
              <a:highlight>
                <a:srgbClr val="00FF00"/>
              </a:highlight>
            </a:rPr>
            <a:t>rd</a:t>
          </a:r>
          <a:r>
            <a:rPr lang="en-US" sz="1400" kern="1200">
              <a:highlight>
                <a:srgbClr val="00FF00"/>
              </a:highlight>
            </a:rPr>
            <a:t> AAV cassette via Golden gate, 3, transfer plasmid(UD)</a:t>
          </a:r>
        </a:p>
        <a:p>
          <a:pPr marL="114300" lvl="1" indent="-114300" algn="l" defTabSz="622300">
            <a:lnSpc>
              <a:spcPct val="90000"/>
            </a:lnSpc>
            <a:spcBef>
              <a:spcPct val="0"/>
            </a:spcBef>
            <a:spcAft>
              <a:spcPct val="15000"/>
            </a:spcAft>
            <a:buFont typeface="Wingdings" pitchFamily="2" charset="2"/>
            <a:buChar char="ü"/>
          </a:pPr>
          <a:r>
            <a:rPr lang="en-US" sz="1400" kern="1200">
              <a:highlight>
                <a:srgbClr val="00FF00"/>
              </a:highlight>
            </a:rPr>
            <a:t>Site-specific integration of the 2</a:t>
          </a:r>
          <a:r>
            <a:rPr lang="en-US" sz="1400" kern="1200" baseline="30000">
              <a:highlight>
                <a:srgbClr val="00FF00"/>
              </a:highlight>
            </a:rPr>
            <a:t>nd</a:t>
          </a:r>
          <a:r>
            <a:rPr lang="en-US" sz="1400" kern="1200">
              <a:highlight>
                <a:srgbClr val="00FF00"/>
              </a:highlight>
            </a:rPr>
            <a:t> and 3</a:t>
          </a:r>
          <a:r>
            <a:rPr lang="en-US" sz="1400" kern="1200" baseline="30000">
              <a:highlight>
                <a:srgbClr val="00FF00"/>
              </a:highlight>
            </a:rPr>
            <a:t>rd</a:t>
          </a:r>
          <a:r>
            <a:rPr lang="en-US" sz="1400" kern="1200">
              <a:highlight>
                <a:srgbClr val="00FF00"/>
              </a:highlight>
            </a:rPr>
            <a:t> cassette and develop the baseline of stable cells (UML)</a:t>
          </a:r>
        </a:p>
      </dsp:txBody>
      <dsp:txXfrm rot="-5400000">
        <a:off x="845660" y="2139471"/>
        <a:ext cx="6964046" cy="770988"/>
      </dsp:txXfrm>
    </dsp:sp>
    <dsp:sp modelId="{0695F176-636C-493C-8498-C348C1B727B2}">
      <dsp:nvSpPr>
        <dsp:cNvPr id="0" name=""/>
        <dsp:cNvSpPr/>
      </dsp:nvSpPr>
      <dsp:spPr>
        <a:xfrm rot="5400000">
          <a:off x="-156078" y="3279928"/>
          <a:ext cx="1040523" cy="728366"/>
        </a:xfrm>
        <a:prstGeom prst="chevron">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w="6350" cap="flat" cmpd="sng" algn="ctr">
          <a:solidFill>
            <a:schemeClr val="accent5">
              <a:hueOff val="-5068907"/>
              <a:satOff val="-13064"/>
              <a:lumOff val="-882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Q1-2 2024</a:t>
          </a:r>
        </a:p>
      </dsp:txBody>
      <dsp:txXfrm rot="-5400000">
        <a:off x="1" y="3488032"/>
        <a:ext cx="728366" cy="312157"/>
      </dsp:txXfrm>
    </dsp:sp>
    <dsp:sp modelId="{AC0DDFD0-1052-444A-8839-7EFC004038AF}">
      <dsp:nvSpPr>
        <dsp:cNvPr id="0" name=""/>
        <dsp:cNvSpPr/>
      </dsp:nvSpPr>
      <dsp:spPr>
        <a:xfrm rot="5400000">
          <a:off x="3929940" y="-132832"/>
          <a:ext cx="837193" cy="7240342"/>
        </a:xfrm>
        <a:prstGeom prst="round2SameRect">
          <a:avLst/>
        </a:prstGeom>
        <a:solidFill>
          <a:schemeClr val="lt1">
            <a:alpha val="90000"/>
            <a:hueOff val="0"/>
            <a:satOff val="0"/>
            <a:lumOff val="0"/>
            <a:alphaOff val="0"/>
          </a:schemeClr>
        </a:soli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Enhancing the </a:t>
          </a:r>
          <a:r>
            <a:rPr lang="en-US" sz="1400" kern="1200" err="1"/>
            <a:t>Knockin</a:t>
          </a:r>
          <a:r>
            <a:rPr lang="en-US" sz="1400" kern="1200"/>
            <a:t> efficiency </a:t>
          </a:r>
          <a:r>
            <a:rPr lang="en-US" sz="1400" kern="1200">
              <a:highlight>
                <a:srgbClr val="00FF00"/>
              </a:highlight>
            </a:rPr>
            <a:t>and increase the genome copy for transfer cassette (UML) </a:t>
          </a:r>
        </a:p>
        <a:p>
          <a:pPr marL="114300" lvl="1" indent="-114300" algn="l" defTabSz="622300">
            <a:lnSpc>
              <a:spcPct val="90000"/>
            </a:lnSpc>
            <a:spcBef>
              <a:spcPct val="0"/>
            </a:spcBef>
            <a:spcAft>
              <a:spcPct val="15000"/>
            </a:spcAft>
            <a:buChar char="•"/>
          </a:pPr>
          <a:r>
            <a:rPr lang="en-US" sz="1400" kern="1200">
              <a:solidFill>
                <a:schemeClr val="tx1"/>
              </a:solidFill>
              <a:highlight>
                <a:srgbClr val="00FF00"/>
              </a:highlight>
              <a:cs typeface="Arial"/>
            </a:rPr>
            <a:t>Optimization of gene level and dynamics by engineered inducible variants (UD); </a:t>
          </a:r>
          <a:r>
            <a:rPr lang="en-US" sz="1400" kern="1200"/>
            <a:t>Evaluate optimized plasmids via transient(UML/UD) </a:t>
          </a:r>
        </a:p>
        <a:p>
          <a:pPr marL="114300" lvl="1" indent="-114300" algn="l" defTabSz="622300">
            <a:lnSpc>
              <a:spcPct val="90000"/>
            </a:lnSpc>
            <a:spcBef>
              <a:spcPct val="0"/>
            </a:spcBef>
            <a:spcAft>
              <a:spcPct val="15000"/>
            </a:spcAft>
            <a:buChar char="•"/>
          </a:pPr>
          <a:r>
            <a:rPr lang="en-US" altLang="zh-CN" sz="1400" kern="1200"/>
            <a:t>Optimized AAV parts integration, The optimized stable cell line(UML)</a:t>
          </a:r>
          <a:endParaRPr lang="en-US" sz="1400" kern="1200"/>
        </a:p>
      </dsp:txBody>
      <dsp:txXfrm rot="-5400000">
        <a:off x="728366" y="3109610"/>
        <a:ext cx="7199474" cy="755457"/>
      </dsp:txXfrm>
    </dsp:sp>
    <dsp:sp modelId="{B56A3F27-8561-47A5-A6AB-D45E4D70F5D7}">
      <dsp:nvSpPr>
        <dsp:cNvPr id="0" name=""/>
        <dsp:cNvSpPr/>
      </dsp:nvSpPr>
      <dsp:spPr>
        <a:xfrm rot="5400000">
          <a:off x="-156078" y="4259442"/>
          <a:ext cx="1040523" cy="728366"/>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Q3-4 2024</a:t>
          </a:r>
        </a:p>
      </dsp:txBody>
      <dsp:txXfrm rot="-5400000">
        <a:off x="1" y="4467546"/>
        <a:ext cx="728366" cy="312157"/>
      </dsp:txXfrm>
    </dsp:sp>
    <dsp:sp modelId="{16ED7C31-3EC1-4C6E-8C30-DF161F02F247}">
      <dsp:nvSpPr>
        <dsp:cNvPr id="0" name=""/>
        <dsp:cNvSpPr/>
      </dsp:nvSpPr>
      <dsp:spPr>
        <a:xfrm rot="5400000">
          <a:off x="4019278" y="899945"/>
          <a:ext cx="658518" cy="7240342"/>
        </a:xfrm>
        <a:prstGeom prst="round2Same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Cell line productivity and stability evaluation(UML/UD) </a:t>
          </a:r>
        </a:p>
        <a:p>
          <a:pPr marL="114300" lvl="1" indent="-114300" algn="l" defTabSz="622300">
            <a:lnSpc>
              <a:spcPct val="90000"/>
            </a:lnSpc>
            <a:spcBef>
              <a:spcPct val="0"/>
            </a:spcBef>
            <a:spcAft>
              <a:spcPct val="15000"/>
            </a:spcAft>
            <a:buChar char="•"/>
          </a:pPr>
          <a:r>
            <a:rPr lang="en-US" sz="1400" kern="1200"/>
            <a:t> AAV production bottlenecks investigation(UD/UML) </a:t>
          </a:r>
        </a:p>
      </dsp:txBody>
      <dsp:txXfrm rot="-5400000">
        <a:off x="728366" y="4223003"/>
        <a:ext cx="7208196" cy="5942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E8916-9312-7740-9085-D9FBEC3702E8}" type="datetimeFigureOut">
              <a:rPr lang="en-US" smtClean="0"/>
              <a:t>7/15/2024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A5ABF-A166-E844-AB15-A3580D7EA848}" type="slidenum">
              <a:rPr lang="en-US" smtClean="0"/>
              <a:t>‹#›</a:t>
            </a:fld>
            <a:endParaRPr lang="en-US"/>
          </a:p>
        </p:txBody>
      </p:sp>
    </p:spTree>
    <p:extLst>
      <p:ext uri="{BB962C8B-B14F-4D97-AF65-F5344CB8AC3E}">
        <p14:creationId xmlns:p14="http://schemas.microsoft.com/office/powerpoint/2010/main" val="382483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44A5ABF-A166-E844-AB15-A3580D7EA848}" type="slidenum">
              <a:rPr lang="en-US" smtClean="0"/>
              <a:t>1</a:t>
            </a:fld>
            <a:endParaRPr lang="en-US"/>
          </a:p>
        </p:txBody>
      </p:sp>
    </p:spTree>
    <p:extLst>
      <p:ext uri="{BB962C8B-B14F-4D97-AF65-F5344CB8AC3E}">
        <p14:creationId xmlns:p14="http://schemas.microsoft.com/office/powerpoint/2010/main" val="286587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NewRomanPSMT"/>
              </a:rPr>
              <a:t>Why Tet-off promoter rather than Tet-on? </a:t>
            </a:r>
            <a:endParaRPr lang="en-US" sz="2800"/>
          </a:p>
          <a:p>
            <a:pPr marL="285750" indent="-285750">
              <a:buFont typeface="Arial" panose="020B0604020202020204" pitchFamily="34" charset="0"/>
              <a:buChar char="•"/>
            </a:pPr>
            <a:r>
              <a:rPr lang="en-US" sz="1800">
                <a:effectLst/>
                <a:latin typeface="Calibri" panose="020F0502020204030204" pitchFamily="34" charset="0"/>
                <a:ea typeface="SimSun" panose="02010600030101010101" pitchFamily="2" charset="-122"/>
                <a:cs typeface="Times New Roman" panose="02020603050405020304" pitchFamily="18" charset="0"/>
              </a:rPr>
              <a:t>The </a:t>
            </a:r>
            <a:r>
              <a:rPr lang="en-US" sz="1800" err="1">
                <a:effectLst/>
                <a:latin typeface="Calibri" panose="020F0502020204030204" pitchFamily="34" charset="0"/>
                <a:ea typeface="SimSun" panose="02010600030101010101" pitchFamily="2" charset="-122"/>
                <a:cs typeface="Times New Roman" panose="02020603050405020304" pitchFamily="18" charset="0"/>
              </a:rPr>
              <a:t>tet</a:t>
            </a:r>
            <a:r>
              <a:rPr lang="en-US" sz="1800">
                <a:effectLst/>
                <a:latin typeface="Calibri" panose="020F0502020204030204" pitchFamily="34" charset="0"/>
                <a:ea typeface="SimSun" panose="02010600030101010101" pitchFamily="2" charset="-122"/>
                <a:cs typeface="Times New Roman" panose="02020603050405020304" pitchFamily="18" charset="0"/>
              </a:rPr>
              <a:t>-off-based inducible circuit </a:t>
            </a:r>
            <a:r>
              <a:rPr lang="en-US" altLang="zh-CN" sz="1800">
                <a:effectLst/>
                <a:latin typeface="Calibri" panose="020F0502020204030204" pitchFamily="34" charset="0"/>
                <a:ea typeface="SimSun" panose="02010600030101010101" pitchFamily="2" charset="-122"/>
                <a:cs typeface="Times New Roman" panose="02020603050405020304" pitchFamily="18" charset="0"/>
              </a:rPr>
              <a:t>will</a:t>
            </a:r>
            <a:r>
              <a:rPr lang="zh-CN" altLang="en-US" sz="1800">
                <a:effectLst/>
                <a:latin typeface="Calibri" panose="020F0502020204030204" pitchFamily="34" charset="0"/>
                <a:ea typeface="SimSun" panose="02010600030101010101" pitchFamily="2" charset="-122"/>
                <a:cs typeface="Times New Roman" panose="02020603050405020304" pitchFamily="18" charset="0"/>
              </a:rPr>
              <a:t> </a:t>
            </a:r>
            <a:r>
              <a:rPr lang="en-US" altLang="zh-CN" sz="1800">
                <a:effectLst/>
                <a:latin typeface="Calibri" panose="020F0502020204030204" pitchFamily="34" charset="0"/>
                <a:ea typeface="SimSun" panose="02010600030101010101" pitchFamily="2" charset="-122"/>
                <a:cs typeface="Times New Roman" panose="02020603050405020304" pitchFamily="18" charset="0"/>
              </a:rPr>
              <a:t>be</a:t>
            </a:r>
            <a:r>
              <a:rPr lang="zh-CN" altLang="en-US" sz="1800">
                <a:effectLst/>
                <a:latin typeface="Calibri" panose="020F0502020204030204" pitchFamily="34" charset="0"/>
                <a:ea typeface="SimSun" panose="02010600030101010101" pitchFamily="2" charset="-122"/>
                <a:cs typeface="Times New Roman" panose="02020603050405020304" pitchFamily="18" charset="0"/>
              </a:rPr>
              <a:t> </a:t>
            </a:r>
            <a:r>
              <a:rPr lang="en-US" altLang="zh-CN" sz="1800">
                <a:effectLst/>
                <a:latin typeface="Calibri" panose="020F0502020204030204" pitchFamily="34" charset="0"/>
                <a:ea typeface="SimSun" panose="02010600030101010101" pitchFamily="2" charset="-122"/>
                <a:cs typeface="Times New Roman" panose="02020603050405020304" pitchFamily="18" charset="0"/>
              </a:rPr>
              <a:t>used</a:t>
            </a:r>
            <a:r>
              <a:rPr lang="zh-CN" altLang="en-US" sz="1800">
                <a:effectLst/>
                <a:latin typeface="Calibri" panose="020F0502020204030204" pitchFamily="34" charset="0"/>
                <a:ea typeface="SimSun" panose="02010600030101010101" pitchFamily="2" charset="-122"/>
                <a:cs typeface="Times New Roman" panose="02020603050405020304" pitchFamily="18" charset="0"/>
              </a:rPr>
              <a:t> </a:t>
            </a:r>
            <a:r>
              <a:rPr lang="en-US" sz="1800">
                <a:effectLst/>
                <a:latin typeface="Calibri" panose="020F0502020204030204" pitchFamily="34" charset="0"/>
                <a:ea typeface="SimSun" panose="02010600030101010101" pitchFamily="2" charset="-122"/>
                <a:cs typeface="Times New Roman" panose="02020603050405020304" pitchFamily="18" charset="0"/>
              </a:rPr>
              <a:t>to eliminate the antibiotics in the </a:t>
            </a:r>
            <a:r>
              <a:rPr lang="en-US" sz="1800" err="1">
                <a:effectLst/>
                <a:latin typeface="Calibri" panose="020F0502020204030204" pitchFamily="34" charset="0"/>
                <a:ea typeface="SimSun" panose="02010600030101010101" pitchFamily="2" charset="-122"/>
                <a:cs typeface="Times New Roman" panose="02020603050405020304" pitchFamily="18" charset="0"/>
              </a:rPr>
              <a:t>rAAV</a:t>
            </a:r>
            <a:r>
              <a:rPr lang="en-US" sz="1800">
                <a:effectLst/>
                <a:latin typeface="Calibri" panose="020F0502020204030204" pitchFamily="34" charset="0"/>
                <a:ea typeface="SimSun" panose="02010600030101010101" pitchFamily="2" charset="-122"/>
                <a:cs typeface="Times New Roman" panose="02020603050405020304" pitchFamily="18" charset="0"/>
              </a:rPr>
              <a:t> production stage.</a:t>
            </a:r>
            <a:r>
              <a:rPr lang="en-US">
                <a:effectLst/>
              </a:rPr>
              <a:t> </a:t>
            </a:r>
            <a:endParaRPr lang="en-US"/>
          </a:p>
        </p:txBody>
      </p:sp>
      <p:sp>
        <p:nvSpPr>
          <p:cNvPr id="4" name="Slide Number Placeholder 3"/>
          <p:cNvSpPr>
            <a:spLocks noGrp="1"/>
          </p:cNvSpPr>
          <p:nvPr>
            <p:ph type="sldNum" sz="quarter" idx="5"/>
          </p:nvPr>
        </p:nvSpPr>
        <p:spPr/>
        <p:txBody>
          <a:bodyPr/>
          <a:lstStyle/>
          <a:p>
            <a:fld id="{C44A5ABF-A166-E844-AB15-A3580D7EA848}" type="slidenum">
              <a:rPr lang="en-US" smtClean="0"/>
              <a:t>4</a:t>
            </a:fld>
            <a:endParaRPr lang="en-US"/>
          </a:p>
        </p:txBody>
      </p:sp>
    </p:spTree>
    <p:extLst>
      <p:ext uri="{BB962C8B-B14F-4D97-AF65-F5344CB8AC3E}">
        <p14:creationId xmlns:p14="http://schemas.microsoft.com/office/powerpoint/2010/main" val="386831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Helvetica Neue" panose="02000503000000020004" pitchFamily="2" charset="0"/>
              </a:rPr>
              <a:t>This slide is to show the workflow for stable cell line development. There are 4 stages. Plasmid construction, integration, stable pool development and single clone isolation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Helvetica Neue" panose="02000503000000020004" pitchFamily="2" charset="0"/>
              </a:rPr>
              <a:t>In the plasmid construction stage, We constructed three sgRNA-cas9 plasmids targeting three specific genome sites in </a:t>
            </a:r>
            <a:r>
              <a:rPr lang="en-US" err="1">
                <a:effectLst/>
                <a:latin typeface="Helvetica Neue" panose="02000503000000020004" pitchFamily="2" charset="0"/>
              </a:rPr>
              <a:t>hek</a:t>
            </a:r>
            <a:r>
              <a:rPr lang="en-US">
                <a:effectLst/>
                <a:latin typeface="Helvetica Neue" panose="02000503000000020004" pitchFamily="2" charset="0"/>
              </a:rPr>
              <a:t> cell. We also constructed three donor plasmids including  AAV components and homology arms for each sites. So far, the baseline vector design and transient transfection testing were completed. The optimized vector design and testing are in progress. </a:t>
            </a:r>
          </a:p>
          <a:p>
            <a:endParaRPr lang="en-US">
              <a:effectLst/>
              <a:latin typeface="Helvetica Neue" panose="02000503000000020004" pitchFamily="2" charset="0"/>
            </a:endParaRPr>
          </a:p>
          <a:p>
            <a:r>
              <a:rPr lang="en-US">
                <a:effectLst/>
                <a:latin typeface="Helvetica Neue" panose="02000503000000020004" pitchFamily="2" charset="0"/>
              </a:rPr>
              <a:t>In the integration stage, we did three round of integration to insert those three plasmids one by one. After the integration and antibiotic selection, we got a stable pool. And there are three criteria to evaluate the stable pools, junction </a:t>
            </a:r>
            <a:r>
              <a:rPr lang="en-US" err="1">
                <a:effectLst/>
                <a:latin typeface="Helvetica Neue" panose="02000503000000020004" pitchFamily="2" charset="0"/>
              </a:rPr>
              <a:t>pcr</a:t>
            </a:r>
            <a:r>
              <a:rPr lang="en-US">
                <a:effectLst/>
                <a:latin typeface="Helvetica Neue" panose="02000503000000020004" pitchFamily="2" charset="0"/>
              </a:rPr>
              <a:t> to verify the site specific integration, genome copy assay to confirm the AAV genes integration to host cell genome and the last is the AAV production. </a:t>
            </a:r>
          </a:p>
          <a:p>
            <a:endParaRPr lang="en-US">
              <a:effectLst/>
              <a:latin typeface="Helvetica Neue" panose="02000503000000020004" pitchFamily="2" charset="0"/>
            </a:endParaRPr>
          </a:p>
          <a:p>
            <a:r>
              <a:rPr lang="en-US">
                <a:effectLst/>
                <a:latin typeface="Helvetica Neue" panose="02000503000000020004" pitchFamily="2" charset="0"/>
              </a:rPr>
              <a:t>After we met those criteria, we can move on to next round of integration. At the same time, we isolated single clone for further evaluation. After first round of the integration, we can get pre-</a:t>
            </a:r>
            <a:r>
              <a:rPr lang="en-US" err="1">
                <a:effectLst/>
                <a:latin typeface="Helvetica Neue" panose="02000503000000020004" pitchFamily="2" charset="0"/>
              </a:rPr>
              <a:t>packaing</a:t>
            </a:r>
            <a:r>
              <a:rPr lang="en-US">
                <a:effectLst/>
                <a:latin typeface="Helvetica Neue" panose="02000503000000020004" pitchFamily="2" charset="0"/>
              </a:rPr>
              <a:t> cell line. After the second round of integration, we can get packaging cell line. After the third round of integration, we can get producer cell line. </a:t>
            </a:r>
          </a:p>
          <a:p>
            <a:endParaRPr lang="en-US">
              <a:effectLst/>
              <a:latin typeface="Helvetica Neue" panose="02000503000000020004" pitchFamily="2" charset="0"/>
            </a:endParaRPr>
          </a:p>
          <a:p>
            <a:r>
              <a:rPr lang="en-US">
                <a:effectLst/>
                <a:latin typeface="Helvetica Neue" panose="02000503000000020004" pitchFamily="2" charset="0"/>
              </a:rPr>
              <a:t>Currently, we completed the baseline stable packaging cell line development. </a:t>
            </a:r>
          </a:p>
          <a:p>
            <a:endParaRPr lang="en-US">
              <a:effectLst/>
              <a:latin typeface="Helvetica Neue" panose="02000503000000020004" pitchFamily="2" charset="0"/>
            </a:endParaRPr>
          </a:p>
          <a:p>
            <a:r>
              <a:rPr lang="en-US">
                <a:effectLst/>
                <a:latin typeface="Helvetica Neue" panose="02000503000000020004" pitchFamily="2" charset="0"/>
              </a:rPr>
              <a:t>The Optimized stable cell line development will be the workflow and  is still in progress. </a:t>
            </a:r>
          </a:p>
          <a:p>
            <a:endParaRPr lang="en-US">
              <a:effectLst/>
              <a:latin typeface="Helvetica Neue" panose="02000503000000020004" pitchFamily="2" charset="0"/>
            </a:endParaRPr>
          </a:p>
          <a:p>
            <a:r>
              <a:rPr lang="en-US">
                <a:effectLst/>
                <a:latin typeface="Helvetica Neue" panose="02000503000000020004" pitchFamily="2" charset="0"/>
              </a:rPr>
              <a:t>In the result section, I will focus on the baseline stable packaging cell line evaluation.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D0D58-25A6-4377-805A-97D57715AC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93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44A5ABF-A166-E844-AB15-A3580D7EA848}" type="slidenum">
              <a:rPr lang="en-US" smtClean="0"/>
              <a:t>22</a:t>
            </a:fld>
            <a:endParaRPr lang="en-US"/>
          </a:p>
        </p:txBody>
      </p:sp>
    </p:spTree>
    <p:extLst>
      <p:ext uri="{BB962C8B-B14F-4D97-AF65-F5344CB8AC3E}">
        <p14:creationId xmlns:p14="http://schemas.microsoft.com/office/powerpoint/2010/main" val="201325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7372350" cy="19896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2999" y="3001698"/>
            <a:ext cx="7372349"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1142999" y="5278247"/>
            <a:ext cx="2057400" cy="304271"/>
          </a:xfrm>
        </p:spPr>
        <p:txBody>
          <a:bodyPr/>
          <a:lstStyle/>
          <a:p>
            <a:fld id="{F842A0EC-EFFF-40DC-8CDC-178E0593337C}" type="datetimeFigureOut">
              <a:rPr lang="en-US" smtClean="0"/>
              <a:t>7/15/2024</a:t>
            </a:fld>
            <a:endParaRPr lang="en-US"/>
          </a:p>
        </p:txBody>
      </p:sp>
      <p:sp>
        <p:nvSpPr>
          <p:cNvPr id="5" name="Footer Placeholder 4"/>
          <p:cNvSpPr>
            <a:spLocks noGrp="1"/>
          </p:cNvSpPr>
          <p:nvPr>
            <p:ph type="ftr" sz="quarter" idx="11"/>
          </p:nvPr>
        </p:nvSpPr>
        <p:spPr>
          <a:xfrm>
            <a:off x="3476626" y="5278248"/>
            <a:ext cx="3086100" cy="304271"/>
          </a:xfrm>
        </p:spPr>
        <p:txBody>
          <a:bodyPr/>
          <a:lstStyle/>
          <a:p>
            <a:endParaRPr lang="en-US"/>
          </a:p>
        </p:txBody>
      </p:sp>
      <p:sp>
        <p:nvSpPr>
          <p:cNvPr id="6" name="Slide Number Placeholder 5"/>
          <p:cNvSpPr>
            <a:spLocks noGrp="1"/>
          </p:cNvSpPr>
          <p:nvPr>
            <p:ph type="sldNum" sz="quarter" idx="12"/>
          </p:nvPr>
        </p:nvSpPr>
        <p:spPr>
          <a:xfrm>
            <a:off x="6905625" y="5278249"/>
            <a:ext cx="2057400" cy="304271"/>
          </a:xfrm>
        </p:spPr>
        <p:txBody>
          <a:bodyPr/>
          <a:lstStyle/>
          <a:p>
            <a:fld id="{2369CD1C-47D3-4DD7-8B18-3CB85AE4C537}" type="slidenum">
              <a:rPr lang="en-US" smtClean="0"/>
              <a:t>‹#›</a:t>
            </a:fld>
            <a:endParaRPr lang="en-US"/>
          </a:p>
        </p:txBody>
      </p:sp>
      <p:grpSp>
        <p:nvGrpSpPr>
          <p:cNvPr id="13" name="Group 12">
            <a:extLst>
              <a:ext uri="{FF2B5EF4-FFF2-40B4-BE49-F238E27FC236}">
                <a16:creationId xmlns:a16="http://schemas.microsoft.com/office/drawing/2014/main" id="{E5DC7BF5-D838-68A4-6F05-4085C47B89BA}"/>
              </a:ext>
            </a:extLst>
          </p:cNvPr>
          <p:cNvGrpSpPr/>
          <p:nvPr userDrawn="1"/>
        </p:nvGrpSpPr>
        <p:grpSpPr>
          <a:xfrm>
            <a:off x="0" y="-2565"/>
            <a:ext cx="800100" cy="5545926"/>
            <a:chOff x="-2" y="-3078"/>
            <a:chExt cx="921328" cy="6655111"/>
          </a:xfrm>
        </p:grpSpPr>
        <p:pic>
          <p:nvPicPr>
            <p:cNvPr id="14" name="Picture 13" descr="NSF.jpeg">
              <a:extLst>
                <a:ext uri="{FF2B5EF4-FFF2-40B4-BE49-F238E27FC236}">
                  <a16:creationId xmlns:a16="http://schemas.microsoft.com/office/drawing/2014/main" id="{08174C35-72E9-77AD-4560-167376308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5" name="Group 14">
              <a:extLst>
                <a:ext uri="{FF2B5EF4-FFF2-40B4-BE49-F238E27FC236}">
                  <a16:creationId xmlns:a16="http://schemas.microsoft.com/office/drawing/2014/main" id="{EACD4085-FFD1-E95D-25D0-BFD4167D256D}"/>
                </a:ext>
              </a:extLst>
            </p:cNvPr>
            <p:cNvGrpSpPr>
              <a:grpSpLocks noChangeAspect="1"/>
            </p:cNvGrpSpPr>
            <p:nvPr/>
          </p:nvGrpSpPr>
          <p:grpSpPr>
            <a:xfrm rot="16200000">
              <a:off x="-2368470" y="2365390"/>
              <a:ext cx="5651336" cy="914400"/>
              <a:chOff x="325118" y="2695098"/>
              <a:chExt cx="6177280" cy="999501"/>
            </a:xfrm>
          </p:grpSpPr>
          <p:sp>
            <p:nvSpPr>
              <p:cNvPr id="16" name="Rectangle 15">
                <a:extLst>
                  <a:ext uri="{FF2B5EF4-FFF2-40B4-BE49-F238E27FC236}">
                    <a16:creationId xmlns:a16="http://schemas.microsoft.com/office/drawing/2014/main" id="{91CA4EEF-689C-0778-FB91-FD7AA5CBB4B9}"/>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17" name="Picture 16" descr="AMBIC-horizontal.png">
                <a:extLst>
                  <a:ext uri="{FF2B5EF4-FFF2-40B4-BE49-F238E27FC236}">
                    <a16:creationId xmlns:a16="http://schemas.microsoft.com/office/drawing/2014/main" id="{5FEE54A8-EC28-1AA4-4451-9F11599B7F9E}"/>
                  </a:ext>
                </a:extLst>
              </p:cNvPr>
              <p:cNvPicPr>
                <a:picLocks noChangeAspect="1"/>
              </p:cNvPicPr>
              <p:nvPr/>
            </p:nvPicPr>
            <p:blipFill rotWithShape="1">
              <a:blip r:embed="rId3">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8" name="TextBox 17">
                <a:extLst>
                  <a:ext uri="{FF2B5EF4-FFF2-40B4-BE49-F238E27FC236}">
                    <a16:creationId xmlns:a16="http://schemas.microsoft.com/office/drawing/2014/main" id="{85CD1A28-8DB2-70B1-AB80-1DA616877F66}"/>
                  </a:ext>
                </a:extLst>
              </p:cNvPr>
              <p:cNvSpPr txBox="1"/>
              <p:nvPr/>
            </p:nvSpPr>
            <p:spPr>
              <a:xfrm>
                <a:off x="3858098" y="2767283"/>
                <a:ext cx="2489929" cy="872241"/>
              </a:xfrm>
              <a:prstGeom prst="rect">
                <a:avLst/>
              </a:prstGeom>
              <a:solidFill>
                <a:srgbClr val="F8DE28"/>
              </a:solidFill>
              <a:ln>
                <a:noFill/>
              </a:ln>
            </p:spPr>
            <p:txBody>
              <a:bodyPr wrap="none" rtlCol="0">
                <a:spAutoFit/>
              </a:bodyPr>
              <a:lstStyle/>
              <a:p>
                <a:r>
                  <a:rPr lang="en-US" sz="917" b="1">
                    <a:solidFill>
                      <a:srgbClr val="211D7D"/>
                    </a:solidFill>
                  </a:rPr>
                  <a:t>Johns Hopkins University</a:t>
                </a:r>
              </a:p>
              <a:p>
                <a:r>
                  <a:rPr lang="en-US" sz="917" b="1">
                    <a:solidFill>
                      <a:srgbClr val="211D7D"/>
                    </a:solidFill>
                  </a:rPr>
                  <a:t>Clemson University</a:t>
                </a:r>
              </a:p>
              <a:p>
                <a:r>
                  <a:rPr lang="en-US" sz="917" b="1">
                    <a:solidFill>
                      <a:srgbClr val="211D7D"/>
                    </a:solidFill>
                  </a:rPr>
                  <a:t>University of Delaware</a:t>
                </a:r>
              </a:p>
              <a:p>
                <a:r>
                  <a:rPr lang="en-US" sz="917" b="1">
                    <a:solidFill>
                      <a:srgbClr val="211D7D"/>
                    </a:solidFill>
                  </a:rPr>
                  <a:t>University of Massachusetts Lowell</a:t>
                </a:r>
              </a:p>
              <a:p>
                <a:r>
                  <a:rPr lang="en-US" sz="917" b="1">
                    <a:solidFill>
                      <a:srgbClr val="211D7D"/>
                    </a:solidFill>
                  </a:rPr>
                  <a:t>University of Maryland</a:t>
                </a:r>
              </a:p>
            </p:txBody>
          </p:sp>
        </p:grpSp>
      </p:grpSp>
    </p:spTree>
    <p:extLst>
      <p:ext uri="{BB962C8B-B14F-4D97-AF65-F5344CB8AC3E}">
        <p14:creationId xmlns:p14="http://schemas.microsoft.com/office/powerpoint/2010/main" val="102857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2A0EC-EFFF-40DC-8CDC-178E0593337C}"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87965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2A0EC-EFFF-40DC-8CDC-178E0593337C}"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10811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side Template - Header + Sub Header w/ conten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5"/>
          <p:cNvSpPr>
            <a:spLocks noGrp="1"/>
          </p:cNvSpPr>
          <p:nvPr>
            <p:ph type="body" sz="quarter" idx="10" hasCustomPrompt="1"/>
          </p:nvPr>
        </p:nvSpPr>
        <p:spPr>
          <a:xfrm>
            <a:off x="561579" y="698500"/>
            <a:ext cx="8020843" cy="444500"/>
          </a:xfrm>
          <a:prstGeom prst="rect">
            <a:avLst/>
          </a:prstGeom>
        </p:spPr>
        <p:txBody>
          <a:bodyPr anchor="ctr">
            <a:normAutofit/>
          </a:bodyPr>
          <a:lstStyle>
            <a:lvl1pPr marL="0" indent="0" algn="ctr">
              <a:buNone/>
              <a:defRPr kumimoji="0" lang="en-US" sz="1875" b="1" i="0" u="none" strike="noStrike" kern="1200" cap="none" spc="0" normalizeH="0" baseline="0" dirty="0" smtClean="0">
                <a:ln>
                  <a:noFill/>
                </a:ln>
                <a:solidFill>
                  <a:schemeClr val="tx1"/>
                </a:solidFill>
                <a:effectLst/>
                <a:uLnTx/>
                <a:uFillTx/>
                <a:latin typeface="Calibri" panose="020F0502020204030204" pitchFamily="34" charset="0"/>
                <a:ea typeface="Verdana" pitchFamily="34" charset="0"/>
                <a:cs typeface="Arial" panose="020B0604020202020204" pitchFamily="34" charset="0"/>
              </a:defRPr>
            </a:lvl1pPr>
          </a:lstStyle>
          <a:p>
            <a:pPr lvl="0"/>
            <a:r>
              <a:rPr lang="en-US"/>
              <a:t>SUB Header</a:t>
            </a:r>
          </a:p>
        </p:txBody>
      </p:sp>
      <p:sp>
        <p:nvSpPr>
          <p:cNvPr id="2" name="Title 1"/>
          <p:cNvSpPr>
            <a:spLocks noGrp="1"/>
          </p:cNvSpPr>
          <p:nvPr>
            <p:ph type="title" hasCustomPrompt="1"/>
          </p:nvPr>
        </p:nvSpPr>
        <p:spPr>
          <a:xfrm>
            <a:off x="561579" y="-63500"/>
            <a:ext cx="8020843" cy="698500"/>
          </a:xfrm>
          <a:prstGeom prst="rect">
            <a:avLst/>
          </a:prstGeom>
        </p:spPr>
        <p:txBody>
          <a:bodyPr anchor="b"/>
          <a:lstStyle>
            <a:lvl1pPr>
              <a:defRPr sz="2100" b="1" cap="none" baseline="0">
                <a:solidFill>
                  <a:srgbClr val="0068B3"/>
                </a:solidFill>
                <a:latin typeface="Calibri (Headings)"/>
                <a:cs typeface="Arial" panose="020B0604020202020204" pitchFamily="34" charset="0"/>
              </a:defRPr>
            </a:lvl1pPr>
          </a:lstStyle>
          <a:p>
            <a:r>
              <a:rPr lang="en-US"/>
              <a:t>MAIN Header</a:t>
            </a:r>
          </a:p>
        </p:txBody>
      </p:sp>
      <p:sp>
        <p:nvSpPr>
          <p:cNvPr id="5" name="Text Placeholder 4"/>
          <p:cNvSpPr>
            <a:spLocks noGrp="1"/>
          </p:cNvSpPr>
          <p:nvPr>
            <p:ph type="body" sz="quarter" idx="11"/>
          </p:nvPr>
        </p:nvSpPr>
        <p:spPr>
          <a:xfrm>
            <a:off x="561579" y="1460500"/>
            <a:ext cx="8020843" cy="3556000"/>
          </a:xfrm>
          <a:prstGeom prst="rect">
            <a:avLst/>
          </a:prstGeom>
        </p:spPr>
        <p:txBody>
          <a:bodyPr/>
          <a:lstStyle>
            <a:lvl1pPr>
              <a:buClr>
                <a:srgbClr val="0070C0"/>
              </a:buClr>
              <a:defRPr sz="1950">
                <a:solidFill>
                  <a:schemeClr val="tx1">
                    <a:lumMod val="95000"/>
                    <a:lumOff val="5000"/>
                  </a:schemeClr>
                </a:solidFill>
                <a:latin typeface="Times New Roman" panose="02020603050405020304" pitchFamily="18" charset="0"/>
                <a:cs typeface="Times New Roman" panose="02020603050405020304" pitchFamily="18" charset="0"/>
              </a:defRPr>
            </a:lvl1pPr>
            <a:lvl2pPr>
              <a:buClr>
                <a:srgbClr val="00C0F3"/>
              </a:buClr>
              <a:defRPr sz="1650">
                <a:solidFill>
                  <a:schemeClr val="tx1">
                    <a:lumMod val="65000"/>
                    <a:lumOff val="35000"/>
                  </a:schemeClr>
                </a:solidFill>
                <a:latin typeface="Times New Roman" panose="02020603050405020304" pitchFamily="18" charset="0"/>
                <a:cs typeface="Times New Roman" panose="02020603050405020304" pitchFamily="18" charset="0"/>
              </a:defRPr>
            </a:lvl2pPr>
            <a:lvl3pPr>
              <a:buClr>
                <a:srgbClr val="00C0F3"/>
              </a:buClr>
              <a:defRPr sz="1350">
                <a:solidFill>
                  <a:schemeClr val="tx1">
                    <a:lumMod val="65000"/>
                    <a:lumOff val="35000"/>
                  </a:schemeClr>
                </a:solidFill>
                <a:latin typeface="Times New Roman" panose="02020603050405020304" pitchFamily="18" charset="0"/>
                <a:cs typeface="Times New Roman" panose="02020603050405020304" pitchFamily="18" charset="0"/>
              </a:defRPr>
            </a:lvl3pPr>
            <a:lvl4pPr>
              <a:buClr>
                <a:schemeClr val="tx1">
                  <a:lumMod val="50000"/>
                  <a:lumOff val="50000"/>
                </a:schemeClr>
              </a:buClr>
              <a:defRPr sz="1200">
                <a:solidFill>
                  <a:schemeClr val="tx1">
                    <a:lumMod val="50000"/>
                    <a:lumOff val="50000"/>
                  </a:schemeClr>
                </a:solidFill>
                <a:latin typeface="Times New Roman" panose="02020603050405020304" pitchFamily="18" charset="0"/>
                <a:cs typeface="Times New Roman" panose="02020603050405020304" pitchFamily="18" charset="0"/>
              </a:defRPr>
            </a:lvl4pPr>
            <a:lvl5pPr>
              <a:buClr>
                <a:schemeClr val="bg1">
                  <a:lumMod val="65000"/>
                </a:schemeClr>
              </a:buClr>
              <a:buSzPct val="65000"/>
              <a:defRPr sz="1050">
                <a:solidFill>
                  <a:schemeClr val="tx1">
                    <a:lumMod val="50000"/>
                    <a:lumOff val="50000"/>
                  </a:schemeClr>
                </a:solidFill>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56374" y="683260"/>
            <a:ext cx="1031252" cy="15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3401" y="5080000"/>
            <a:ext cx="266703" cy="381000"/>
          </a:xfrm>
          <a:prstGeom prst="rect">
            <a:avLst/>
          </a:prstGeom>
        </p:spPr>
      </p:pic>
      <p:sp>
        <p:nvSpPr>
          <p:cNvPr id="9" name="TextBox 8"/>
          <p:cNvSpPr txBox="1"/>
          <p:nvPr userDrawn="1"/>
        </p:nvSpPr>
        <p:spPr>
          <a:xfrm>
            <a:off x="258121" y="5334000"/>
            <a:ext cx="1162835" cy="184666"/>
          </a:xfrm>
          <a:prstGeom prst="rect">
            <a:avLst/>
          </a:prstGeom>
          <a:noFill/>
        </p:spPr>
        <p:txBody>
          <a:bodyPr wrap="square" rtlCol="0">
            <a:spAutoFit/>
          </a:bodyPr>
          <a:lstStyle/>
          <a:p>
            <a:pPr fontAlgn="base">
              <a:spcBef>
                <a:spcPct val="0"/>
              </a:spcBef>
              <a:spcAft>
                <a:spcPct val="0"/>
              </a:spcAft>
            </a:pPr>
            <a:r>
              <a:rPr lang="en-US" sz="600" b="1" i="1">
                <a:solidFill>
                  <a:schemeClr val="bg1">
                    <a:lumMod val="75000"/>
                  </a:schemeClr>
                </a:solidFill>
                <a:latin typeface="Verdana" pitchFamily="34" charset="0"/>
                <a:ea typeface="Verdana" pitchFamily="34" charset="0"/>
                <a:cs typeface="Verdana" pitchFamily="34" charset="0"/>
              </a:rPr>
              <a:t>Learning with Purpose</a:t>
            </a:r>
          </a:p>
        </p:txBody>
      </p:sp>
    </p:spTree>
    <p:extLst>
      <p:ext uri="{BB962C8B-B14F-4D97-AF65-F5344CB8AC3E}">
        <p14:creationId xmlns:p14="http://schemas.microsoft.com/office/powerpoint/2010/main" val="377015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20525" y="297010"/>
            <a:ext cx="7886700" cy="1104636"/>
          </a:xfrm>
        </p:spPr>
        <p:txBody>
          <a:bodyPr/>
          <a:lstStyle/>
          <a:p>
            <a:r>
              <a:rPr lang="en-US"/>
              <a:t>Click to edit Master title style</a:t>
            </a:r>
          </a:p>
        </p:txBody>
      </p:sp>
      <p:sp>
        <p:nvSpPr>
          <p:cNvPr id="3" name="Content Placeholder 2"/>
          <p:cNvSpPr>
            <a:spLocks noGrp="1"/>
          </p:cNvSpPr>
          <p:nvPr>
            <p:ph idx="1"/>
          </p:nvPr>
        </p:nvSpPr>
        <p:spPr>
          <a:xfrm>
            <a:off x="1120525" y="1536245"/>
            <a:ext cx="78867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20525" y="5257388"/>
            <a:ext cx="2057400" cy="304271"/>
          </a:xfrm>
        </p:spPr>
        <p:txBody>
          <a:bodyPr/>
          <a:lstStyle/>
          <a:p>
            <a:fld id="{F842A0EC-EFFF-40DC-8CDC-178E0593337C}" type="datetimeFigureOut">
              <a:rPr lang="en-US" smtClean="0"/>
              <a:t>7/15/2024</a:t>
            </a:fld>
            <a:endParaRPr lang="en-US"/>
          </a:p>
        </p:txBody>
      </p:sp>
      <p:sp>
        <p:nvSpPr>
          <p:cNvPr id="5" name="Footer Placeholder 4"/>
          <p:cNvSpPr>
            <a:spLocks noGrp="1"/>
          </p:cNvSpPr>
          <p:nvPr>
            <p:ph type="ftr" sz="quarter" idx="11"/>
          </p:nvPr>
        </p:nvSpPr>
        <p:spPr>
          <a:xfrm>
            <a:off x="3274887" y="5268724"/>
            <a:ext cx="3086100" cy="304271"/>
          </a:xfrm>
        </p:spPr>
        <p:txBody>
          <a:bodyPr/>
          <a:lstStyle/>
          <a:p>
            <a:endParaRPr lang="en-US"/>
          </a:p>
        </p:txBody>
      </p:sp>
      <p:sp>
        <p:nvSpPr>
          <p:cNvPr id="6" name="Slide Number Placeholder 5"/>
          <p:cNvSpPr>
            <a:spLocks noGrp="1"/>
          </p:cNvSpPr>
          <p:nvPr>
            <p:ph type="sldNum" sz="quarter" idx="12"/>
          </p:nvPr>
        </p:nvSpPr>
        <p:spPr>
          <a:xfrm>
            <a:off x="6949825" y="5265854"/>
            <a:ext cx="2057400" cy="304271"/>
          </a:xfrm>
        </p:spPr>
        <p:txBody>
          <a:bodyPr/>
          <a:lstStyle/>
          <a:p>
            <a:fld id="{2369CD1C-47D3-4DD7-8B18-3CB85AE4C537}" type="slidenum">
              <a:rPr lang="en-US" smtClean="0"/>
              <a:t>‹#›</a:t>
            </a:fld>
            <a:endParaRPr lang="en-US"/>
          </a:p>
        </p:txBody>
      </p:sp>
      <p:grpSp>
        <p:nvGrpSpPr>
          <p:cNvPr id="7" name="Group 6">
            <a:extLst>
              <a:ext uri="{FF2B5EF4-FFF2-40B4-BE49-F238E27FC236}">
                <a16:creationId xmlns:a16="http://schemas.microsoft.com/office/drawing/2014/main" id="{E944ED50-37DE-E424-A6F4-B92F92DCEA04}"/>
              </a:ext>
            </a:extLst>
          </p:cNvPr>
          <p:cNvGrpSpPr/>
          <p:nvPr userDrawn="1"/>
        </p:nvGrpSpPr>
        <p:grpSpPr>
          <a:xfrm>
            <a:off x="-2" y="-2565"/>
            <a:ext cx="800102" cy="5545926"/>
            <a:chOff x="-2" y="-3078"/>
            <a:chExt cx="921328" cy="6655111"/>
          </a:xfrm>
        </p:grpSpPr>
        <p:pic>
          <p:nvPicPr>
            <p:cNvPr id="8" name="Picture 7" descr="NSF.jpeg">
              <a:extLst>
                <a:ext uri="{FF2B5EF4-FFF2-40B4-BE49-F238E27FC236}">
                  <a16:creationId xmlns:a16="http://schemas.microsoft.com/office/drawing/2014/main" id="{83F51592-648F-11DC-8C36-432F6323C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9" name="Group 8">
              <a:extLst>
                <a:ext uri="{FF2B5EF4-FFF2-40B4-BE49-F238E27FC236}">
                  <a16:creationId xmlns:a16="http://schemas.microsoft.com/office/drawing/2014/main" id="{2224F96E-033E-0D3D-5937-F567729120D7}"/>
                </a:ext>
              </a:extLst>
            </p:cNvPr>
            <p:cNvGrpSpPr>
              <a:grpSpLocks noChangeAspect="1"/>
            </p:cNvGrpSpPr>
            <p:nvPr/>
          </p:nvGrpSpPr>
          <p:grpSpPr>
            <a:xfrm rot="16200000">
              <a:off x="-2368470" y="2365390"/>
              <a:ext cx="5651336" cy="914400"/>
              <a:chOff x="325118" y="2695098"/>
              <a:chExt cx="6177280" cy="999501"/>
            </a:xfrm>
          </p:grpSpPr>
          <p:sp>
            <p:nvSpPr>
              <p:cNvPr id="10" name="Rectangle 9">
                <a:extLst>
                  <a:ext uri="{FF2B5EF4-FFF2-40B4-BE49-F238E27FC236}">
                    <a16:creationId xmlns:a16="http://schemas.microsoft.com/office/drawing/2014/main" id="{27901180-5AFE-5ECF-245E-810A1F7DF183}"/>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11" name="Picture 10" descr="AMBIC-horizontal.png">
                <a:extLst>
                  <a:ext uri="{FF2B5EF4-FFF2-40B4-BE49-F238E27FC236}">
                    <a16:creationId xmlns:a16="http://schemas.microsoft.com/office/drawing/2014/main" id="{662E7CEE-4F6F-4903-9134-4B9C88FC14D9}"/>
                  </a:ext>
                </a:extLst>
              </p:cNvPr>
              <p:cNvPicPr>
                <a:picLocks noChangeAspect="1"/>
              </p:cNvPicPr>
              <p:nvPr/>
            </p:nvPicPr>
            <p:blipFill rotWithShape="1">
              <a:blip r:embed="rId3">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2" name="TextBox 11">
                <a:extLst>
                  <a:ext uri="{FF2B5EF4-FFF2-40B4-BE49-F238E27FC236}">
                    <a16:creationId xmlns:a16="http://schemas.microsoft.com/office/drawing/2014/main" id="{285C41A0-8639-C559-3F4F-9616071101AD}"/>
                  </a:ext>
                </a:extLst>
              </p:cNvPr>
              <p:cNvSpPr txBox="1"/>
              <p:nvPr/>
            </p:nvSpPr>
            <p:spPr>
              <a:xfrm>
                <a:off x="3858098" y="2767283"/>
                <a:ext cx="2489929" cy="872241"/>
              </a:xfrm>
              <a:prstGeom prst="rect">
                <a:avLst/>
              </a:prstGeom>
              <a:solidFill>
                <a:srgbClr val="F8DE28"/>
              </a:solidFill>
              <a:ln>
                <a:noFill/>
              </a:ln>
            </p:spPr>
            <p:txBody>
              <a:bodyPr wrap="none" rtlCol="0">
                <a:spAutoFit/>
              </a:bodyPr>
              <a:lstStyle/>
              <a:p>
                <a:r>
                  <a:rPr lang="en-US" sz="917" b="1">
                    <a:solidFill>
                      <a:srgbClr val="211D7D"/>
                    </a:solidFill>
                  </a:rPr>
                  <a:t>Johns Hopkins University</a:t>
                </a:r>
              </a:p>
              <a:p>
                <a:r>
                  <a:rPr lang="en-US" sz="917" b="1">
                    <a:solidFill>
                      <a:srgbClr val="211D7D"/>
                    </a:solidFill>
                  </a:rPr>
                  <a:t>Clemson University</a:t>
                </a:r>
              </a:p>
              <a:p>
                <a:r>
                  <a:rPr lang="en-US" sz="917" b="1">
                    <a:solidFill>
                      <a:srgbClr val="211D7D"/>
                    </a:solidFill>
                  </a:rPr>
                  <a:t>University of Delaware</a:t>
                </a:r>
              </a:p>
              <a:p>
                <a:r>
                  <a:rPr lang="en-US" sz="917" b="1">
                    <a:solidFill>
                      <a:srgbClr val="211D7D"/>
                    </a:solidFill>
                  </a:rPr>
                  <a:t>University of Massachusetts Lowell</a:t>
                </a:r>
              </a:p>
              <a:p>
                <a:r>
                  <a:rPr lang="en-US" sz="917" b="1">
                    <a:solidFill>
                      <a:srgbClr val="211D7D"/>
                    </a:solidFill>
                  </a:rPr>
                  <a:t>University of Maryland</a:t>
                </a:r>
              </a:p>
            </p:txBody>
          </p:sp>
        </p:grpSp>
      </p:grpSp>
    </p:spTree>
    <p:extLst>
      <p:ext uri="{BB962C8B-B14F-4D97-AF65-F5344CB8AC3E}">
        <p14:creationId xmlns:p14="http://schemas.microsoft.com/office/powerpoint/2010/main" val="136917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2A0EC-EFFF-40DC-8CDC-178E0593337C}"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383755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42A0EC-EFFF-40DC-8CDC-178E0593337C}"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275251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42A0EC-EFFF-40DC-8CDC-178E0593337C}" type="datetimeFigureOut">
              <a:rPr lang="en-US" smtClean="0"/>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242375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42A0EC-EFFF-40DC-8CDC-178E0593337C}"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341971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2A0EC-EFFF-40DC-8CDC-178E0593337C}" type="datetimeFigureOut">
              <a:rPr lang="en-US" smtClean="0"/>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130462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42A0EC-EFFF-40DC-8CDC-178E0593337C}"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257133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42A0EC-EFFF-40DC-8CDC-178E0593337C}"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128171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842A0EC-EFFF-40DC-8CDC-178E0593337C}" type="datetimeFigureOut">
              <a:rPr lang="en-US" smtClean="0"/>
              <a:t>7/15/2024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369CD1C-47D3-4DD7-8B18-3CB85AE4C537}" type="slidenum">
              <a:rPr lang="en-US" smtClean="0"/>
              <a:t>‹#›</a:t>
            </a:fld>
            <a:endParaRPr lang="en-US"/>
          </a:p>
        </p:txBody>
      </p:sp>
    </p:spTree>
    <p:extLst>
      <p:ext uri="{BB962C8B-B14F-4D97-AF65-F5344CB8AC3E}">
        <p14:creationId xmlns:p14="http://schemas.microsoft.com/office/powerpoint/2010/main" val="1964003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6.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i.org/10.1016/0042-6822(89)90227-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167" y="1703918"/>
            <a:ext cx="0" cy="0"/>
          </a:xfrm>
          <a:prstGeom prst="rect">
            <a:avLst/>
          </a:prstGeom>
        </p:spPr>
      </p:pic>
      <p:grpSp>
        <p:nvGrpSpPr>
          <p:cNvPr id="13" name="Group 12"/>
          <p:cNvGrpSpPr/>
          <p:nvPr/>
        </p:nvGrpSpPr>
        <p:grpSpPr>
          <a:xfrm>
            <a:off x="1181463" y="94154"/>
            <a:ext cx="6959434" cy="5630257"/>
            <a:chOff x="231648" y="99993"/>
            <a:chExt cx="8351321" cy="6756308"/>
          </a:xfrm>
        </p:grpSpPr>
        <p:pic>
          <p:nvPicPr>
            <p:cNvPr id="14" name="Picture 13" descr="AMBIC-horizontal.png"/>
            <p:cNvPicPr>
              <a:picLocks noChangeAspect="1"/>
            </p:cNvPicPr>
            <p:nvPr/>
          </p:nvPicPr>
          <p:blipFill rotWithShape="1">
            <a:blip r:embed="rId4">
              <a:extLst>
                <a:ext uri="{28A0092B-C50C-407E-A947-70E740481C1C}">
                  <a14:useLocalDpi xmlns:a14="http://schemas.microsoft.com/office/drawing/2010/main" val="0"/>
                </a:ext>
              </a:extLst>
            </a:blip>
            <a:srcRect r="38298"/>
            <a:stretch/>
          </p:blipFill>
          <p:spPr>
            <a:xfrm>
              <a:off x="2605210" y="399302"/>
              <a:ext cx="3949441" cy="860554"/>
            </a:xfrm>
            <a:prstGeom prst="rect">
              <a:avLst/>
            </a:prstGeom>
            <a:noFill/>
            <a:ln w="28575">
              <a:noFill/>
            </a:ln>
          </p:spPr>
        </p:pic>
        <p:pic>
          <p:nvPicPr>
            <p:cNvPr id="4" name="Picture 3" descr="UD_Logo.jpg"/>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3850607" y="1353504"/>
              <a:ext cx="1560726" cy="629656"/>
            </a:xfrm>
            <a:prstGeom prst="rect">
              <a:avLst/>
            </a:prstGeom>
          </p:spPr>
        </p:pic>
        <p:pic>
          <p:nvPicPr>
            <p:cNvPr id="5" name="Picture 4" descr="Johns_Hopkins_Logo.png"/>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736671" y="1376498"/>
              <a:ext cx="2852988" cy="587740"/>
            </a:xfrm>
            <a:prstGeom prst="rect">
              <a:avLst/>
            </a:prstGeom>
          </p:spPr>
        </p:pic>
        <p:pic>
          <p:nvPicPr>
            <p:cNvPr id="9" name="Picture 8" descr="NSF.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648" y="99993"/>
              <a:ext cx="1099312" cy="1107640"/>
            </a:xfrm>
            <a:prstGeom prst="rect">
              <a:avLst/>
            </a:prstGeom>
            <a:solidFill>
              <a:srgbClr val="F8DE28"/>
            </a:solidFill>
          </p:spPr>
        </p:pic>
        <p:pic>
          <p:nvPicPr>
            <p:cNvPr id="6" name="Picture 5" descr="Clemson_Logo.png"/>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6049522" y="1344985"/>
              <a:ext cx="2219325" cy="638175"/>
            </a:xfrm>
            <a:prstGeom prst="rect">
              <a:avLst/>
            </a:prstGeom>
          </p:spPr>
        </p:pic>
        <p:sp>
          <p:nvSpPr>
            <p:cNvPr id="8" name="TextBox 7"/>
            <p:cNvSpPr txBox="1"/>
            <p:nvPr/>
          </p:nvSpPr>
          <p:spPr>
            <a:xfrm>
              <a:off x="576889" y="2915924"/>
              <a:ext cx="8006080" cy="603088"/>
            </a:xfrm>
            <a:prstGeom prst="rect">
              <a:avLst/>
            </a:prstGeom>
            <a:noFill/>
          </p:spPr>
          <p:txBody>
            <a:bodyPr wrap="square" rtlCol="0">
              <a:spAutoFit/>
            </a:bodyPr>
            <a:lstStyle/>
            <a:p>
              <a:pPr algn="ctr"/>
              <a:r>
                <a:rPr lang="en-US" sz="1333" b="1"/>
                <a:t>Industry/University Cooperative Research Center (I/UCRC) </a:t>
              </a:r>
            </a:p>
            <a:p>
              <a:pPr algn="ctr"/>
              <a:r>
                <a:rPr lang="en-US" sz="1333" b="1"/>
                <a:t>Advanced Mammalian Biomanufacturing Innovation Center (AMBIC)</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75259" y="2014505"/>
              <a:ext cx="1828800" cy="793700"/>
            </a:xfrm>
            <a:prstGeom prst="rect">
              <a:avLst/>
            </a:prstGeom>
          </p:spPr>
        </p:pic>
        <p:sp>
          <p:nvSpPr>
            <p:cNvPr id="12" name="Rectangle 11"/>
            <p:cNvSpPr/>
            <p:nvPr/>
          </p:nvSpPr>
          <p:spPr>
            <a:xfrm>
              <a:off x="1330960" y="6406793"/>
              <a:ext cx="6482081" cy="449508"/>
            </a:xfrm>
            <a:prstGeom prst="rect">
              <a:avLst/>
            </a:prstGeom>
          </p:spPr>
          <p:txBody>
            <a:bodyPr wrap="square">
              <a:spAutoFit/>
            </a:bodyPr>
            <a:lstStyle/>
            <a:p>
              <a:pPr algn="ctr"/>
              <a:r>
                <a:rPr lang="en-US" sz="917"/>
                <a:t>Contents are Proprietary to AMBIC and its Members</a:t>
              </a:r>
            </a:p>
            <a:p>
              <a:pPr algn="ctr"/>
              <a:r>
                <a:rPr lang="en-US" sz="917"/>
                <a:t>Terms of Center Membership Agreement Apply</a:t>
              </a:r>
            </a:p>
          </p:txBody>
        </p:sp>
      </p:gr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45413" y="1666932"/>
            <a:ext cx="684279" cy="674655"/>
          </a:xfrm>
          <a:prstGeom prst="rect">
            <a:avLst/>
          </a:prstGeom>
        </p:spPr>
      </p:pic>
      <p:sp>
        <p:nvSpPr>
          <p:cNvPr id="17" name="TextBox 16">
            <a:extLst>
              <a:ext uri="{FF2B5EF4-FFF2-40B4-BE49-F238E27FC236}">
                <a16:creationId xmlns:a16="http://schemas.microsoft.com/office/drawing/2014/main" id="{985ED618-CE55-48CA-A67A-9328E410B324}"/>
              </a:ext>
            </a:extLst>
          </p:cNvPr>
          <p:cNvSpPr txBox="1"/>
          <p:nvPr/>
        </p:nvSpPr>
        <p:spPr>
          <a:xfrm>
            <a:off x="1181463" y="3118890"/>
            <a:ext cx="7332203" cy="1636282"/>
          </a:xfrm>
          <a:prstGeom prst="rect">
            <a:avLst/>
          </a:prstGeom>
          <a:noFill/>
        </p:spPr>
        <p:txBody>
          <a:bodyPr wrap="square" lIns="91440" tIns="45720" rIns="91440" bIns="45720" rtlCol="0" anchor="t">
            <a:spAutoFit/>
          </a:bodyPr>
          <a:lstStyle/>
          <a:p>
            <a:pPr algn="ctr"/>
            <a:r>
              <a:rPr lang="en-US" sz="2000" b="1">
                <a:solidFill>
                  <a:srgbClr val="000090"/>
                </a:solidFill>
              </a:rPr>
              <a:t>Develop an Inducible Stable Producer Cell Line for </a:t>
            </a:r>
            <a:r>
              <a:rPr lang="en-US" sz="2000" b="1" err="1">
                <a:solidFill>
                  <a:srgbClr val="000090"/>
                </a:solidFill>
              </a:rPr>
              <a:t>rAAV</a:t>
            </a:r>
            <a:r>
              <a:rPr lang="en-US" sz="2000" b="1">
                <a:solidFill>
                  <a:srgbClr val="000090"/>
                </a:solidFill>
              </a:rPr>
              <a:t> Production via Site-Specific Integration</a:t>
            </a:r>
            <a:endParaRPr lang="en-US" sz="2333" b="1">
              <a:solidFill>
                <a:srgbClr val="000090"/>
              </a:solidFill>
            </a:endParaRPr>
          </a:p>
          <a:p>
            <a:pPr algn="ctr"/>
            <a:r>
              <a:rPr lang="en-US" sz="1600" b="1">
                <a:solidFill>
                  <a:srgbClr val="000090"/>
                </a:solidFill>
              </a:rPr>
              <a:t>Qiang Fu and Emily Doleh</a:t>
            </a:r>
            <a:endParaRPr lang="en-US" sz="1600" b="1">
              <a:solidFill>
                <a:srgbClr val="000090"/>
              </a:solidFill>
              <a:cs typeface="Calibri"/>
            </a:endParaRPr>
          </a:p>
          <a:p>
            <a:pPr algn="ctr"/>
            <a:r>
              <a:rPr lang="en-US" sz="1600" b="1" err="1">
                <a:solidFill>
                  <a:srgbClr val="000090"/>
                </a:solidFill>
              </a:rPr>
              <a:t>Seongkyu</a:t>
            </a:r>
            <a:r>
              <a:rPr lang="en-US" sz="1600" b="1">
                <a:solidFill>
                  <a:srgbClr val="000090"/>
                </a:solidFill>
              </a:rPr>
              <a:t> Yoon (PI) / Mark Blenner (Co-PI)</a:t>
            </a:r>
            <a:endParaRPr lang="en-US" sz="1600" b="1">
              <a:solidFill>
                <a:srgbClr val="000090"/>
              </a:solidFill>
              <a:ea typeface="Calibri"/>
              <a:cs typeface="Calibri"/>
            </a:endParaRPr>
          </a:p>
          <a:p>
            <a:pPr algn="ctr"/>
            <a:endParaRPr lang="en-US" sz="1500" b="1">
              <a:solidFill>
                <a:srgbClr val="000090"/>
              </a:solidFill>
            </a:endParaRPr>
          </a:p>
          <a:p>
            <a:pPr algn="ctr"/>
            <a:r>
              <a:rPr lang="en-US" sz="1300" b="1"/>
              <a:t>Mentor Meeting – July 15, 2024</a:t>
            </a:r>
            <a:endParaRPr lang="en-US" sz="1300" b="1">
              <a:ea typeface="Calibri"/>
              <a:cs typeface="Calibri"/>
            </a:endParaRPr>
          </a:p>
        </p:txBody>
      </p:sp>
      <p:sp>
        <p:nvSpPr>
          <p:cNvPr id="18" name="TextBox 17">
            <a:extLst>
              <a:ext uri="{FF2B5EF4-FFF2-40B4-BE49-F238E27FC236}">
                <a16:creationId xmlns:a16="http://schemas.microsoft.com/office/drawing/2014/main" id="{5D0651BF-5BA9-D5CA-9F0A-215CB65D7A44}"/>
              </a:ext>
            </a:extLst>
          </p:cNvPr>
          <p:cNvSpPr txBox="1"/>
          <p:nvPr/>
        </p:nvSpPr>
        <p:spPr>
          <a:xfrm>
            <a:off x="1639509" y="4682099"/>
            <a:ext cx="6416450" cy="553998"/>
          </a:xfrm>
          <a:prstGeom prst="rect">
            <a:avLst/>
          </a:prstGeom>
          <a:noFill/>
        </p:spPr>
        <p:txBody>
          <a:bodyPr wrap="square" rtlCol="0">
            <a:spAutoFit/>
          </a:bodyPr>
          <a:lstStyle/>
          <a:p>
            <a:pPr algn="ctr"/>
            <a:r>
              <a:rPr lang="en-US" sz="1000" b="1">
                <a:solidFill>
                  <a:srgbClr val="FF0000"/>
                </a:solidFill>
              </a:rPr>
              <a:t>A  National  Science  Foundation-facilitated</a:t>
            </a:r>
          </a:p>
          <a:p>
            <a:pPr algn="ctr"/>
            <a:r>
              <a:rPr lang="en-US" sz="1000" b="1">
                <a:solidFill>
                  <a:srgbClr val="FF0000"/>
                </a:solidFill>
              </a:rPr>
              <a:t>academic – industry – government  consortia</a:t>
            </a:r>
          </a:p>
          <a:p>
            <a:pPr algn="ctr"/>
            <a:r>
              <a:rPr lang="en-US" sz="1000" b="1">
                <a:solidFill>
                  <a:srgbClr val="FF0000"/>
                </a:solidFill>
              </a:rPr>
              <a:t>to  advance  precompetitive  knowledge  in  biomanufacturing</a:t>
            </a:r>
          </a:p>
        </p:txBody>
      </p:sp>
      <p:sp>
        <p:nvSpPr>
          <p:cNvPr id="20" name="TextBox 19">
            <a:extLst>
              <a:ext uri="{FF2B5EF4-FFF2-40B4-BE49-F238E27FC236}">
                <a16:creationId xmlns:a16="http://schemas.microsoft.com/office/drawing/2014/main" id="{6789A3DB-2518-ADDE-1881-5D71FD07F2E0}"/>
              </a:ext>
            </a:extLst>
          </p:cNvPr>
          <p:cNvSpPr txBox="1"/>
          <p:nvPr/>
        </p:nvSpPr>
        <p:spPr>
          <a:xfrm>
            <a:off x="7046444" y="5236097"/>
            <a:ext cx="4572000" cy="369332"/>
          </a:xfrm>
          <a:prstGeom prst="rect">
            <a:avLst/>
          </a:prstGeom>
          <a:noFill/>
        </p:spPr>
        <p:txBody>
          <a:bodyPr wrap="square">
            <a:spAutoFit/>
          </a:bodyPr>
          <a:lstStyle/>
          <a:p>
            <a:r>
              <a:rPr lang="en-US" sz="1800" err="1"/>
              <a:t>www.ambic.org</a:t>
            </a:r>
            <a:endParaRPr lang="en-US" sz="1800"/>
          </a:p>
        </p:txBody>
      </p:sp>
    </p:spTree>
    <p:extLst>
      <p:ext uri="{BB962C8B-B14F-4D97-AF65-F5344CB8AC3E}">
        <p14:creationId xmlns:p14="http://schemas.microsoft.com/office/powerpoint/2010/main" val="427856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92C17E-B878-EDFD-5110-2B666D9B6CD5}"/>
              </a:ext>
            </a:extLst>
          </p:cNvPr>
          <p:cNvSpPr txBox="1"/>
          <p:nvPr/>
        </p:nvSpPr>
        <p:spPr>
          <a:xfrm>
            <a:off x="1120222" y="-615"/>
            <a:ext cx="7659447" cy="980357"/>
          </a:xfrm>
          <a:prstGeom prst="rect">
            <a:avLst/>
          </a:prstGeom>
          <a:noFill/>
        </p:spPr>
        <p:txBody>
          <a:bodyPr wrap="square" lIns="91440" tIns="45720" rIns="91440" bIns="45720" rtlCol="0" anchor="t">
            <a:spAutoFit/>
          </a:bodyPr>
          <a:lstStyle/>
          <a:p>
            <a:pPr algn="ctr"/>
            <a:r>
              <a:rPr lang="en-US" altLang="zh-CN" sz="2800" b="1">
                <a:solidFill>
                  <a:srgbClr val="000090"/>
                </a:solidFill>
                <a:latin typeface="Arial"/>
                <a:ea typeface="等线"/>
                <a:cs typeface="Arial"/>
              </a:rPr>
              <a:t>Single Plasmid Transfection for Transcript Quantification (RNA)</a:t>
            </a:r>
            <a:endParaRPr lang="en-US"/>
          </a:p>
        </p:txBody>
      </p:sp>
      <p:sp>
        <p:nvSpPr>
          <p:cNvPr id="12" name="TextBox 11">
            <a:extLst>
              <a:ext uri="{FF2B5EF4-FFF2-40B4-BE49-F238E27FC236}">
                <a16:creationId xmlns:a16="http://schemas.microsoft.com/office/drawing/2014/main" id="{2D9A773E-FFC1-9FB7-FFD9-E5717FF1C515}"/>
              </a:ext>
            </a:extLst>
          </p:cNvPr>
          <p:cNvSpPr txBox="1"/>
          <p:nvPr/>
        </p:nvSpPr>
        <p:spPr>
          <a:xfrm>
            <a:off x="816289" y="1995932"/>
            <a:ext cx="344081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a:p>
            <a:pPr marL="285750" indent="-285750">
              <a:buFont typeface="Arial"/>
              <a:buChar char="•"/>
            </a:pPr>
            <a:endParaRPr lang="en-US">
              <a:ea typeface="+mn-lt"/>
              <a:cs typeface="+mn-lt"/>
            </a:endParaRPr>
          </a:p>
          <a:p>
            <a:pPr marL="285750" indent="-285750">
              <a:buFont typeface="Arial"/>
              <a:buChar char="•"/>
            </a:pPr>
            <a:r>
              <a:rPr lang="en-US" b="1">
                <a:solidFill>
                  <a:srgbClr val="C00000"/>
                </a:solidFill>
                <a:ea typeface="+mn-lt"/>
                <a:cs typeface="+mn-lt"/>
              </a:rPr>
              <a:t>Rep is expressed similarly under the Tet and p5 promoters</a:t>
            </a:r>
            <a:endParaRPr lang="en-US">
              <a:ea typeface="+mn-lt"/>
              <a:cs typeface="+mn-lt"/>
            </a:endParaRPr>
          </a:p>
          <a:p>
            <a:pPr lvl="1"/>
            <a:endParaRPr lang="en-US">
              <a:ea typeface="Calibri" panose="020F0502020204030204"/>
              <a:cs typeface="Calibri" panose="020F0502020204030204"/>
            </a:endParaRPr>
          </a:p>
          <a:p>
            <a:pPr marL="285750" indent="-285750">
              <a:buFont typeface="Arial"/>
              <a:buChar char="•"/>
            </a:pPr>
            <a:endParaRPr lang="en-US">
              <a:ea typeface="Calibri" panose="020F0502020204030204"/>
              <a:cs typeface="Calibri" panose="020F0502020204030204"/>
            </a:endParaRPr>
          </a:p>
        </p:txBody>
      </p:sp>
      <p:sp>
        <p:nvSpPr>
          <p:cNvPr id="13" name="TextBox 12">
            <a:extLst>
              <a:ext uri="{FF2B5EF4-FFF2-40B4-BE49-F238E27FC236}">
                <a16:creationId xmlns:a16="http://schemas.microsoft.com/office/drawing/2014/main" id="{CEA7ABF8-29B5-E21C-D709-EFE4816054EF}"/>
              </a:ext>
            </a:extLst>
          </p:cNvPr>
          <p:cNvSpPr txBox="1"/>
          <p:nvPr/>
        </p:nvSpPr>
        <p:spPr>
          <a:xfrm>
            <a:off x="5837310" y="5047208"/>
            <a:ext cx="33057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*Fold change calculated using double delta Ct method (GAPDH reference gene and </a:t>
            </a:r>
            <a:r>
              <a:rPr lang="en-US" sz="1200" err="1">
                <a:ea typeface="Calibri"/>
                <a:cs typeface="Calibri"/>
              </a:rPr>
              <a:t>untransfected</a:t>
            </a:r>
            <a:r>
              <a:rPr lang="en-US" sz="1200">
                <a:ea typeface="Calibri"/>
                <a:cs typeface="Calibri"/>
              </a:rPr>
              <a:t> HEK293T cells as negative control)</a:t>
            </a:r>
          </a:p>
        </p:txBody>
      </p:sp>
      <p:sp>
        <p:nvSpPr>
          <p:cNvPr id="14" name="TextBox 13">
            <a:extLst>
              <a:ext uri="{FF2B5EF4-FFF2-40B4-BE49-F238E27FC236}">
                <a16:creationId xmlns:a16="http://schemas.microsoft.com/office/drawing/2014/main" id="{420744B7-4C93-6F05-25C7-7DA429EC22A2}"/>
              </a:ext>
            </a:extLst>
          </p:cNvPr>
          <p:cNvSpPr txBox="1"/>
          <p:nvPr/>
        </p:nvSpPr>
        <p:spPr>
          <a:xfrm>
            <a:off x="4638264" y="4440923"/>
            <a:ext cx="43334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AAV native promoters = traditional triple transfection</a:t>
            </a:r>
          </a:p>
          <a:p>
            <a:r>
              <a:rPr lang="en-US" sz="1200">
                <a:ea typeface="Calibri"/>
                <a:cs typeface="Calibri"/>
              </a:rPr>
              <a:t>Rep plasmid = replication plasmid 2 plasmid transfection with </a:t>
            </a:r>
            <a:r>
              <a:rPr lang="en-US" sz="1200" err="1">
                <a:ea typeface="Calibri"/>
                <a:cs typeface="Calibri"/>
              </a:rPr>
              <a:t>transactivator</a:t>
            </a:r>
          </a:p>
        </p:txBody>
      </p:sp>
      <p:pic>
        <p:nvPicPr>
          <p:cNvPr id="2" name="Picture 1" descr="A graph of different types of plasmid&#10;&#10;Description automatically generated">
            <a:extLst>
              <a:ext uri="{FF2B5EF4-FFF2-40B4-BE49-F238E27FC236}">
                <a16:creationId xmlns:a16="http://schemas.microsoft.com/office/drawing/2014/main" id="{4162C924-CBE3-CAE0-9872-3C80B331EC4D}"/>
              </a:ext>
            </a:extLst>
          </p:cNvPr>
          <p:cNvPicPr>
            <a:picLocks noChangeAspect="1"/>
          </p:cNvPicPr>
          <p:nvPr/>
        </p:nvPicPr>
        <p:blipFill>
          <a:blip r:embed="rId2"/>
          <a:stretch>
            <a:fillRect/>
          </a:stretch>
        </p:blipFill>
        <p:spPr>
          <a:xfrm>
            <a:off x="4572489" y="1586250"/>
            <a:ext cx="3983675" cy="2853750"/>
          </a:xfrm>
          <a:prstGeom prst="rect">
            <a:avLst/>
          </a:prstGeom>
        </p:spPr>
      </p:pic>
      <p:pic>
        <p:nvPicPr>
          <p:cNvPr id="9" name="Content Placeholder 8" descr="A close-up of a red and blue rectangular object&#10;&#10;Description automatically generated">
            <a:extLst>
              <a:ext uri="{FF2B5EF4-FFF2-40B4-BE49-F238E27FC236}">
                <a16:creationId xmlns:a16="http://schemas.microsoft.com/office/drawing/2014/main" id="{CDD03BB0-3465-EBB2-E7C2-9932BAC8100F}"/>
              </a:ext>
            </a:extLst>
          </p:cNvPr>
          <p:cNvPicPr>
            <a:picLocks noGrp="1" noChangeAspect="1"/>
          </p:cNvPicPr>
          <p:nvPr>
            <p:ph idx="1"/>
          </p:nvPr>
        </p:nvPicPr>
        <p:blipFill>
          <a:blip r:embed="rId3"/>
          <a:stretch>
            <a:fillRect/>
          </a:stretch>
        </p:blipFill>
        <p:spPr>
          <a:xfrm>
            <a:off x="3340740" y="977410"/>
            <a:ext cx="5806702" cy="577534"/>
          </a:xfrm>
        </p:spPr>
      </p:pic>
    </p:spTree>
    <p:extLst>
      <p:ext uri="{BB962C8B-B14F-4D97-AF65-F5344CB8AC3E}">
        <p14:creationId xmlns:p14="http://schemas.microsoft.com/office/powerpoint/2010/main" val="101497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92C17E-B878-EDFD-5110-2B666D9B6CD5}"/>
              </a:ext>
            </a:extLst>
          </p:cNvPr>
          <p:cNvSpPr txBox="1"/>
          <p:nvPr/>
        </p:nvSpPr>
        <p:spPr>
          <a:xfrm>
            <a:off x="1120222" y="-615"/>
            <a:ext cx="7659447" cy="980357"/>
          </a:xfrm>
          <a:prstGeom prst="rect">
            <a:avLst/>
          </a:prstGeom>
          <a:noFill/>
        </p:spPr>
        <p:txBody>
          <a:bodyPr wrap="square" lIns="91440" tIns="45720" rIns="91440" bIns="45720" rtlCol="0" anchor="t">
            <a:spAutoFit/>
          </a:bodyPr>
          <a:lstStyle/>
          <a:p>
            <a:pPr algn="ctr"/>
            <a:r>
              <a:rPr lang="en-US" altLang="zh-CN" sz="2800" b="1">
                <a:solidFill>
                  <a:srgbClr val="000090"/>
                </a:solidFill>
                <a:latin typeface="Arial"/>
                <a:ea typeface="等线"/>
                <a:cs typeface="Arial"/>
              </a:rPr>
              <a:t>Single Plasmid Transfection for Transcript Quantification (RNA)</a:t>
            </a:r>
            <a:endParaRPr lang="en-US"/>
          </a:p>
        </p:txBody>
      </p:sp>
      <p:pic>
        <p:nvPicPr>
          <p:cNvPr id="10" name="Content Placeholder 9" descr="A blue and black rectangular object with white text&#10;&#10;Description automatically generated">
            <a:extLst>
              <a:ext uri="{FF2B5EF4-FFF2-40B4-BE49-F238E27FC236}">
                <a16:creationId xmlns:a16="http://schemas.microsoft.com/office/drawing/2014/main" id="{92156F4F-D12C-B310-7F47-5EC6CB199502}"/>
              </a:ext>
            </a:extLst>
          </p:cNvPr>
          <p:cNvPicPr>
            <a:picLocks noGrp="1" noChangeAspect="1"/>
          </p:cNvPicPr>
          <p:nvPr>
            <p:ph idx="1"/>
          </p:nvPr>
        </p:nvPicPr>
        <p:blipFill>
          <a:blip r:embed="rId2"/>
          <a:stretch>
            <a:fillRect/>
          </a:stretch>
        </p:blipFill>
        <p:spPr>
          <a:xfrm>
            <a:off x="4255889" y="979601"/>
            <a:ext cx="4572750" cy="606903"/>
          </a:xfrm>
        </p:spPr>
      </p:pic>
      <p:sp>
        <p:nvSpPr>
          <p:cNvPr id="12" name="TextBox 11">
            <a:extLst>
              <a:ext uri="{FF2B5EF4-FFF2-40B4-BE49-F238E27FC236}">
                <a16:creationId xmlns:a16="http://schemas.microsoft.com/office/drawing/2014/main" id="{2D9A773E-FFC1-9FB7-FFD9-E5717FF1C515}"/>
              </a:ext>
            </a:extLst>
          </p:cNvPr>
          <p:cNvSpPr txBox="1"/>
          <p:nvPr/>
        </p:nvSpPr>
        <p:spPr>
          <a:xfrm>
            <a:off x="816289" y="979682"/>
            <a:ext cx="344081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Looking to verify inducibility of AAV production genes using </a:t>
            </a:r>
            <a:r>
              <a:rPr lang="en-US" err="1">
                <a:ea typeface="Calibri"/>
                <a:cs typeface="Calibri"/>
              </a:rPr>
              <a:t>qRT</a:t>
            </a:r>
            <a:r>
              <a:rPr lang="en-US">
                <a:ea typeface="Calibri"/>
                <a:cs typeface="Calibri"/>
              </a:rPr>
              <a:t>-PCR</a:t>
            </a:r>
          </a:p>
          <a:p>
            <a:pPr marL="285750" indent="-285750">
              <a:buFont typeface="Arial"/>
              <a:buChar char="•"/>
            </a:pPr>
            <a:endParaRPr lang="en-US">
              <a:ea typeface="+mn-lt"/>
              <a:cs typeface="+mn-lt"/>
            </a:endParaRPr>
          </a:p>
          <a:p>
            <a:pPr marL="285750" indent="-285750">
              <a:buFont typeface="Arial"/>
              <a:buChar char="•"/>
            </a:pPr>
            <a:r>
              <a:rPr lang="en-US" b="1">
                <a:solidFill>
                  <a:srgbClr val="C00000"/>
                </a:solidFill>
                <a:ea typeface="+mn-lt"/>
                <a:cs typeface="+mn-lt"/>
              </a:rPr>
              <a:t>Cap is </a:t>
            </a:r>
            <a:r>
              <a:rPr lang="en-US" b="1" err="1">
                <a:solidFill>
                  <a:srgbClr val="C00000"/>
                </a:solidFill>
                <a:ea typeface="+mn-lt"/>
                <a:cs typeface="+mn-lt"/>
              </a:rPr>
              <a:t>underexpressed</a:t>
            </a:r>
            <a:r>
              <a:rPr lang="en-US" b="1">
                <a:solidFill>
                  <a:srgbClr val="C00000"/>
                </a:solidFill>
                <a:ea typeface="+mn-lt"/>
                <a:cs typeface="+mn-lt"/>
              </a:rPr>
              <a:t> compared to its expression under the p40 native promoter</a:t>
            </a:r>
          </a:p>
          <a:p>
            <a:pPr marL="742950" lvl="1" indent="-285750">
              <a:buFont typeface="Arial"/>
              <a:buChar char="•"/>
            </a:pPr>
            <a:r>
              <a:rPr lang="en-US">
                <a:ea typeface="+mn-lt"/>
                <a:cs typeface="+mn-lt"/>
              </a:rPr>
              <a:t>explore other options for increasing gene expression or decreasing background to address issues seeing inducibility in AAV production</a:t>
            </a:r>
            <a:endParaRPr lang="en-US">
              <a:ea typeface="Calibri" panose="020F0502020204030204"/>
              <a:cs typeface="Calibri" panose="020F0502020204030204"/>
            </a:endParaRPr>
          </a:p>
          <a:p>
            <a:pPr marL="285750" indent="-285750">
              <a:buFont typeface="Arial"/>
              <a:buChar char="•"/>
            </a:pPr>
            <a:endParaRPr lang="en-US">
              <a:ea typeface="Calibri" panose="020F0502020204030204"/>
              <a:cs typeface="Calibri" panose="020F0502020204030204"/>
            </a:endParaRPr>
          </a:p>
        </p:txBody>
      </p:sp>
      <p:sp>
        <p:nvSpPr>
          <p:cNvPr id="13" name="TextBox 12">
            <a:extLst>
              <a:ext uri="{FF2B5EF4-FFF2-40B4-BE49-F238E27FC236}">
                <a16:creationId xmlns:a16="http://schemas.microsoft.com/office/drawing/2014/main" id="{CEA7ABF8-29B5-E21C-D709-EFE4816054EF}"/>
              </a:ext>
            </a:extLst>
          </p:cNvPr>
          <p:cNvSpPr txBox="1"/>
          <p:nvPr/>
        </p:nvSpPr>
        <p:spPr>
          <a:xfrm>
            <a:off x="5837310" y="5047208"/>
            <a:ext cx="33057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*Fold change calculated using double delta Ct method (GAPDH reference gene and </a:t>
            </a:r>
            <a:r>
              <a:rPr lang="en-US" sz="1200" err="1">
                <a:ea typeface="Calibri"/>
                <a:cs typeface="Calibri"/>
              </a:rPr>
              <a:t>untransfected</a:t>
            </a:r>
            <a:r>
              <a:rPr lang="en-US" sz="1200">
                <a:ea typeface="Calibri"/>
                <a:cs typeface="Calibri"/>
              </a:rPr>
              <a:t> HEK293T cells as negative control)</a:t>
            </a:r>
          </a:p>
        </p:txBody>
      </p:sp>
      <p:sp>
        <p:nvSpPr>
          <p:cNvPr id="14" name="TextBox 13">
            <a:extLst>
              <a:ext uri="{FF2B5EF4-FFF2-40B4-BE49-F238E27FC236}">
                <a16:creationId xmlns:a16="http://schemas.microsoft.com/office/drawing/2014/main" id="{420744B7-4C93-6F05-25C7-7DA429EC22A2}"/>
              </a:ext>
            </a:extLst>
          </p:cNvPr>
          <p:cNvSpPr txBox="1"/>
          <p:nvPr/>
        </p:nvSpPr>
        <p:spPr>
          <a:xfrm>
            <a:off x="4638264" y="4583423"/>
            <a:ext cx="4333461" cy="465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AAV native promoters = traditional triple transfection</a:t>
            </a:r>
          </a:p>
          <a:p>
            <a:r>
              <a:rPr lang="en-US" sz="1200" err="1">
                <a:ea typeface="Calibri"/>
                <a:cs typeface="Calibri"/>
              </a:rPr>
              <a:t>Assemb</a:t>
            </a:r>
            <a:r>
              <a:rPr lang="en-US" sz="1200">
                <a:ea typeface="Calibri"/>
                <a:cs typeface="Calibri"/>
              </a:rPr>
              <a:t> plasmid = assembly plasmid single plasmid transfection</a:t>
            </a:r>
          </a:p>
        </p:txBody>
      </p:sp>
      <p:pic>
        <p:nvPicPr>
          <p:cNvPr id="4" name="Picture 3" descr="A graph of different types of plasmid&#10;&#10;Description automatically generated">
            <a:extLst>
              <a:ext uri="{FF2B5EF4-FFF2-40B4-BE49-F238E27FC236}">
                <a16:creationId xmlns:a16="http://schemas.microsoft.com/office/drawing/2014/main" id="{68880F40-799E-5822-E3A1-C8D89B27E33F}"/>
              </a:ext>
            </a:extLst>
          </p:cNvPr>
          <p:cNvPicPr>
            <a:picLocks noChangeAspect="1"/>
          </p:cNvPicPr>
          <p:nvPr/>
        </p:nvPicPr>
        <p:blipFill>
          <a:blip r:embed="rId3"/>
          <a:stretch>
            <a:fillRect/>
          </a:stretch>
        </p:blipFill>
        <p:spPr>
          <a:xfrm>
            <a:off x="4698058" y="1713750"/>
            <a:ext cx="3691281" cy="2778750"/>
          </a:xfrm>
          <a:prstGeom prst="rect">
            <a:avLst/>
          </a:prstGeom>
        </p:spPr>
      </p:pic>
      <p:sp>
        <p:nvSpPr>
          <p:cNvPr id="2" name="TextBox 1">
            <a:extLst>
              <a:ext uri="{FF2B5EF4-FFF2-40B4-BE49-F238E27FC236}">
                <a16:creationId xmlns:a16="http://schemas.microsoft.com/office/drawing/2014/main" id="{294E19E1-12D3-53C6-B360-7BE0197074E7}"/>
              </a:ext>
            </a:extLst>
          </p:cNvPr>
          <p:cNvSpPr txBox="1"/>
          <p:nvPr/>
        </p:nvSpPr>
        <p:spPr>
          <a:xfrm rot="16200000">
            <a:off x="5528412" y="2826405"/>
            <a:ext cx="13704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Rep78/68 + 52/40</a:t>
            </a:r>
          </a:p>
        </p:txBody>
      </p:sp>
    </p:spTree>
    <p:extLst>
      <p:ext uri="{BB962C8B-B14F-4D97-AF65-F5344CB8AC3E}">
        <p14:creationId xmlns:p14="http://schemas.microsoft.com/office/powerpoint/2010/main" val="1668344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7547F-243B-39C5-6E2B-1D10C498E19F}"/>
              </a:ext>
            </a:extLst>
          </p:cNvPr>
          <p:cNvSpPr>
            <a:spLocks noGrp="1"/>
          </p:cNvSpPr>
          <p:nvPr>
            <p:ph type="title"/>
          </p:nvPr>
        </p:nvSpPr>
        <p:spPr>
          <a:xfrm>
            <a:off x="2468807" y="1711140"/>
            <a:ext cx="4206386" cy="1446729"/>
          </a:xfrm>
        </p:spPr>
        <p:txBody>
          <a:bodyPr>
            <a:normAutofit/>
          </a:bodyPr>
          <a:lstStyle/>
          <a:p>
            <a:pPr algn="ctr"/>
            <a:r>
              <a:rPr lang="en-US" sz="4800"/>
              <a:t>UML Progress</a:t>
            </a:r>
          </a:p>
        </p:txBody>
      </p:sp>
    </p:spTree>
    <p:extLst>
      <p:ext uri="{BB962C8B-B14F-4D97-AF65-F5344CB8AC3E}">
        <p14:creationId xmlns:p14="http://schemas.microsoft.com/office/powerpoint/2010/main" val="166842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457498-E8B9-B5ED-4D12-A70CEA8625E5}"/>
              </a:ext>
            </a:extLst>
          </p:cNvPr>
          <p:cNvSpPr>
            <a:spLocks noGrp="1"/>
          </p:cNvSpPr>
          <p:nvPr>
            <p:ph type="body" sz="quarter" idx="10"/>
          </p:nvPr>
        </p:nvSpPr>
        <p:spPr>
          <a:xfrm>
            <a:off x="342900" y="269388"/>
            <a:ext cx="8458200" cy="400050"/>
          </a:xfrm>
        </p:spPr>
        <p:txBody>
          <a:bodyPr>
            <a:normAutofit/>
          </a:bodyPr>
          <a:lstStyle/>
          <a:p>
            <a:r>
              <a:rPr lang="en-US" sz="1950">
                <a:solidFill>
                  <a:schemeClr val="accent1"/>
                </a:solidFill>
              </a:rPr>
              <a:t>Inducible Stable Cell Line Development Workflow</a:t>
            </a:r>
          </a:p>
        </p:txBody>
      </p:sp>
      <p:pic>
        <p:nvPicPr>
          <p:cNvPr id="5" name="Picture 4">
            <a:extLst>
              <a:ext uri="{FF2B5EF4-FFF2-40B4-BE49-F238E27FC236}">
                <a16:creationId xmlns:a16="http://schemas.microsoft.com/office/drawing/2014/main" id="{BB72C407-54F6-461E-4B8E-CAA0BC347C16}"/>
              </a:ext>
            </a:extLst>
          </p:cNvPr>
          <p:cNvPicPr>
            <a:picLocks noChangeAspect="1"/>
          </p:cNvPicPr>
          <p:nvPr/>
        </p:nvPicPr>
        <p:blipFill>
          <a:blip r:embed="rId3"/>
          <a:stretch>
            <a:fillRect/>
          </a:stretch>
        </p:blipFill>
        <p:spPr>
          <a:xfrm>
            <a:off x="56607" y="1002323"/>
            <a:ext cx="9030786" cy="3560525"/>
          </a:xfrm>
          <a:prstGeom prst="rect">
            <a:avLst/>
          </a:prstGeom>
        </p:spPr>
      </p:pic>
      <p:sp>
        <p:nvSpPr>
          <p:cNvPr id="7" name="TextBox 6">
            <a:extLst>
              <a:ext uri="{FF2B5EF4-FFF2-40B4-BE49-F238E27FC236}">
                <a16:creationId xmlns:a16="http://schemas.microsoft.com/office/drawing/2014/main" id="{FBBC6CA6-B301-A7D4-1075-D143D450C9E1}"/>
              </a:ext>
            </a:extLst>
          </p:cNvPr>
          <p:cNvSpPr txBox="1"/>
          <p:nvPr/>
        </p:nvSpPr>
        <p:spPr>
          <a:xfrm>
            <a:off x="4215395" y="1052253"/>
            <a:ext cx="2043404" cy="300082"/>
          </a:xfrm>
          <a:prstGeom prst="rect">
            <a:avLst/>
          </a:prstGeom>
          <a:noFill/>
        </p:spPr>
        <p:txBody>
          <a:bodyPr wrap="square" rtlCol="0">
            <a:spAutoFit/>
          </a:bodyPr>
          <a:lstStyle/>
          <a:p>
            <a:r>
              <a:rPr lang="en-US" sz="1350" b="1">
                <a:solidFill>
                  <a:srgbClr val="00B050"/>
                </a:solidFill>
              </a:rPr>
              <a:t>Sequential integration</a:t>
            </a:r>
          </a:p>
        </p:txBody>
      </p:sp>
      <p:grpSp>
        <p:nvGrpSpPr>
          <p:cNvPr id="50" name="Group 49">
            <a:extLst>
              <a:ext uri="{FF2B5EF4-FFF2-40B4-BE49-F238E27FC236}">
                <a16:creationId xmlns:a16="http://schemas.microsoft.com/office/drawing/2014/main" id="{680FEEBE-F0DE-EFD8-1FF1-C4EC26F93E28}"/>
              </a:ext>
            </a:extLst>
          </p:cNvPr>
          <p:cNvGrpSpPr/>
          <p:nvPr/>
        </p:nvGrpSpPr>
        <p:grpSpPr>
          <a:xfrm>
            <a:off x="3905382" y="1344784"/>
            <a:ext cx="2195381" cy="363149"/>
            <a:chOff x="5057192" y="2071201"/>
            <a:chExt cx="2927174" cy="484199"/>
          </a:xfrm>
        </p:grpSpPr>
        <p:cxnSp>
          <p:nvCxnSpPr>
            <p:cNvPr id="36" name="Straight Connector 35">
              <a:extLst>
                <a:ext uri="{FF2B5EF4-FFF2-40B4-BE49-F238E27FC236}">
                  <a16:creationId xmlns:a16="http://schemas.microsoft.com/office/drawing/2014/main" id="{3F0D89EC-0A6B-A5A4-507A-7335C975E4D6}"/>
                </a:ext>
              </a:extLst>
            </p:cNvPr>
            <p:cNvCxnSpPr>
              <a:cxnSpLocks/>
            </p:cNvCxnSpPr>
            <p:nvPr/>
          </p:nvCxnSpPr>
          <p:spPr>
            <a:xfrm flipV="1">
              <a:off x="7963971" y="2073903"/>
              <a:ext cx="0" cy="4386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920E33-2B6B-A419-5E2A-A2D40B41B8ED}"/>
                </a:ext>
              </a:extLst>
            </p:cNvPr>
            <p:cNvCxnSpPr>
              <a:cxnSpLocks/>
            </p:cNvCxnSpPr>
            <p:nvPr/>
          </p:nvCxnSpPr>
          <p:spPr>
            <a:xfrm flipH="1">
              <a:off x="5057192" y="2080727"/>
              <a:ext cx="29271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A46B2EE-EA8B-6A1A-F487-D96ECF9B741C}"/>
                </a:ext>
              </a:extLst>
            </p:cNvPr>
            <p:cNvCxnSpPr>
              <a:cxnSpLocks/>
            </p:cNvCxnSpPr>
            <p:nvPr/>
          </p:nvCxnSpPr>
          <p:spPr>
            <a:xfrm>
              <a:off x="5064267" y="2071201"/>
              <a:ext cx="0" cy="48419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a:extLst>
              <a:ext uri="{FF2B5EF4-FFF2-40B4-BE49-F238E27FC236}">
                <a16:creationId xmlns:a16="http://schemas.microsoft.com/office/drawing/2014/main" id="{A524002E-A9CD-EC92-2A23-1C538FFDB332}"/>
              </a:ext>
            </a:extLst>
          </p:cNvPr>
          <p:cNvCxnSpPr/>
          <p:nvPr/>
        </p:nvCxnSpPr>
        <p:spPr>
          <a:xfrm>
            <a:off x="5091382" y="1897856"/>
            <a:ext cx="3271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A4CC0CB-9AA4-6D83-C7C2-D2D44C62CF28}"/>
              </a:ext>
            </a:extLst>
          </p:cNvPr>
          <p:cNvSpPr txBox="1"/>
          <p:nvPr/>
        </p:nvSpPr>
        <p:spPr>
          <a:xfrm>
            <a:off x="184345" y="4255900"/>
            <a:ext cx="1236074" cy="784830"/>
          </a:xfrm>
          <a:prstGeom prst="rect">
            <a:avLst/>
          </a:prstGeom>
          <a:noFill/>
          <a:ln w="28575">
            <a:solidFill>
              <a:schemeClr val="accent1"/>
            </a:solidFill>
          </a:ln>
        </p:spPr>
        <p:txBody>
          <a:bodyPr wrap="square" rtlCol="0">
            <a:spAutoFit/>
          </a:bodyPr>
          <a:lstStyle/>
          <a:p>
            <a:r>
              <a:rPr lang="en-US" sz="1500" b="1"/>
              <a:t>Baseline vector design </a:t>
            </a:r>
          </a:p>
        </p:txBody>
      </p:sp>
      <p:sp>
        <p:nvSpPr>
          <p:cNvPr id="4" name="Arrow: Right 3">
            <a:extLst>
              <a:ext uri="{FF2B5EF4-FFF2-40B4-BE49-F238E27FC236}">
                <a16:creationId xmlns:a16="http://schemas.microsoft.com/office/drawing/2014/main" id="{1FC150D6-CCDC-6763-BC64-3C163C5F147A}"/>
              </a:ext>
            </a:extLst>
          </p:cNvPr>
          <p:cNvSpPr/>
          <p:nvPr/>
        </p:nvSpPr>
        <p:spPr>
          <a:xfrm>
            <a:off x="1471224" y="4324223"/>
            <a:ext cx="385031" cy="326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9" name="TextBox 8">
            <a:extLst>
              <a:ext uri="{FF2B5EF4-FFF2-40B4-BE49-F238E27FC236}">
                <a16:creationId xmlns:a16="http://schemas.microsoft.com/office/drawing/2014/main" id="{250CD42E-AB8A-C1EF-2667-BEA3501CB379}"/>
              </a:ext>
            </a:extLst>
          </p:cNvPr>
          <p:cNvSpPr txBox="1"/>
          <p:nvPr/>
        </p:nvSpPr>
        <p:spPr>
          <a:xfrm>
            <a:off x="520329" y="5028071"/>
            <a:ext cx="1405834" cy="415498"/>
          </a:xfrm>
          <a:prstGeom prst="rect">
            <a:avLst/>
          </a:prstGeom>
          <a:noFill/>
        </p:spPr>
        <p:txBody>
          <a:bodyPr wrap="none" rtlCol="0">
            <a:spAutoFit/>
          </a:bodyPr>
          <a:lstStyle/>
          <a:p>
            <a:r>
              <a:rPr lang="en-US" sz="2100" b="1">
                <a:solidFill>
                  <a:srgbClr val="FF0000"/>
                </a:solidFill>
              </a:rPr>
              <a:t>Completed</a:t>
            </a:r>
          </a:p>
        </p:txBody>
      </p:sp>
      <p:cxnSp>
        <p:nvCxnSpPr>
          <p:cNvPr id="11" name="Straight Arrow Connector 10">
            <a:extLst>
              <a:ext uri="{FF2B5EF4-FFF2-40B4-BE49-F238E27FC236}">
                <a16:creationId xmlns:a16="http://schemas.microsoft.com/office/drawing/2014/main" id="{979146D4-617C-5D10-6464-0083A6A427A5}"/>
              </a:ext>
            </a:extLst>
          </p:cNvPr>
          <p:cNvCxnSpPr/>
          <p:nvPr/>
        </p:nvCxnSpPr>
        <p:spPr>
          <a:xfrm>
            <a:off x="878605" y="4867254"/>
            <a:ext cx="173255" cy="185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0593363-0A1A-B406-5C4E-CE56A148F600}"/>
              </a:ext>
            </a:extLst>
          </p:cNvPr>
          <p:cNvSpPr txBox="1"/>
          <p:nvPr/>
        </p:nvSpPr>
        <p:spPr>
          <a:xfrm>
            <a:off x="2461292" y="4993726"/>
            <a:ext cx="1415900" cy="415498"/>
          </a:xfrm>
          <a:prstGeom prst="rect">
            <a:avLst/>
          </a:prstGeom>
          <a:noFill/>
        </p:spPr>
        <p:txBody>
          <a:bodyPr wrap="none" rtlCol="0">
            <a:spAutoFit/>
          </a:bodyPr>
          <a:lstStyle/>
          <a:p>
            <a:r>
              <a:rPr lang="en-US" sz="2100" b="1">
                <a:solidFill>
                  <a:srgbClr val="FF0000"/>
                </a:solidFill>
              </a:rPr>
              <a:t>In progress</a:t>
            </a:r>
          </a:p>
        </p:txBody>
      </p:sp>
      <p:cxnSp>
        <p:nvCxnSpPr>
          <p:cNvPr id="15" name="Straight Arrow Connector 14">
            <a:extLst>
              <a:ext uri="{FF2B5EF4-FFF2-40B4-BE49-F238E27FC236}">
                <a16:creationId xmlns:a16="http://schemas.microsoft.com/office/drawing/2014/main" id="{0F0A95D5-4F4E-B279-A558-579294A87BAD}"/>
              </a:ext>
            </a:extLst>
          </p:cNvPr>
          <p:cNvCxnSpPr/>
          <p:nvPr/>
        </p:nvCxnSpPr>
        <p:spPr>
          <a:xfrm>
            <a:off x="2615280" y="4841021"/>
            <a:ext cx="173255" cy="185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0A916B3-CE1C-24A3-72F3-ECE663DEAB9E}"/>
              </a:ext>
            </a:extLst>
          </p:cNvPr>
          <p:cNvSpPr txBox="1"/>
          <p:nvPr/>
        </p:nvSpPr>
        <p:spPr>
          <a:xfrm>
            <a:off x="1907059" y="4232869"/>
            <a:ext cx="1236074" cy="784830"/>
          </a:xfrm>
          <a:prstGeom prst="rect">
            <a:avLst/>
          </a:prstGeom>
          <a:noFill/>
          <a:ln w="28575">
            <a:solidFill>
              <a:schemeClr val="accent1"/>
            </a:solidFill>
          </a:ln>
        </p:spPr>
        <p:txBody>
          <a:bodyPr wrap="square" rtlCol="0">
            <a:spAutoFit/>
          </a:bodyPr>
          <a:lstStyle/>
          <a:p>
            <a:r>
              <a:rPr lang="en-US" sz="1500" b="1"/>
              <a:t>Optimized vector design</a:t>
            </a:r>
          </a:p>
        </p:txBody>
      </p:sp>
      <p:sp>
        <p:nvSpPr>
          <p:cNvPr id="6" name="Rectangle 5">
            <a:extLst>
              <a:ext uri="{FF2B5EF4-FFF2-40B4-BE49-F238E27FC236}">
                <a16:creationId xmlns:a16="http://schemas.microsoft.com/office/drawing/2014/main" id="{352DA3F0-4C85-D490-9D56-9FC56EEEC52B}"/>
              </a:ext>
            </a:extLst>
          </p:cNvPr>
          <p:cNvSpPr/>
          <p:nvPr/>
        </p:nvSpPr>
        <p:spPr>
          <a:xfrm>
            <a:off x="8281349" y="2250558"/>
            <a:ext cx="817529" cy="60694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050" b="1"/>
              <a:t>1.Pre-packaging </a:t>
            </a:r>
          </a:p>
          <a:p>
            <a:r>
              <a:rPr lang="en-US" sz="1050" b="1"/>
              <a:t>cell line</a:t>
            </a:r>
          </a:p>
          <a:p>
            <a:pPr algn="ctr"/>
            <a:endParaRPr lang="en-US" sz="900">
              <a:highlight>
                <a:srgbClr val="FFFF00"/>
              </a:highlight>
            </a:endParaRPr>
          </a:p>
        </p:txBody>
      </p:sp>
      <p:sp>
        <p:nvSpPr>
          <p:cNvPr id="10" name="Rectangle 9">
            <a:extLst>
              <a:ext uri="{FF2B5EF4-FFF2-40B4-BE49-F238E27FC236}">
                <a16:creationId xmlns:a16="http://schemas.microsoft.com/office/drawing/2014/main" id="{72D8CC9A-6365-BAD2-01C1-AF6A7664C2FC}"/>
              </a:ext>
            </a:extLst>
          </p:cNvPr>
          <p:cNvSpPr/>
          <p:nvPr/>
        </p:nvSpPr>
        <p:spPr>
          <a:xfrm>
            <a:off x="8302843" y="2905636"/>
            <a:ext cx="841157" cy="60694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050" b="1"/>
              <a:t>2. Packaging </a:t>
            </a:r>
          </a:p>
          <a:p>
            <a:r>
              <a:rPr lang="en-US" sz="1050" b="1"/>
              <a:t>cell line</a:t>
            </a:r>
          </a:p>
          <a:p>
            <a:pPr algn="ctr"/>
            <a:endParaRPr lang="en-US" sz="900">
              <a:highlight>
                <a:srgbClr val="FFFF00"/>
              </a:highlight>
            </a:endParaRPr>
          </a:p>
        </p:txBody>
      </p:sp>
      <p:sp>
        <p:nvSpPr>
          <p:cNvPr id="12" name="Rectangle 11">
            <a:extLst>
              <a:ext uri="{FF2B5EF4-FFF2-40B4-BE49-F238E27FC236}">
                <a16:creationId xmlns:a16="http://schemas.microsoft.com/office/drawing/2014/main" id="{20A48548-BDCD-8FFF-0662-707608FB3B39}"/>
              </a:ext>
            </a:extLst>
          </p:cNvPr>
          <p:cNvSpPr/>
          <p:nvPr/>
        </p:nvSpPr>
        <p:spPr>
          <a:xfrm>
            <a:off x="8302844" y="3571780"/>
            <a:ext cx="817529" cy="68412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050" b="1"/>
              <a:t>3. Producer </a:t>
            </a:r>
          </a:p>
          <a:p>
            <a:r>
              <a:rPr lang="en-US" sz="1050" b="1"/>
              <a:t>cell line</a:t>
            </a:r>
          </a:p>
          <a:p>
            <a:pPr algn="ctr"/>
            <a:endParaRPr lang="en-US" sz="900">
              <a:highlight>
                <a:srgbClr val="FFFF00"/>
              </a:highlight>
            </a:endParaRPr>
          </a:p>
        </p:txBody>
      </p:sp>
      <p:sp>
        <p:nvSpPr>
          <p:cNvPr id="8" name="Rectangle 7">
            <a:extLst>
              <a:ext uri="{FF2B5EF4-FFF2-40B4-BE49-F238E27FC236}">
                <a16:creationId xmlns:a16="http://schemas.microsoft.com/office/drawing/2014/main" id="{FAE40148-F730-69D7-5132-BCB205EB5D2D}"/>
              </a:ext>
            </a:extLst>
          </p:cNvPr>
          <p:cNvSpPr/>
          <p:nvPr/>
        </p:nvSpPr>
        <p:spPr>
          <a:xfrm>
            <a:off x="8347727" y="2857500"/>
            <a:ext cx="727761" cy="60694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4">
            <a:extLst>
              <a:ext uri="{FF2B5EF4-FFF2-40B4-BE49-F238E27FC236}">
                <a16:creationId xmlns:a16="http://schemas.microsoft.com/office/drawing/2014/main" id="{6662944F-54FE-CE62-16B7-14ED39FD7BFB}"/>
              </a:ext>
            </a:extLst>
          </p:cNvPr>
          <p:cNvSpPr txBox="1">
            <a:spLocks/>
          </p:cNvSpPr>
          <p:nvPr/>
        </p:nvSpPr>
        <p:spPr>
          <a:xfrm>
            <a:off x="4410670" y="5053013"/>
            <a:ext cx="300038" cy="273844"/>
          </a:xfrm>
          <a:prstGeom prst="rect">
            <a:avLst/>
          </a:prstGeom>
        </p:spPr>
        <p:txBody>
          <a:bodyPr vert="horz" lIns="68580" tIns="34290" rIns="68580" bIns="34290" rtlCol="0" anchor="t"/>
          <a:lstStyle>
            <a:defPPr>
              <a:defRPr lang="en-US"/>
            </a:defPPr>
            <a:lvl1pPr marL="0" algn="ctr" defTabSz="914400" rtl="0" eaLnBrk="1" latinLnBrk="0" hangingPunct="1">
              <a:defRPr sz="1200" kern="1200">
                <a:solidFill>
                  <a:srgbClr val="00C0F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A920F7-7227-4D6E-B7C6-AC05743CC8F3}" type="slidenum">
              <a:rPr lang="en-US" sz="900"/>
              <a:pPr/>
              <a:t>13</a:t>
            </a:fld>
            <a:endParaRPr lang="en-US" sz="900"/>
          </a:p>
        </p:txBody>
      </p:sp>
      <p:cxnSp>
        <p:nvCxnSpPr>
          <p:cNvPr id="17" name="Straight Connector 16">
            <a:extLst>
              <a:ext uri="{FF2B5EF4-FFF2-40B4-BE49-F238E27FC236}">
                <a16:creationId xmlns:a16="http://schemas.microsoft.com/office/drawing/2014/main" id="{E6734F47-3779-5BA4-86DE-DF501B7A1EC8}"/>
              </a:ext>
            </a:extLst>
          </p:cNvPr>
          <p:cNvCxnSpPr>
            <a:cxnSpLocks/>
          </p:cNvCxnSpPr>
          <p:nvPr/>
        </p:nvCxnSpPr>
        <p:spPr>
          <a:xfrm flipH="1">
            <a:off x="51488" y="3766585"/>
            <a:ext cx="199754" cy="531976"/>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1D5E4451-B78B-87F8-7708-D6C7F6FE25F8}"/>
              </a:ext>
            </a:extLst>
          </p:cNvPr>
          <p:cNvCxnSpPr>
            <a:cxnSpLocks/>
          </p:cNvCxnSpPr>
          <p:nvPr/>
        </p:nvCxnSpPr>
        <p:spPr>
          <a:xfrm>
            <a:off x="2586373" y="3742705"/>
            <a:ext cx="771683" cy="513195"/>
          </a:xfrm>
          <a:prstGeom prst="line">
            <a:avLst/>
          </a:prstGeom>
        </p:spPr>
        <p:style>
          <a:lnRef idx="3">
            <a:schemeClr val="accent1"/>
          </a:lnRef>
          <a:fillRef idx="0">
            <a:schemeClr val="accent1"/>
          </a:fillRef>
          <a:effectRef idx="2">
            <a:schemeClr val="accent1"/>
          </a:effectRef>
          <a:fontRef idx="minor">
            <a:schemeClr val="tx1"/>
          </a:fontRef>
        </p:style>
      </p:cxnSp>
      <p:sp>
        <p:nvSpPr>
          <p:cNvPr id="16" name="Rectangle 15">
            <a:extLst>
              <a:ext uri="{FF2B5EF4-FFF2-40B4-BE49-F238E27FC236}">
                <a16:creationId xmlns:a16="http://schemas.microsoft.com/office/drawing/2014/main" id="{4C89ED4F-D6EE-EB4E-DD69-258AA5053B31}"/>
              </a:ext>
            </a:extLst>
          </p:cNvPr>
          <p:cNvSpPr/>
          <p:nvPr/>
        </p:nvSpPr>
        <p:spPr>
          <a:xfrm>
            <a:off x="5196030" y="3513672"/>
            <a:ext cx="1520073" cy="7422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856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strips(downLeft)">
                                      <p:cBhvr>
                                        <p:cTn id="30" dur="500"/>
                                        <p:tgtEl>
                                          <p:spTgt spid="54"/>
                                        </p:tgtEl>
                                      </p:cBhvr>
                                    </p:animEffect>
                                  </p:childTnLst>
                                </p:cTn>
                              </p:par>
                              <p:par>
                                <p:cTn id="31" presetID="18" presetClass="entr" presetSubtype="12"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strips(downLeft)">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P spid="9" grpId="0"/>
      <p:bldP spid="14" grpId="0"/>
      <p:bldP spid="20" grpId="0" animBg="1"/>
      <p:bldP spid="8"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723D22C5-1ADB-FF84-D10A-7049A7AAD68F}"/>
              </a:ext>
            </a:extLst>
          </p:cNvPr>
          <p:cNvSpPr txBox="1">
            <a:spLocks/>
          </p:cNvSpPr>
          <p:nvPr/>
        </p:nvSpPr>
        <p:spPr>
          <a:xfrm>
            <a:off x="1299338" y="177935"/>
            <a:ext cx="8328137" cy="76799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chemeClr val="tx1"/>
                </a:solidFill>
              </a:rPr>
              <a:t>Baseline Stable Packaging Cell Line Characterization</a:t>
            </a:r>
          </a:p>
        </p:txBody>
      </p:sp>
      <p:sp>
        <p:nvSpPr>
          <p:cNvPr id="5" name="Text Placeholder 3">
            <a:extLst>
              <a:ext uri="{FF2B5EF4-FFF2-40B4-BE49-F238E27FC236}">
                <a16:creationId xmlns:a16="http://schemas.microsoft.com/office/drawing/2014/main" id="{27EF3EDB-B8D2-7E73-96A2-87517C49E85F}"/>
              </a:ext>
            </a:extLst>
          </p:cNvPr>
          <p:cNvSpPr txBox="1">
            <a:spLocks/>
          </p:cNvSpPr>
          <p:nvPr/>
        </p:nvSpPr>
        <p:spPr>
          <a:xfrm>
            <a:off x="1008993" y="1156138"/>
            <a:ext cx="7336221" cy="381492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42950" lvl="1" indent="-285750">
              <a:spcAft>
                <a:spcPts val="450"/>
              </a:spcAft>
              <a:buFont typeface="Arial" panose="020B0604020202020204" pitchFamily="34" charset="0"/>
              <a:buChar char="•"/>
            </a:pPr>
            <a:r>
              <a:rPr lang="en-US" sz="2000" b="1" u="sng"/>
              <a:t>Baseline stable packaging cell line characterization</a:t>
            </a:r>
            <a:endParaRPr lang="en-US" b="1"/>
          </a:p>
          <a:p>
            <a:pPr marL="1200150" lvl="2" indent="-285750">
              <a:spcAft>
                <a:spcPts val="450"/>
              </a:spcAft>
              <a:buFont typeface="Arial" panose="020B0604020202020204" pitchFamily="34" charset="0"/>
              <a:buChar char="•"/>
            </a:pPr>
            <a:r>
              <a:rPr lang="en-US"/>
              <a:t>Site-specific integration (Junction PCR and out-to-out PCR )</a:t>
            </a:r>
          </a:p>
          <a:p>
            <a:pPr marL="1200150" lvl="2" indent="-285750">
              <a:spcAft>
                <a:spcPts val="450"/>
              </a:spcAft>
              <a:buFont typeface="Arial" panose="020B0604020202020204" pitchFamily="34" charset="0"/>
              <a:buChar char="•"/>
            </a:pPr>
            <a:r>
              <a:rPr lang="en-US"/>
              <a:t>Genomic level (qPCR)</a:t>
            </a:r>
          </a:p>
          <a:p>
            <a:pPr marL="1200150" lvl="2" indent="-285750">
              <a:spcAft>
                <a:spcPts val="450"/>
              </a:spcAft>
              <a:buFont typeface="Arial" panose="020B0604020202020204" pitchFamily="34" charset="0"/>
              <a:buChar char="•"/>
            </a:pPr>
            <a:r>
              <a:rPr lang="en-US"/>
              <a:t>Transcript level (RT-qPCR)</a:t>
            </a:r>
          </a:p>
          <a:p>
            <a:pPr marL="1200150" lvl="2" indent="-285750">
              <a:spcAft>
                <a:spcPts val="450"/>
              </a:spcAft>
              <a:buFont typeface="Arial" panose="020B0604020202020204" pitchFamily="34" charset="0"/>
              <a:buChar char="•"/>
            </a:pPr>
            <a:r>
              <a:rPr lang="en-US"/>
              <a:t>Protein level  (Elisa) and </a:t>
            </a:r>
            <a:r>
              <a:rPr lang="en-US" err="1"/>
              <a:t>rAAV</a:t>
            </a:r>
            <a:r>
              <a:rPr lang="en-US"/>
              <a:t> production (qPCR)</a:t>
            </a:r>
          </a:p>
          <a:p>
            <a:endParaRPr lang="en-US" sz="1800" b="1" u="sng">
              <a:latin typeface="Calibri (Headings)"/>
            </a:endParaRPr>
          </a:p>
          <a:p>
            <a:endParaRPr lang="en-US" sz="1800" b="1" u="sng">
              <a:latin typeface="Calibri (Headings)"/>
            </a:endParaRPr>
          </a:p>
          <a:p>
            <a:pPr marL="742950" lvl="1" indent="-285750">
              <a:buFont typeface="Arial" panose="020B0604020202020204" pitchFamily="34" charset="0"/>
              <a:buChar char="•"/>
            </a:pPr>
            <a:r>
              <a:rPr lang="en-US" b="1" u="sng">
                <a:latin typeface="Calibri (Headings)"/>
              </a:rPr>
              <a:t>Outcome</a:t>
            </a:r>
          </a:p>
          <a:p>
            <a:pPr marL="1200150" lvl="2" indent="-285750">
              <a:buFont typeface="Arial" panose="020B0604020202020204" pitchFamily="34" charset="0"/>
              <a:buChar char="•"/>
            </a:pPr>
            <a:r>
              <a:rPr lang="en-US"/>
              <a:t>Manuscript and IP: inducible stable packaging cell line</a:t>
            </a:r>
          </a:p>
          <a:p>
            <a:endParaRPr lang="en-US" sz="1800" b="1" u="sng">
              <a:latin typeface="Calibri (Headings)"/>
            </a:endParaRPr>
          </a:p>
          <a:p>
            <a:pPr lvl="1"/>
            <a:endParaRPr lang="en-US" sz="1600">
              <a:latin typeface="Calibri (Headings)"/>
            </a:endParaRPr>
          </a:p>
          <a:p>
            <a:endParaRPr lang="en-US" sz="1600" b="1">
              <a:ea typeface="Times New Roman" panose="02020603050405020304" pitchFamily="18" charset="0"/>
            </a:endParaRPr>
          </a:p>
        </p:txBody>
      </p:sp>
    </p:spTree>
    <p:extLst>
      <p:ext uri="{BB962C8B-B14F-4D97-AF65-F5344CB8AC3E}">
        <p14:creationId xmlns:p14="http://schemas.microsoft.com/office/powerpoint/2010/main" val="310095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DD49-7C09-666C-26CE-9F4EC5745B87}"/>
              </a:ext>
            </a:extLst>
          </p:cNvPr>
          <p:cNvSpPr>
            <a:spLocks noGrp="1"/>
          </p:cNvSpPr>
          <p:nvPr>
            <p:ph type="title"/>
          </p:nvPr>
        </p:nvSpPr>
        <p:spPr>
          <a:xfrm>
            <a:off x="1087974" y="-30062"/>
            <a:ext cx="7622252" cy="1104636"/>
          </a:xfrm>
        </p:spPr>
        <p:txBody>
          <a:bodyPr>
            <a:normAutofit/>
          </a:bodyPr>
          <a:lstStyle/>
          <a:p>
            <a:pPr algn="ctr"/>
            <a:r>
              <a:rPr lang="en-US" sz="2800"/>
              <a:t>Challenges in 3</a:t>
            </a:r>
            <a:r>
              <a:rPr lang="en-US" sz="2800" baseline="30000"/>
              <a:t>rd</a:t>
            </a:r>
            <a:r>
              <a:rPr lang="en-US" sz="2800"/>
              <a:t> round of stable pool and single clones</a:t>
            </a:r>
          </a:p>
        </p:txBody>
      </p:sp>
      <p:sp>
        <p:nvSpPr>
          <p:cNvPr id="4" name="TextBox 3">
            <a:extLst>
              <a:ext uri="{FF2B5EF4-FFF2-40B4-BE49-F238E27FC236}">
                <a16:creationId xmlns:a16="http://schemas.microsoft.com/office/drawing/2014/main" id="{66254F10-448A-2325-B43F-799E0CABCD96}"/>
              </a:ext>
            </a:extLst>
          </p:cNvPr>
          <p:cNvSpPr txBox="1"/>
          <p:nvPr/>
        </p:nvSpPr>
        <p:spPr>
          <a:xfrm>
            <a:off x="1326463" y="1036796"/>
            <a:ext cx="7145273" cy="4801314"/>
          </a:xfrm>
          <a:prstGeom prst="rect">
            <a:avLst/>
          </a:prstGeom>
          <a:noFill/>
        </p:spPr>
        <p:txBody>
          <a:bodyPr wrap="square" rtlCol="0">
            <a:spAutoFit/>
          </a:bodyPr>
          <a:lstStyle/>
          <a:p>
            <a:r>
              <a:rPr lang="en-US" sz="2400"/>
              <a:t>Stable cell pool </a:t>
            </a:r>
          </a:p>
          <a:p>
            <a:r>
              <a:rPr lang="en-US" sz="2000" b="1"/>
              <a:t>Challenges</a:t>
            </a:r>
            <a:r>
              <a:rPr lang="en-US" sz="2000"/>
              <a:t> </a:t>
            </a:r>
          </a:p>
          <a:p>
            <a:pPr marL="285750" indent="-285750">
              <a:buFont typeface="Arial" panose="020B0604020202020204" pitchFamily="34" charset="0"/>
              <a:buChar char="•"/>
            </a:pPr>
            <a:r>
              <a:rPr lang="en-US" sz="2000"/>
              <a:t>The genome titer can’t be detected in the 3</a:t>
            </a:r>
            <a:r>
              <a:rPr lang="en-US" sz="2000" baseline="30000"/>
              <a:t>rd</a:t>
            </a:r>
            <a:r>
              <a:rPr lang="en-US" sz="2000"/>
              <a:t> stable pol</a:t>
            </a:r>
          </a:p>
          <a:p>
            <a:pPr marL="285750" indent="-285750">
              <a:buFont typeface="Arial" panose="020B0604020202020204" pitchFamily="34" charset="0"/>
              <a:buChar char="•"/>
            </a:pPr>
            <a:r>
              <a:rPr lang="en-US" sz="2000"/>
              <a:t>Capsid titer is relatively low</a:t>
            </a:r>
          </a:p>
          <a:p>
            <a:r>
              <a:rPr lang="en-US" sz="2000" b="1"/>
              <a:t>Root cause analysis and trouble shooting action</a:t>
            </a:r>
          </a:p>
          <a:p>
            <a:pPr marL="342900" indent="-342900">
              <a:buFont typeface="Arial" panose="020B0604020202020204" pitchFamily="34" charset="0"/>
              <a:buChar char="•"/>
            </a:pPr>
            <a:r>
              <a:rPr lang="en-US" sz="2000"/>
              <a:t>Low genome copy numbers of transfer cassettes in targeted integration leads to difficulties in initiating genome replication.</a:t>
            </a:r>
          </a:p>
          <a:p>
            <a:pPr marL="285750" indent="-285750">
              <a:buFont typeface="Wingdings" pitchFamily="2" charset="2"/>
              <a:buChar char="Ø"/>
            </a:pPr>
            <a:r>
              <a:rPr lang="en-US" sz="2000"/>
              <a:t>Action: increase genome copies of transfer and assembly cassettes via transposon random integration</a:t>
            </a:r>
          </a:p>
          <a:p>
            <a:endParaRPr lang="en-US" sz="2000"/>
          </a:p>
          <a:p>
            <a:r>
              <a:rPr lang="en-US" sz="2400"/>
              <a:t>Single clone </a:t>
            </a:r>
          </a:p>
          <a:p>
            <a:pPr marL="285750" indent="-285750">
              <a:buFont typeface="Arial" panose="020B0604020202020204" pitchFamily="34" charset="0"/>
              <a:buChar char="•"/>
            </a:pPr>
            <a:r>
              <a:rPr lang="en-US" sz="2000"/>
              <a:t>Either Cap gene or Rep genes missing in the isolated single clones </a:t>
            </a:r>
          </a:p>
          <a:p>
            <a:pPr marL="285750" indent="-285750">
              <a:buFont typeface="Wingdings" pitchFamily="2" charset="2"/>
              <a:buChar char="Ø"/>
            </a:pPr>
            <a:r>
              <a:rPr lang="en-US" sz="2000"/>
              <a:t>Action: increase knock in efficiency via small molecule addition </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75725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DD49-7C09-666C-26CE-9F4EC5745B87}"/>
              </a:ext>
            </a:extLst>
          </p:cNvPr>
          <p:cNvSpPr>
            <a:spLocks noGrp="1"/>
          </p:cNvSpPr>
          <p:nvPr>
            <p:ph type="title"/>
          </p:nvPr>
        </p:nvSpPr>
        <p:spPr>
          <a:xfrm>
            <a:off x="1087974" y="-30062"/>
            <a:ext cx="7622252" cy="1104636"/>
          </a:xfrm>
        </p:spPr>
        <p:txBody>
          <a:bodyPr>
            <a:normAutofit/>
          </a:bodyPr>
          <a:lstStyle/>
          <a:p>
            <a:pPr algn="ctr"/>
            <a:r>
              <a:rPr lang="en-US" sz="2800"/>
              <a:t>Transposon integration of the transfer cassette to increase the Genome copy </a:t>
            </a:r>
          </a:p>
        </p:txBody>
      </p:sp>
      <p:sp>
        <p:nvSpPr>
          <p:cNvPr id="3" name="TextBox 2">
            <a:extLst>
              <a:ext uri="{FF2B5EF4-FFF2-40B4-BE49-F238E27FC236}">
                <a16:creationId xmlns:a16="http://schemas.microsoft.com/office/drawing/2014/main" id="{15D70331-B71B-9D0E-FAB4-FB95E6C90909}"/>
              </a:ext>
            </a:extLst>
          </p:cNvPr>
          <p:cNvSpPr txBox="1"/>
          <p:nvPr/>
        </p:nvSpPr>
        <p:spPr>
          <a:xfrm>
            <a:off x="1297215" y="1739054"/>
            <a:ext cx="7622252" cy="3862596"/>
          </a:xfrm>
          <a:prstGeom prst="rect">
            <a:avLst/>
          </a:prstGeom>
          <a:noFill/>
        </p:spPr>
        <p:txBody>
          <a:bodyPr wrap="square" rtlCol="0">
            <a:spAutoFit/>
          </a:bodyPr>
          <a:lstStyle/>
          <a:p>
            <a:r>
              <a:rPr lang="en-US" sz="2000" b="1"/>
              <a:t>Workflow:</a:t>
            </a:r>
          </a:p>
          <a:p>
            <a:pPr marL="342900" indent="-342900">
              <a:buFont typeface="Arial" panose="020B0604020202020204" pitchFamily="34" charset="0"/>
              <a:buChar char="•"/>
            </a:pPr>
            <a:r>
              <a:rPr lang="en-US" sz="2000"/>
              <a:t>Construction of the PB transposon </a:t>
            </a:r>
            <a:r>
              <a:rPr lang="en-US" sz="2000" err="1"/>
              <a:t>GoI</a:t>
            </a:r>
            <a:r>
              <a:rPr lang="en-US" sz="2000"/>
              <a:t> (transfer and assembly) </a:t>
            </a:r>
          </a:p>
          <a:p>
            <a:pPr marL="742950" lvl="1" indent="-285750">
              <a:spcAft>
                <a:spcPts val="600"/>
              </a:spcAft>
              <a:buFont typeface="Arial" panose="020B0604020202020204" pitchFamily="34" charset="0"/>
              <a:buChar char="•"/>
            </a:pPr>
            <a:r>
              <a:rPr lang="en-US"/>
              <a:t>Gel and whole plasmids sequencing</a:t>
            </a:r>
          </a:p>
          <a:p>
            <a:pPr marL="342900" indent="-342900">
              <a:buFont typeface="Arial" panose="020B0604020202020204" pitchFamily="34" charset="0"/>
              <a:buChar char="•"/>
            </a:pPr>
            <a:r>
              <a:rPr lang="en-US" sz="2000"/>
              <a:t>Transfection of Packaging cell line sc4-7 with transposon plasmids</a:t>
            </a:r>
          </a:p>
          <a:p>
            <a:pPr marL="742950" lvl="1" indent="-285750">
              <a:buFont typeface="Arial" panose="020B0604020202020204" pitchFamily="34" charset="0"/>
              <a:buChar char="•"/>
            </a:pPr>
            <a:r>
              <a:rPr lang="en-US">
                <a:sym typeface="Wingdings" pitchFamily="2" charset="2"/>
              </a:rPr>
              <a:t>Assembly plasmid (increase antibiotic Conc.) and transfer plasmids transfection sequentially</a:t>
            </a:r>
          </a:p>
          <a:p>
            <a:pPr marL="742950" lvl="1" indent="-285750">
              <a:spcAft>
                <a:spcPts val="600"/>
              </a:spcAft>
              <a:buFont typeface="Arial" panose="020B0604020202020204" pitchFamily="34" charset="0"/>
              <a:buChar char="•"/>
            </a:pPr>
            <a:r>
              <a:rPr lang="en-US">
                <a:sym typeface="Wingdings" pitchFamily="2" charset="2"/>
              </a:rPr>
              <a:t>Transfer and assembly plasmids double transfection </a:t>
            </a:r>
          </a:p>
          <a:p>
            <a:pPr marL="342900" indent="-342900">
              <a:spcAft>
                <a:spcPts val="600"/>
              </a:spcAft>
              <a:buFont typeface="Arial" panose="020B0604020202020204" pitchFamily="34" charset="0"/>
              <a:buChar char="•"/>
            </a:pPr>
            <a:r>
              <a:rPr lang="en-US" sz="2000">
                <a:sym typeface="Wingdings" pitchFamily="2" charset="2"/>
              </a:rPr>
              <a:t>Antibiotics selection </a:t>
            </a:r>
          </a:p>
          <a:p>
            <a:pPr marL="342900" indent="-342900">
              <a:buFont typeface="Arial" panose="020B0604020202020204" pitchFamily="34" charset="0"/>
              <a:buChar char="•"/>
            </a:pPr>
            <a:r>
              <a:rPr lang="en-US" sz="2000">
                <a:sym typeface="Wingdings" pitchFamily="2" charset="2"/>
              </a:rPr>
              <a:t>Producer cell pool and AAV</a:t>
            </a:r>
            <a:r>
              <a:rPr lang="zh-CN" altLang="en-US" sz="2000">
                <a:sym typeface="Wingdings" pitchFamily="2" charset="2"/>
              </a:rPr>
              <a:t> </a:t>
            </a:r>
            <a:r>
              <a:rPr lang="en-US" altLang="zh-CN" sz="2000">
                <a:sym typeface="Wingdings" pitchFamily="2" charset="2"/>
              </a:rPr>
              <a:t>production evaluation</a:t>
            </a:r>
            <a:r>
              <a:rPr lang="en-US">
                <a:sym typeface="Wingdings" pitchFamily="2" charset="2"/>
              </a:rPr>
              <a:t> </a:t>
            </a:r>
          </a:p>
          <a:p>
            <a:pPr marL="742950" lvl="1" indent="-285750">
              <a:buFont typeface="Arial" panose="020B0604020202020204" pitchFamily="34" charset="0"/>
              <a:buChar char="•"/>
            </a:pPr>
            <a:r>
              <a:rPr lang="en-US"/>
              <a:t>Genome copy analysis</a:t>
            </a:r>
          </a:p>
          <a:p>
            <a:pPr marL="742950" lvl="1" indent="-285750">
              <a:buFont typeface="Arial" panose="020B0604020202020204" pitchFamily="34" charset="0"/>
              <a:buChar char="•"/>
            </a:pPr>
            <a:r>
              <a:rPr lang="en-US"/>
              <a:t>Genome titer </a:t>
            </a:r>
          </a:p>
          <a:p>
            <a:pPr marL="742950" lvl="1" indent="-285750">
              <a:buFont typeface="Arial" panose="020B0604020202020204" pitchFamily="34" charset="0"/>
              <a:buChar char="•"/>
            </a:pPr>
            <a:r>
              <a:rPr lang="en-US"/>
              <a:t>Capsid titer </a:t>
            </a:r>
          </a:p>
        </p:txBody>
      </p:sp>
      <p:sp>
        <p:nvSpPr>
          <p:cNvPr id="4" name="TextBox 3">
            <a:extLst>
              <a:ext uri="{FF2B5EF4-FFF2-40B4-BE49-F238E27FC236}">
                <a16:creationId xmlns:a16="http://schemas.microsoft.com/office/drawing/2014/main" id="{66254F10-448A-2325-B43F-799E0CABCD96}"/>
              </a:ext>
            </a:extLst>
          </p:cNvPr>
          <p:cNvSpPr txBox="1"/>
          <p:nvPr/>
        </p:nvSpPr>
        <p:spPr>
          <a:xfrm>
            <a:off x="1689131" y="989055"/>
            <a:ext cx="6183117" cy="646331"/>
          </a:xfrm>
          <a:prstGeom prst="rect">
            <a:avLst/>
          </a:prstGeom>
          <a:noFill/>
        </p:spPr>
        <p:txBody>
          <a:bodyPr wrap="square" rtlCol="0">
            <a:spAutoFit/>
          </a:bodyPr>
          <a:lstStyle/>
          <a:p>
            <a:r>
              <a:rPr lang="en-US"/>
              <a:t>PiggyBac transposon integration includes two parts:</a:t>
            </a:r>
          </a:p>
          <a:p>
            <a:r>
              <a:rPr lang="en-US"/>
              <a:t>1. Hyperactive </a:t>
            </a:r>
            <a:r>
              <a:rPr lang="en-US" err="1"/>
              <a:t>piggybac</a:t>
            </a:r>
            <a:r>
              <a:rPr lang="en-US"/>
              <a:t> transposase; 2. PB transposon </a:t>
            </a:r>
            <a:r>
              <a:rPr lang="en-US" err="1"/>
              <a:t>GoI</a:t>
            </a:r>
            <a:endParaRPr lang="en-US"/>
          </a:p>
        </p:txBody>
      </p:sp>
    </p:spTree>
    <p:extLst>
      <p:ext uri="{BB962C8B-B14F-4D97-AF65-F5344CB8AC3E}">
        <p14:creationId xmlns:p14="http://schemas.microsoft.com/office/powerpoint/2010/main" val="93024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DD49-7C09-666C-26CE-9F4EC5745B87}"/>
              </a:ext>
            </a:extLst>
          </p:cNvPr>
          <p:cNvSpPr>
            <a:spLocks noGrp="1"/>
          </p:cNvSpPr>
          <p:nvPr>
            <p:ph type="title"/>
          </p:nvPr>
        </p:nvSpPr>
        <p:spPr>
          <a:xfrm>
            <a:off x="1087974" y="-30062"/>
            <a:ext cx="7622252" cy="1104636"/>
          </a:xfrm>
        </p:spPr>
        <p:txBody>
          <a:bodyPr>
            <a:normAutofit/>
          </a:bodyPr>
          <a:lstStyle/>
          <a:p>
            <a:pPr algn="ctr"/>
            <a:r>
              <a:rPr lang="en-US" sz="2800">
                <a:latin typeface="+mn-lt"/>
              </a:rPr>
              <a:t>Plasmid construction (PiggyBac transposon)</a:t>
            </a:r>
          </a:p>
        </p:txBody>
      </p:sp>
      <p:grpSp>
        <p:nvGrpSpPr>
          <p:cNvPr id="11" name="Group 10">
            <a:extLst>
              <a:ext uri="{FF2B5EF4-FFF2-40B4-BE49-F238E27FC236}">
                <a16:creationId xmlns:a16="http://schemas.microsoft.com/office/drawing/2014/main" id="{E9AC86ED-58AE-BFF8-4AD9-F38CB85067FB}"/>
              </a:ext>
            </a:extLst>
          </p:cNvPr>
          <p:cNvGrpSpPr/>
          <p:nvPr/>
        </p:nvGrpSpPr>
        <p:grpSpPr>
          <a:xfrm>
            <a:off x="813866" y="1290340"/>
            <a:ext cx="4294245" cy="3274949"/>
            <a:chOff x="8054563" y="880951"/>
            <a:chExt cx="4294245" cy="3098519"/>
          </a:xfrm>
        </p:grpSpPr>
        <p:grpSp>
          <p:nvGrpSpPr>
            <p:cNvPr id="12" name="Group 11">
              <a:extLst>
                <a:ext uri="{FF2B5EF4-FFF2-40B4-BE49-F238E27FC236}">
                  <a16:creationId xmlns:a16="http://schemas.microsoft.com/office/drawing/2014/main" id="{A5C87EEC-F468-134D-ADE5-77A336C70873}"/>
                </a:ext>
              </a:extLst>
            </p:cNvPr>
            <p:cNvGrpSpPr/>
            <p:nvPr/>
          </p:nvGrpSpPr>
          <p:grpSpPr>
            <a:xfrm>
              <a:off x="8072609" y="976895"/>
              <a:ext cx="4276199" cy="2985827"/>
              <a:chOff x="1962028" y="1748272"/>
              <a:chExt cx="4276199" cy="2985827"/>
            </a:xfrm>
          </p:grpSpPr>
          <p:sp>
            <p:nvSpPr>
              <p:cNvPr id="14" name="TextBox 13">
                <a:extLst>
                  <a:ext uri="{FF2B5EF4-FFF2-40B4-BE49-F238E27FC236}">
                    <a16:creationId xmlns:a16="http://schemas.microsoft.com/office/drawing/2014/main" id="{18131EDA-C7BE-303F-40B3-3C391FC6E3CB}"/>
                  </a:ext>
                </a:extLst>
              </p:cNvPr>
              <p:cNvSpPr txBox="1"/>
              <p:nvPr/>
            </p:nvSpPr>
            <p:spPr>
              <a:xfrm>
                <a:off x="4120905" y="3797539"/>
                <a:ext cx="2117322" cy="313932"/>
              </a:xfrm>
              <a:prstGeom prst="rect">
                <a:avLst/>
              </a:prstGeom>
              <a:noFill/>
            </p:spPr>
            <p:txBody>
              <a:bodyPr wrap="square">
                <a:spAutoFit/>
              </a:bodyPr>
              <a:lstStyle/>
              <a:p>
                <a:r>
                  <a:rPr lang="en-US" sz="1440"/>
                  <a:t>10578+5312</a:t>
                </a:r>
              </a:p>
            </p:txBody>
          </p:sp>
          <p:pic>
            <p:nvPicPr>
              <p:cNvPr id="15" name="Picture 14">
                <a:extLst>
                  <a:ext uri="{FF2B5EF4-FFF2-40B4-BE49-F238E27FC236}">
                    <a16:creationId xmlns:a16="http://schemas.microsoft.com/office/drawing/2014/main" id="{02DA6BA5-6F7B-F2A6-A9C2-BDF3B2A53D61}"/>
                  </a:ext>
                </a:extLst>
              </p:cNvPr>
              <p:cNvPicPr>
                <a:picLocks noChangeAspect="1"/>
              </p:cNvPicPr>
              <p:nvPr/>
            </p:nvPicPr>
            <p:blipFill rotWithShape="1">
              <a:blip r:embed="rId2"/>
              <a:srcRect l="4878" t="1679" r="4870" b="1679"/>
              <a:stretch/>
            </p:blipFill>
            <p:spPr>
              <a:xfrm>
                <a:off x="2398238" y="2026751"/>
                <a:ext cx="1722667" cy="1702530"/>
              </a:xfrm>
              <a:prstGeom prst="rect">
                <a:avLst/>
              </a:prstGeom>
            </p:spPr>
          </p:pic>
          <p:sp>
            <p:nvSpPr>
              <p:cNvPr id="16" name="TextBox 15">
                <a:extLst>
                  <a:ext uri="{FF2B5EF4-FFF2-40B4-BE49-F238E27FC236}">
                    <a16:creationId xmlns:a16="http://schemas.microsoft.com/office/drawing/2014/main" id="{B7DA691B-0779-0E9D-29BA-676FFF0441A0}"/>
                  </a:ext>
                </a:extLst>
              </p:cNvPr>
              <p:cNvSpPr txBox="1"/>
              <p:nvPr/>
            </p:nvSpPr>
            <p:spPr>
              <a:xfrm>
                <a:off x="1962028" y="1748272"/>
                <a:ext cx="4059645" cy="349435"/>
              </a:xfrm>
              <a:prstGeom prst="rect">
                <a:avLst/>
              </a:prstGeom>
              <a:noFill/>
            </p:spPr>
            <p:txBody>
              <a:bodyPr wrap="square">
                <a:spAutoFit/>
              </a:bodyPr>
              <a:lstStyle/>
              <a:p>
                <a:pPr algn="ctr"/>
                <a:r>
                  <a:rPr lang="en-US" altLang="zh-CN" b="1"/>
                  <a:t>Assembly PB transposon</a:t>
                </a:r>
                <a:r>
                  <a:rPr lang="zh-CN" altLang="en-US" b="1"/>
                  <a:t> </a:t>
                </a:r>
                <a:r>
                  <a:rPr lang="en-US" altLang="zh-CN" b="1"/>
                  <a:t>plasmid Gibson</a:t>
                </a:r>
                <a:endParaRPr lang="en-US" b="1"/>
              </a:p>
            </p:txBody>
          </p:sp>
          <p:grpSp>
            <p:nvGrpSpPr>
              <p:cNvPr id="17" name="Group 16">
                <a:extLst>
                  <a:ext uri="{FF2B5EF4-FFF2-40B4-BE49-F238E27FC236}">
                    <a16:creationId xmlns:a16="http://schemas.microsoft.com/office/drawing/2014/main" id="{D4C5B938-FC0C-20EE-8A39-63D619B43E2E}"/>
                  </a:ext>
                </a:extLst>
              </p:cNvPr>
              <p:cNvGrpSpPr/>
              <p:nvPr/>
            </p:nvGrpSpPr>
            <p:grpSpPr>
              <a:xfrm>
                <a:off x="4412880" y="2025061"/>
                <a:ext cx="443829" cy="1775172"/>
                <a:chOff x="4412880" y="2025061"/>
                <a:chExt cx="443829" cy="1775172"/>
              </a:xfrm>
            </p:grpSpPr>
            <p:pic>
              <p:nvPicPr>
                <p:cNvPr id="20" name="Picture 19" descr="A close-up of a black and white photo&#10;&#10;Description automatically generated">
                  <a:extLst>
                    <a:ext uri="{FF2B5EF4-FFF2-40B4-BE49-F238E27FC236}">
                      <a16:creationId xmlns:a16="http://schemas.microsoft.com/office/drawing/2014/main" id="{B7584A05-C65A-ECCD-2847-842D6C2F169A}"/>
                    </a:ext>
                  </a:extLst>
                </p:cNvPr>
                <p:cNvPicPr>
                  <a:picLocks noChangeAspect="1"/>
                </p:cNvPicPr>
                <p:nvPr/>
              </p:nvPicPr>
              <p:blipFill rotWithShape="1">
                <a:blip r:embed="rId3">
                  <a:extLst>
                    <a:ext uri="{28A0092B-C50C-407E-A947-70E740481C1C}">
                      <a14:useLocalDpi xmlns:a14="http://schemas.microsoft.com/office/drawing/2010/main" val="0"/>
                    </a:ext>
                  </a:extLst>
                </a:blip>
                <a:srcRect l="3851" r="76960" b="7667"/>
                <a:stretch/>
              </p:blipFill>
              <p:spPr>
                <a:xfrm>
                  <a:off x="4412880" y="2025061"/>
                  <a:ext cx="443829" cy="1775172"/>
                </a:xfrm>
                <a:prstGeom prst="rect">
                  <a:avLst/>
                </a:prstGeom>
              </p:spPr>
            </p:pic>
            <p:sp>
              <p:nvSpPr>
                <p:cNvPr id="21" name="Rectangle 20">
                  <a:extLst>
                    <a:ext uri="{FF2B5EF4-FFF2-40B4-BE49-F238E27FC236}">
                      <a16:creationId xmlns:a16="http://schemas.microsoft.com/office/drawing/2014/main" id="{12DE85DE-D6FB-6093-A8C6-23D105CFAF41}"/>
                    </a:ext>
                  </a:extLst>
                </p:cNvPr>
                <p:cNvSpPr/>
                <p:nvPr/>
              </p:nvSpPr>
              <p:spPr>
                <a:xfrm>
                  <a:off x="4651308" y="2686623"/>
                  <a:ext cx="204966" cy="444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grpSp>
          <p:sp>
            <p:nvSpPr>
              <p:cNvPr id="18" name="TextBox 17">
                <a:extLst>
                  <a:ext uri="{FF2B5EF4-FFF2-40B4-BE49-F238E27FC236}">
                    <a16:creationId xmlns:a16="http://schemas.microsoft.com/office/drawing/2014/main" id="{3459B65D-28F7-4ECB-81B0-1C0FEC8F7382}"/>
                  </a:ext>
                </a:extLst>
              </p:cNvPr>
              <p:cNvSpPr txBox="1"/>
              <p:nvPr/>
            </p:nvSpPr>
            <p:spPr>
              <a:xfrm>
                <a:off x="2548841" y="3761931"/>
                <a:ext cx="2117322" cy="316690"/>
              </a:xfrm>
              <a:prstGeom prst="rect">
                <a:avLst/>
              </a:prstGeom>
              <a:noFill/>
            </p:spPr>
            <p:txBody>
              <a:bodyPr wrap="square" rtlCol="0">
                <a:spAutoFit/>
              </a:bodyPr>
              <a:lstStyle/>
              <a:p>
                <a:r>
                  <a:rPr lang="en-US" sz="1458"/>
                  <a:t>Sequencing result</a:t>
                </a:r>
              </a:p>
            </p:txBody>
          </p:sp>
          <p:pic>
            <p:nvPicPr>
              <p:cNvPr id="19" name="Picture 18">
                <a:extLst>
                  <a:ext uri="{FF2B5EF4-FFF2-40B4-BE49-F238E27FC236}">
                    <a16:creationId xmlns:a16="http://schemas.microsoft.com/office/drawing/2014/main" id="{34F8465A-DB4A-3A3C-8B6E-3CB38684FBF8}"/>
                  </a:ext>
                </a:extLst>
              </p:cNvPr>
              <p:cNvPicPr>
                <a:picLocks noChangeAspect="1"/>
              </p:cNvPicPr>
              <p:nvPr/>
            </p:nvPicPr>
            <p:blipFill rotWithShape="1">
              <a:blip r:embed="rId4"/>
              <a:srcRect l="6003" t="4758"/>
              <a:stretch/>
            </p:blipFill>
            <p:spPr>
              <a:xfrm>
                <a:off x="2244402" y="4044723"/>
                <a:ext cx="3307841" cy="689376"/>
              </a:xfrm>
              <a:prstGeom prst="rect">
                <a:avLst/>
              </a:prstGeom>
            </p:spPr>
          </p:pic>
        </p:grpSp>
        <p:sp>
          <p:nvSpPr>
            <p:cNvPr id="13" name="Rounded Rectangle 12">
              <a:extLst>
                <a:ext uri="{FF2B5EF4-FFF2-40B4-BE49-F238E27FC236}">
                  <a16:creationId xmlns:a16="http://schemas.microsoft.com/office/drawing/2014/main" id="{E51E5A8E-BF12-8957-6AEA-2610F0604698}"/>
                </a:ext>
              </a:extLst>
            </p:cNvPr>
            <p:cNvSpPr/>
            <p:nvPr/>
          </p:nvSpPr>
          <p:spPr>
            <a:xfrm>
              <a:off x="8054563" y="880951"/>
              <a:ext cx="4015467" cy="30985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45540FE-7A31-7C6F-C67C-98926593B1D7}"/>
              </a:ext>
            </a:extLst>
          </p:cNvPr>
          <p:cNvGrpSpPr/>
          <p:nvPr/>
        </p:nvGrpSpPr>
        <p:grpSpPr>
          <a:xfrm>
            <a:off x="4882300" y="1290340"/>
            <a:ext cx="4888821" cy="3274949"/>
            <a:chOff x="4667837" y="1824738"/>
            <a:chExt cx="4888821" cy="3274949"/>
          </a:xfrm>
        </p:grpSpPr>
        <p:sp>
          <p:nvSpPr>
            <p:cNvPr id="23" name="TextBox 22">
              <a:extLst>
                <a:ext uri="{FF2B5EF4-FFF2-40B4-BE49-F238E27FC236}">
                  <a16:creationId xmlns:a16="http://schemas.microsoft.com/office/drawing/2014/main" id="{9FDFE975-5D69-A8E8-6260-04FBCB2101E0}"/>
                </a:ext>
              </a:extLst>
            </p:cNvPr>
            <p:cNvSpPr txBox="1"/>
            <p:nvPr/>
          </p:nvSpPr>
          <p:spPr>
            <a:xfrm>
              <a:off x="4735326" y="1966550"/>
              <a:ext cx="4821332" cy="369332"/>
            </a:xfrm>
            <a:prstGeom prst="rect">
              <a:avLst/>
            </a:prstGeom>
            <a:noFill/>
          </p:spPr>
          <p:txBody>
            <a:bodyPr wrap="square">
              <a:spAutoFit/>
            </a:bodyPr>
            <a:lstStyle/>
            <a:p>
              <a:r>
                <a:rPr lang="en-US" altLang="zh-CN" b="1"/>
                <a:t>Transfer PB transposon</a:t>
              </a:r>
              <a:r>
                <a:rPr lang="zh-CN" altLang="en-US" b="1"/>
                <a:t> </a:t>
              </a:r>
              <a:r>
                <a:rPr lang="en-US" altLang="zh-CN" b="1"/>
                <a:t>plasmid Gibson</a:t>
              </a:r>
              <a:endParaRPr lang="en-US" b="1"/>
            </a:p>
          </p:txBody>
        </p:sp>
        <p:grpSp>
          <p:nvGrpSpPr>
            <p:cNvPr id="24" name="Group 23">
              <a:extLst>
                <a:ext uri="{FF2B5EF4-FFF2-40B4-BE49-F238E27FC236}">
                  <a16:creationId xmlns:a16="http://schemas.microsoft.com/office/drawing/2014/main" id="{37CC70B4-0D0C-EAD8-7160-DD2CA726F06E}"/>
                </a:ext>
              </a:extLst>
            </p:cNvPr>
            <p:cNvGrpSpPr/>
            <p:nvPr/>
          </p:nvGrpSpPr>
          <p:grpSpPr>
            <a:xfrm>
              <a:off x="4667837" y="1824738"/>
              <a:ext cx="3920732" cy="3274949"/>
              <a:chOff x="4667837" y="1824738"/>
              <a:chExt cx="3920732" cy="3274949"/>
            </a:xfrm>
          </p:grpSpPr>
          <p:pic>
            <p:nvPicPr>
              <p:cNvPr id="25" name="Picture 24">
                <a:extLst>
                  <a:ext uri="{FF2B5EF4-FFF2-40B4-BE49-F238E27FC236}">
                    <a16:creationId xmlns:a16="http://schemas.microsoft.com/office/drawing/2014/main" id="{117619C3-CCE2-C0BD-3102-2997077D8594}"/>
                  </a:ext>
                </a:extLst>
              </p:cNvPr>
              <p:cNvPicPr>
                <a:picLocks noChangeAspect="1"/>
              </p:cNvPicPr>
              <p:nvPr/>
            </p:nvPicPr>
            <p:blipFill>
              <a:blip r:embed="rId5"/>
              <a:stretch>
                <a:fillRect/>
              </a:stretch>
            </p:blipFill>
            <p:spPr>
              <a:xfrm>
                <a:off x="4940848" y="2323360"/>
                <a:ext cx="1894840" cy="1800926"/>
              </a:xfrm>
              <a:prstGeom prst="rect">
                <a:avLst/>
              </a:prstGeom>
            </p:spPr>
          </p:pic>
          <p:grpSp>
            <p:nvGrpSpPr>
              <p:cNvPr id="26" name="Group 25">
                <a:extLst>
                  <a:ext uri="{FF2B5EF4-FFF2-40B4-BE49-F238E27FC236}">
                    <a16:creationId xmlns:a16="http://schemas.microsoft.com/office/drawing/2014/main" id="{80CF3D38-4DB5-E77A-E50C-9AB5D85BD2AD}"/>
                  </a:ext>
                </a:extLst>
              </p:cNvPr>
              <p:cNvGrpSpPr>
                <a:grpSpLocks noChangeAspect="1"/>
              </p:cNvGrpSpPr>
              <p:nvPr/>
            </p:nvGrpSpPr>
            <p:grpSpPr>
              <a:xfrm>
                <a:off x="7243476" y="2311944"/>
                <a:ext cx="463703" cy="1800926"/>
                <a:chOff x="10325231" y="2314262"/>
                <a:chExt cx="1097094" cy="4260888"/>
              </a:xfrm>
            </p:grpSpPr>
            <p:pic>
              <p:nvPicPr>
                <p:cNvPr id="31" name="Picture 30">
                  <a:extLst>
                    <a:ext uri="{FF2B5EF4-FFF2-40B4-BE49-F238E27FC236}">
                      <a16:creationId xmlns:a16="http://schemas.microsoft.com/office/drawing/2014/main" id="{8A012F4E-2A73-112B-66B2-7268A9EC7698}"/>
                    </a:ext>
                  </a:extLst>
                </p:cNvPr>
                <p:cNvPicPr>
                  <a:picLocks noChangeAspect="1"/>
                </p:cNvPicPr>
                <p:nvPr/>
              </p:nvPicPr>
              <p:blipFill rotWithShape="1">
                <a:blip r:embed="rId6"/>
                <a:srcRect l="61444" r="16178" b="22249"/>
                <a:stretch/>
              </p:blipFill>
              <p:spPr>
                <a:xfrm>
                  <a:off x="10325231" y="2314262"/>
                  <a:ext cx="1097094" cy="4260888"/>
                </a:xfrm>
                <a:prstGeom prst="rect">
                  <a:avLst/>
                </a:prstGeom>
              </p:spPr>
            </p:pic>
            <p:sp>
              <p:nvSpPr>
                <p:cNvPr id="32" name="Rectangle 31">
                  <a:extLst>
                    <a:ext uri="{FF2B5EF4-FFF2-40B4-BE49-F238E27FC236}">
                      <a16:creationId xmlns:a16="http://schemas.microsoft.com/office/drawing/2014/main" id="{B55A333B-94A9-B52E-00AE-49D1CA56E85C}"/>
                    </a:ext>
                  </a:extLst>
                </p:cNvPr>
                <p:cNvSpPr/>
                <p:nvPr/>
              </p:nvSpPr>
              <p:spPr>
                <a:xfrm>
                  <a:off x="10362517" y="3532852"/>
                  <a:ext cx="499072" cy="722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7" name="TextBox 26">
                <a:extLst>
                  <a:ext uri="{FF2B5EF4-FFF2-40B4-BE49-F238E27FC236}">
                    <a16:creationId xmlns:a16="http://schemas.microsoft.com/office/drawing/2014/main" id="{1AD1ADEA-8A42-3078-3AA2-43F1906A4122}"/>
                  </a:ext>
                </a:extLst>
              </p:cNvPr>
              <p:cNvSpPr txBox="1"/>
              <p:nvPr/>
            </p:nvSpPr>
            <p:spPr>
              <a:xfrm>
                <a:off x="7092652" y="4187931"/>
                <a:ext cx="1426667" cy="300082"/>
              </a:xfrm>
              <a:prstGeom prst="rect">
                <a:avLst/>
              </a:prstGeom>
              <a:noFill/>
            </p:spPr>
            <p:txBody>
              <a:bodyPr wrap="square">
                <a:spAutoFit/>
              </a:bodyPr>
              <a:lstStyle/>
              <a:p>
                <a:pPr algn="ctr"/>
                <a:r>
                  <a:rPr lang="en-US" sz="1350">
                    <a:sym typeface="Wingdings" panose="05000000000000000000" pitchFamily="2" charset="2"/>
                  </a:rPr>
                  <a:t>10972bp+4890bp</a:t>
                </a:r>
                <a:endParaRPr lang="en-US" sz="1350"/>
              </a:p>
            </p:txBody>
          </p:sp>
          <p:pic>
            <p:nvPicPr>
              <p:cNvPr id="28" name="Picture 27">
                <a:extLst>
                  <a:ext uri="{FF2B5EF4-FFF2-40B4-BE49-F238E27FC236}">
                    <a16:creationId xmlns:a16="http://schemas.microsoft.com/office/drawing/2014/main" id="{6F7AB66F-47B2-B5AA-5DD4-AF808E88DC77}"/>
                  </a:ext>
                </a:extLst>
              </p:cNvPr>
              <p:cNvPicPr>
                <a:picLocks noChangeAspect="1"/>
              </p:cNvPicPr>
              <p:nvPr/>
            </p:nvPicPr>
            <p:blipFill rotWithShape="1">
              <a:blip r:embed="rId7"/>
              <a:srcRect t="46849" b="19736"/>
              <a:stretch/>
            </p:blipFill>
            <p:spPr>
              <a:xfrm>
                <a:off x="4851874" y="4436841"/>
                <a:ext cx="3736695" cy="597783"/>
              </a:xfrm>
              <a:prstGeom prst="rect">
                <a:avLst/>
              </a:prstGeom>
            </p:spPr>
          </p:pic>
          <p:sp>
            <p:nvSpPr>
              <p:cNvPr id="29" name="Rounded Rectangle 28">
                <a:extLst>
                  <a:ext uri="{FF2B5EF4-FFF2-40B4-BE49-F238E27FC236}">
                    <a16:creationId xmlns:a16="http://schemas.microsoft.com/office/drawing/2014/main" id="{E0DCFB7B-7177-A78E-18E0-7CFFF7518A76}"/>
                  </a:ext>
                </a:extLst>
              </p:cNvPr>
              <p:cNvSpPr/>
              <p:nvPr/>
            </p:nvSpPr>
            <p:spPr>
              <a:xfrm>
                <a:off x="4667837" y="1824738"/>
                <a:ext cx="3913481" cy="32749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1D54B35-959E-A7C4-4F3F-6B5E8FA0DB4D}"/>
                  </a:ext>
                </a:extLst>
              </p:cNvPr>
              <p:cNvSpPr txBox="1"/>
              <p:nvPr/>
            </p:nvSpPr>
            <p:spPr>
              <a:xfrm>
                <a:off x="5197910" y="4167998"/>
                <a:ext cx="1426667" cy="300082"/>
              </a:xfrm>
              <a:prstGeom prst="rect">
                <a:avLst/>
              </a:prstGeom>
              <a:noFill/>
            </p:spPr>
            <p:txBody>
              <a:bodyPr wrap="square">
                <a:spAutoFit/>
              </a:bodyPr>
              <a:lstStyle/>
              <a:p>
                <a:pPr algn="ctr"/>
                <a:r>
                  <a:rPr lang="en-US" sz="1350">
                    <a:sym typeface="Wingdings" panose="05000000000000000000" pitchFamily="2" charset="2"/>
                  </a:rPr>
                  <a:t>Sequencing result</a:t>
                </a:r>
                <a:endParaRPr lang="en-US" sz="1350"/>
              </a:p>
            </p:txBody>
          </p:sp>
        </p:grpSp>
      </p:grpSp>
      <p:sp>
        <p:nvSpPr>
          <p:cNvPr id="3" name="TextBox 2">
            <a:extLst>
              <a:ext uri="{FF2B5EF4-FFF2-40B4-BE49-F238E27FC236}">
                <a16:creationId xmlns:a16="http://schemas.microsoft.com/office/drawing/2014/main" id="{1A6109F5-AA63-A652-06ED-C33860FE49F3}"/>
              </a:ext>
            </a:extLst>
          </p:cNvPr>
          <p:cNvSpPr txBox="1"/>
          <p:nvPr/>
        </p:nvSpPr>
        <p:spPr>
          <a:xfrm>
            <a:off x="1187740" y="4959009"/>
            <a:ext cx="7283186" cy="646331"/>
          </a:xfrm>
          <a:prstGeom prst="rect">
            <a:avLst/>
          </a:prstGeom>
          <a:noFill/>
        </p:spPr>
        <p:txBody>
          <a:bodyPr wrap="square" rtlCol="0">
            <a:spAutoFit/>
          </a:bodyPr>
          <a:lstStyle/>
          <a:p>
            <a:pPr marL="285750" indent="-285750">
              <a:buFont typeface="Arial" panose="020B0604020202020204" pitchFamily="34" charset="0"/>
              <a:buChar char="•"/>
            </a:pPr>
            <a:r>
              <a:rPr lang="en-US"/>
              <a:t>Confirm the plasmids construction via gel electrophoresis and whole plasmids sequencing </a:t>
            </a:r>
          </a:p>
        </p:txBody>
      </p:sp>
    </p:spTree>
    <p:extLst>
      <p:ext uri="{BB962C8B-B14F-4D97-AF65-F5344CB8AC3E}">
        <p14:creationId xmlns:p14="http://schemas.microsoft.com/office/powerpoint/2010/main" val="49327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DD49-7C09-666C-26CE-9F4EC5745B87}"/>
              </a:ext>
            </a:extLst>
          </p:cNvPr>
          <p:cNvSpPr>
            <a:spLocks noGrp="1"/>
          </p:cNvSpPr>
          <p:nvPr>
            <p:ph type="title"/>
          </p:nvPr>
        </p:nvSpPr>
        <p:spPr>
          <a:xfrm>
            <a:off x="1087974" y="-30062"/>
            <a:ext cx="7622252" cy="1104636"/>
          </a:xfrm>
        </p:spPr>
        <p:txBody>
          <a:bodyPr>
            <a:normAutofit/>
          </a:bodyPr>
          <a:lstStyle/>
          <a:p>
            <a:pPr algn="ctr"/>
            <a:r>
              <a:rPr lang="en-US" sz="2800">
                <a:latin typeface="+mn-lt"/>
                <a:sym typeface="Wingdings" pitchFamily="2" charset="2"/>
              </a:rPr>
              <a:t>Producer cell pool -- g</a:t>
            </a:r>
            <a:r>
              <a:rPr lang="en-US" sz="2800">
                <a:latin typeface="+mn-lt"/>
              </a:rPr>
              <a:t>enome copy analysis (transfer cassette)</a:t>
            </a:r>
          </a:p>
        </p:txBody>
      </p:sp>
      <p:graphicFrame>
        <p:nvGraphicFramePr>
          <p:cNvPr id="4" name="Table 3">
            <a:extLst>
              <a:ext uri="{FF2B5EF4-FFF2-40B4-BE49-F238E27FC236}">
                <a16:creationId xmlns:a16="http://schemas.microsoft.com/office/drawing/2014/main" id="{276FC9BD-64C4-A02E-57BE-2CC396B6F01C}"/>
              </a:ext>
            </a:extLst>
          </p:cNvPr>
          <p:cNvGraphicFramePr>
            <a:graphicFrameLocks noGrp="1"/>
          </p:cNvGraphicFramePr>
          <p:nvPr>
            <p:extLst>
              <p:ext uri="{D42A27DB-BD31-4B8C-83A1-F6EECF244321}">
                <p14:modId xmlns:p14="http://schemas.microsoft.com/office/powerpoint/2010/main" val="2589416846"/>
              </p:ext>
            </p:extLst>
          </p:nvPr>
        </p:nvGraphicFramePr>
        <p:xfrm>
          <a:off x="2389754" y="1074574"/>
          <a:ext cx="3811350" cy="2048158"/>
        </p:xfrm>
        <a:graphic>
          <a:graphicData uri="http://schemas.openxmlformats.org/drawingml/2006/table">
            <a:tbl>
              <a:tblPr>
                <a:tableStyleId>{BC89EF96-8CEA-46FF-86C4-4CE0E7609802}</a:tableStyleId>
              </a:tblPr>
              <a:tblGrid>
                <a:gridCol w="1703598">
                  <a:extLst>
                    <a:ext uri="{9D8B030D-6E8A-4147-A177-3AD203B41FA5}">
                      <a16:colId xmlns:a16="http://schemas.microsoft.com/office/drawing/2014/main" val="3218793232"/>
                    </a:ext>
                  </a:extLst>
                </a:gridCol>
                <a:gridCol w="1043645">
                  <a:extLst>
                    <a:ext uri="{9D8B030D-6E8A-4147-A177-3AD203B41FA5}">
                      <a16:colId xmlns:a16="http://schemas.microsoft.com/office/drawing/2014/main" val="3456149462"/>
                    </a:ext>
                  </a:extLst>
                </a:gridCol>
                <a:gridCol w="1064107">
                  <a:extLst>
                    <a:ext uri="{9D8B030D-6E8A-4147-A177-3AD203B41FA5}">
                      <a16:colId xmlns:a16="http://schemas.microsoft.com/office/drawing/2014/main" val="1929429913"/>
                    </a:ext>
                  </a:extLst>
                </a:gridCol>
              </a:tblGrid>
              <a:tr h="187027">
                <a:tc>
                  <a:txBody>
                    <a:bodyPr/>
                    <a:lstStyle/>
                    <a:p>
                      <a:pPr algn="l" fontAlgn="t"/>
                      <a:r>
                        <a:rPr lang="en-US" sz="1600" b="0" i="0" u="none" strike="noStrike">
                          <a:ln>
                            <a:noFill/>
                          </a:ln>
                          <a:solidFill>
                            <a:schemeClr val="tx1"/>
                          </a:solidFill>
                          <a:effectLst/>
                          <a:latin typeface="Microsoft Sans Serif" panose="020B0604020202020204" pitchFamily="34" charset="0"/>
                        </a:rPr>
                        <a:t>qPCR assay </a:t>
                      </a:r>
                      <a:r>
                        <a:rPr lang="en-US" sz="1600" b="0" i="0" u="none" strike="noStrike" err="1">
                          <a:ln>
                            <a:noFill/>
                          </a:ln>
                          <a:solidFill>
                            <a:schemeClr val="tx1"/>
                          </a:solidFill>
                          <a:effectLst/>
                          <a:latin typeface="Microsoft Sans Serif" panose="020B0604020202020204" pitchFamily="34" charset="0"/>
                        </a:rPr>
                        <a:t>Cq</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i="0" u="none" strike="noStrike">
                          <a:ln>
                            <a:noFill/>
                          </a:ln>
                          <a:solidFill>
                            <a:schemeClr val="tx1"/>
                          </a:solidFill>
                          <a:effectLst/>
                          <a:latin typeface="Microsoft Sans Serif" panose="020B0604020202020204" pitchFamily="34" charset="0"/>
                        </a:rPr>
                        <a:t>Internal</a:t>
                      </a:r>
                    </a:p>
                  </a:txBody>
                  <a:tcPr marL="9525" marR="9525" marT="9525" marB="0"/>
                </a:tc>
                <a:tc>
                  <a:txBody>
                    <a:bodyPr/>
                    <a:lstStyle/>
                    <a:p>
                      <a:pPr algn="ctr" fontAlgn="t"/>
                      <a:r>
                        <a:rPr lang="en-US" sz="1600" b="0" i="0" u="none" strike="noStrike">
                          <a:ln>
                            <a:noFill/>
                          </a:ln>
                          <a:solidFill>
                            <a:schemeClr val="tx1"/>
                          </a:solidFill>
                          <a:effectLst/>
                          <a:latin typeface="Microsoft Sans Serif" panose="020B0604020202020204" pitchFamily="34" charset="0"/>
                        </a:rPr>
                        <a:t>Transfer</a:t>
                      </a:r>
                    </a:p>
                  </a:txBody>
                  <a:tcPr marL="9525" marR="9525" marT="9525" marB="0"/>
                </a:tc>
                <a:extLst>
                  <a:ext uri="{0D108BD9-81ED-4DB2-BD59-A6C34878D82A}">
                    <a16:rowId xmlns:a16="http://schemas.microsoft.com/office/drawing/2014/main" val="3675265881"/>
                  </a:ext>
                </a:extLst>
              </a:tr>
              <a:tr h="187027">
                <a:tc>
                  <a:txBody>
                    <a:bodyPr/>
                    <a:lstStyle/>
                    <a:p>
                      <a:pPr algn="l" fontAlgn="t"/>
                      <a:r>
                        <a:rPr lang="en-US" sz="1600" b="0" u="none" strike="noStrike">
                          <a:ln>
                            <a:noFill/>
                          </a:ln>
                          <a:solidFill>
                            <a:schemeClr val="tx1"/>
                          </a:solidFill>
                          <a:effectLst/>
                        </a:rPr>
                        <a:t> n=3</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GAPDH</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GFP</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extLst>
                  <a:ext uri="{0D108BD9-81ED-4DB2-BD59-A6C34878D82A}">
                    <a16:rowId xmlns:a16="http://schemas.microsoft.com/office/drawing/2014/main" val="3893709531"/>
                  </a:ext>
                </a:extLst>
              </a:tr>
              <a:tr h="547018">
                <a:tc>
                  <a:txBody>
                    <a:bodyPr/>
                    <a:lstStyle/>
                    <a:p>
                      <a:pPr algn="l" fontAlgn="t"/>
                      <a:r>
                        <a:rPr lang="en-US" sz="1600" b="0" u="none" strike="noStrike">
                          <a:ln>
                            <a:noFill/>
                          </a:ln>
                          <a:solidFill>
                            <a:schemeClr val="tx1"/>
                          </a:solidFill>
                          <a:effectLst/>
                        </a:rPr>
                        <a:t>SC4-7 </a:t>
                      </a:r>
                      <a:r>
                        <a:rPr lang="en-US" altLang="zh-CN" sz="1600" b="0" u="none" strike="noStrike">
                          <a:ln>
                            <a:noFill/>
                          </a:ln>
                          <a:solidFill>
                            <a:schemeClr val="tx1"/>
                          </a:solidFill>
                          <a:effectLst/>
                        </a:rPr>
                        <a:t>+</a:t>
                      </a:r>
                      <a:r>
                        <a:rPr lang="zh-CN" altLang="en-US" sz="1600" b="0" u="none" strike="noStrike">
                          <a:ln>
                            <a:noFill/>
                          </a:ln>
                          <a:solidFill>
                            <a:schemeClr val="tx1"/>
                          </a:solidFill>
                          <a:effectLst/>
                        </a:rPr>
                        <a:t> </a:t>
                      </a:r>
                      <a:r>
                        <a:rPr lang="en-US" sz="1600" b="0" u="none" strike="noStrike">
                          <a:ln>
                            <a:noFill/>
                          </a:ln>
                          <a:solidFill>
                            <a:schemeClr val="tx1"/>
                          </a:solidFill>
                          <a:effectLst/>
                        </a:rPr>
                        <a:t>ass+ trans sequential</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25.12</a:t>
                      </a:r>
                    </a:p>
                    <a:p>
                      <a:pPr algn="ctr" fontAlgn="t"/>
                      <a:r>
                        <a:rPr lang="en-US" sz="1600" b="0" u="none" strike="noStrike">
                          <a:ln>
                            <a:noFill/>
                          </a:ln>
                          <a:solidFill>
                            <a:schemeClr val="tx1"/>
                          </a:solidFill>
                          <a:effectLst/>
                        </a:rPr>
                        <a:t>±0.02</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18.84</a:t>
                      </a:r>
                    </a:p>
                    <a:p>
                      <a:pPr algn="ctr" fontAlgn="t"/>
                      <a:r>
                        <a:rPr lang="en-US" sz="1600" b="0" u="none" strike="noStrike">
                          <a:ln>
                            <a:noFill/>
                          </a:ln>
                          <a:solidFill>
                            <a:schemeClr val="tx1"/>
                          </a:solidFill>
                          <a:effectLst/>
                        </a:rPr>
                        <a:t>±0.08</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extLst>
                  <a:ext uri="{0D108BD9-81ED-4DB2-BD59-A6C34878D82A}">
                    <a16:rowId xmlns:a16="http://schemas.microsoft.com/office/drawing/2014/main" val="1039954047"/>
                  </a:ext>
                </a:extLst>
              </a:tr>
              <a:tr h="367023">
                <a:tc>
                  <a:txBody>
                    <a:bodyPr/>
                    <a:lstStyle/>
                    <a:p>
                      <a:pPr algn="l" fontAlgn="t"/>
                      <a:r>
                        <a:rPr lang="en-US" sz="1600" b="0" u="none" strike="noStrike">
                          <a:ln>
                            <a:noFill/>
                          </a:ln>
                          <a:solidFill>
                            <a:schemeClr val="tx1"/>
                          </a:solidFill>
                          <a:effectLst/>
                        </a:rPr>
                        <a:t>SC4-7 </a:t>
                      </a:r>
                      <a:r>
                        <a:rPr lang="en-US" altLang="zh-CN" sz="1600" b="0" u="none" strike="noStrike">
                          <a:ln>
                            <a:noFill/>
                          </a:ln>
                          <a:solidFill>
                            <a:schemeClr val="tx1"/>
                          </a:solidFill>
                          <a:effectLst/>
                        </a:rPr>
                        <a:t>+</a:t>
                      </a:r>
                      <a:r>
                        <a:rPr lang="zh-CN" altLang="en-US" sz="1600" b="0" u="none" strike="noStrike">
                          <a:ln>
                            <a:noFill/>
                          </a:ln>
                          <a:solidFill>
                            <a:schemeClr val="tx1"/>
                          </a:solidFill>
                          <a:effectLst/>
                        </a:rPr>
                        <a:t> </a:t>
                      </a:r>
                      <a:r>
                        <a:rPr lang="en-US" sz="1600" b="0" u="none" strike="noStrike">
                          <a:ln>
                            <a:noFill/>
                          </a:ln>
                          <a:solidFill>
                            <a:schemeClr val="tx1"/>
                          </a:solidFill>
                          <a:effectLst/>
                        </a:rPr>
                        <a:t>ass+ trans double</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25.74</a:t>
                      </a:r>
                    </a:p>
                    <a:p>
                      <a:pPr algn="ctr" fontAlgn="t"/>
                      <a:r>
                        <a:rPr lang="en-US" sz="1600" b="0" u="none" strike="noStrike">
                          <a:ln>
                            <a:noFill/>
                          </a:ln>
                          <a:solidFill>
                            <a:schemeClr val="tx1"/>
                          </a:solidFill>
                          <a:effectLst/>
                        </a:rPr>
                        <a:t>±0.05</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18.93</a:t>
                      </a:r>
                    </a:p>
                    <a:p>
                      <a:pPr algn="ctr" fontAlgn="t"/>
                      <a:r>
                        <a:rPr lang="en-US" sz="1600" b="0" u="none" strike="noStrike">
                          <a:ln>
                            <a:noFill/>
                          </a:ln>
                          <a:solidFill>
                            <a:schemeClr val="tx1"/>
                          </a:solidFill>
                          <a:effectLst/>
                        </a:rPr>
                        <a:t>±0.09</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extLst>
                  <a:ext uri="{0D108BD9-81ED-4DB2-BD59-A6C34878D82A}">
                    <a16:rowId xmlns:a16="http://schemas.microsoft.com/office/drawing/2014/main" val="1419434140"/>
                  </a:ext>
                </a:extLst>
              </a:tr>
              <a:tr h="367023">
                <a:tc>
                  <a:txBody>
                    <a:bodyPr/>
                    <a:lstStyle/>
                    <a:p>
                      <a:pPr algn="l" fontAlgn="t"/>
                      <a:r>
                        <a:rPr lang="en-US" sz="1600" b="0" u="none" strike="noStrike">
                          <a:ln>
                            <a:noFill/>
                          </a:ln>
                          <a:solidFill>
                            <a:schemeClr val="tx1"/>
                          </a:solidFill>
                          <a:effectLst/>
                        </a:rPr>
                        <a:t>SSI 3rd pool</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rtl="0" fontAlgn="ctr"/>
                      <a:r>
                        <a:rPr lang="en-US" sz="1600" b="0" u="none" strike="noStrike">
                          <a:ln>
                            <a:noFill/>
                          </a:ln>
                          <a:solidFill>
                            <a:schemeClr val="tx1"/>
                          </a:solidFill>
                          <a:effectLst/>
                        </a:rPr>
                        <a:t>24.47</a:t>
                      </a:r>
                    </a:p>
                    <a:p>
                      <a:pPr algn="ctr" rtl="0" fontAlgn="ctr"/>
                      <a:r>
                        <a:rPr lang="en-US" sz="1600" b="0" u="none" strike="noStrike">
                          <a:ln>
                            <a:noFill/>
                          </a:ln>
                          <a:solidFill>
                            <a:schemeClr val="tx1"/>
                          </a:solidFill>
                          <a:effectLst/>
                        </a:rPr>
                        <a:t>± 0.21</a:t>
                      </a:r>
                      <a:endParaRPr lang="en-US" sz="1600" b="0" i="0" u="none" strike="noStrike">
                        <a:ln>
                          <a:noFill/>
                        </a:ln>
                        <a:solidFill>
                          <a:schemeClr val="tx1"/>
                        </a:solidFill>
                        <a:effectLst/>
                        <a:latin typeface="Times New Roman" panose="02020603050405020304" pitchFamily="18" charset="0"/>
                      </a:endParaRPr>
                    </a:p>
                  </a:txBody>
                  <a:tcPr marL="9525" marR="9525" marT="9525" marB="0" anchor="ctr"/>
                </a:tc>
                <a:tc>
                  <a:txBody>
                    <a:bodyPr/>
                    <a:lstStyle/>
                    <a:p>
                      <a:pPr algn="ctr" rtl="0" fontAlgn="ctr"/>
                      <a:r>
                        <a:rPr lang="en-US" sz="1600" b="0" u="none" strike="noStrike">
                          <a:ln>
                            <a:noFill/>
                          </a:ln>
                          <a:solidFill>
                            <a:schemeClr val="tx1"/>
                          </a:solidFill>
                          <a:effectLst/>
                        </a:rPr>
                        <a:t>22.92</a:t>
                      </a:r>
                    </a:p>
                    <a:p>
                      <a:pPr algn="ctr" rtl="0" fontAlgn="ctr"/>
                      <a:r>
                        <a:rPr lang="en-US" sz="1600" b="0" u="none" strike="noStrike">
                          <a:ln>
                            <a:noFill/>
                          </a:ln>
                          <a:solidFill>
                            <a:schemeClr val="tx1"/>
                          </a:solidFill>
                          <a:effectLst/>
                        </a:rPr>
                        <a:t>± 0.05</a:t>
                      </a:r>
                      <a:endParaRPr lang="en-US" sz="1600" b="0" i="0" u="none" strike="noStrike">
                        <a:ln>
                          <a:noFill/>
                        </a:ln>
                        <a:solidFill>
                          <a:schemeClr val="tx1"/>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776702410"/>
                  </a:ext>
                </a:extLst>
              </a:tr>
            </a:tbl>
          </a:graphicData>
        </a:graphic>
      </p:graphicFrame>
      <p:sp>
        <p:nvSpPr>
          <p:cNvPr id="5" name="TextBox 4">
            <a:extLst>
              <a:ext uri="{FF2B5EF4-FFF2-40B4-BE49-F238E27FC236}">
                <a16:creationId xmlns:a16="http://schemas.microsoft.com/office/drawing/2014/main" id="{B64C38D5-6276-5518-B46E-3767732483BD}"/>
              </a:ext>
            </a:extLst>
          </p:cNvPr>
          <p:cNvSpPr txBox="1"/>
          <p:nvPr/>
        </p:nvSpPr>
        <p:spPr>
          <a:xfrm>
            <a:off x="1196191" y="3857203"/>
            <a:ext cx="6751617" cy="923330"/>
          </a:xfrm>
          <a:prstGeom prst="rect">
            <a:avLst/>
          </a:prstGeom>
          <a:noFill/>
        </p:spPr>
        <p:txBody>
          <a:bodyPr wrap="square" rtlCol="0">
            <a:spAutoFit/>
          </a:bodyPr>
          <a:lstStyle/>
          <a:p>
            <a:r>
              <a:rPr lang="en-US"/>
              <a:t>2</a:t>
            </a:r>
            <a:r>
              <a:rPr lang="en-US" baseline="30000"/>
              <a:t>–∆∆Ct </a:t>
            </a:r>
            <a:r>
              <a:rPr lang="en-US"/>
              <a:t>analysis</a:t>
            </a:r>
          </a:p>
          <a:p>
            <a:pPr marL="285750" indent="-285750">
              <a:buFont typeface="Arial" panose="020B0604020202020204" pitchFamily="34" charset="0"/>
              <a:buChar char="•"/>
            </a:pPr>
            <a:r>
              <a:rPr lang="en-US"/>
              <a:t>Compared to the SSI 3</a:t>
            </a:r>
            <a:r>
              <a:rPr lang="en-US" baseline="30000"/>
              <a:t>rd</a:t>
            </a:r>
            <a:r>
              <a:rPr lang="en-US"/>
              <a:t> pool, the transposon integration increase the </a:t>
            </a:r>
            <a:r>
              <a:rPr lang="en-US" b="1"/>
              <a:t>GFP </a:t>
            </a:r>
            <a:r>
              <a:rPr lang="en-US"/>
              <a:t>copy number to </a:t>
            </a:r>
            <a:r>
              <a:rPr lang="en-US" b="1"/>
              <a:t>26-38 folds </a:t>
            </a:r>
          </a:p>
        </p:txBody>
      </p:sp>
      <p:sp>
        <p:nvSpPr>
          <p:cNvPr id="3" name="Oval 2">
            <a:extLst>
              <a:ext uri="{FF2B5EF4-FFF2-40B4-BE49-F238E27FC236}">
                <a16:creationId xmlns:a16="http://schemas.microsoft.com/office/drawing/2014/main" id="{8F12FC1A-CEE9-E47D-CDA2-C5A81E1D291D}"/>
              </a:ext>
            </a:extLst>
          </p:cNvPr>
          <p:cNvSpPr/>
          <p:nvPr/>
        </p:nvSpPr>
        <p:spPr>
          <a:xfrm>
            <a:off x="5118538" y="1327024"/>
            <a:ext cx="1187669" cy="1300562"/>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5136213-3E67-98D5-B5AE-7F9064A6B7D2}"/>
              </a:ext>
            </a:extLst>
          </p:cNvPr>
          <p:cNvCxnSpPr>
            <a:cxnSpLocks/>
          </p:cNvCxnSpPr>
          <p:nvPr/>
        </p:nvCxnSpPr>
        <p:spPr>
          <a:xfrm flipH="1" flipV="1">
            <a:off x="6096000" y="2942897"/>
            <a:ext cx="441434" cy="29428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9895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DD49-7C09-666C-26CE-9F4EC5745B87}"/>
              </a:ext>
            </a:extLst>
          </p:cNvPr>
          <p:cNvSpPr>
            <a:spLocks noGrp="1"/>
          </p:cNvSpPr>
          <p:nvPr>
            <p:ph type="title"/>
          </p:nvPr>
        </p:nvSpPr>
        <p:spPr>
          <a:xfrm>
            <a:off x="1087974" y="-30062"/>
            <a:ext cx="7622252" cy="1104636"/>
          </a:xfrm>
        </p:spPr>
        <p:txBody>
          <a:bodyPr>
            <a:normAutofit/>
          </a:bodyPr>
          <a:lstStyle/>
          <a:p>
            <a:pPr algn="ctr"/>
            <a:r>
              <a:rPr lang="en-US" sz="2800">
                <a:latin typeface="+mn-lt"/>
                <a:sym typeface="Wingdings" pitchFamily="2" charset="2"/>
              </a:rPr>
              <a:t>Producer cell pool -- g</a:t>
            </a:r>
            <a:r>
              <a:rPr lang="en-US" sz="2800">
                <a:latin typeface="+mn-lt"/>
              </a:rPr>
              <a:t>enome copy analysis (assembly cassette)</a:t>
            </a:r>
          </a:p>
        </p:txBody>
      </p:sp>
      <p:graphicFrame>
        <p:nvGraphicFramePr>
          <p:cNvPr id="4" name="Table 3">
            <a:extLst>
              <a:ext uri="{FF2B5EF4-FFF2-40B4-BE49-F238E27FC236}">
                <a16:creationId xmlns:a16="http://schemas.microsoft.com/office/drawing/2014/main" id="{276FC9BD-64C4-A02E-57BE-2CC396B6F01C}"/>
              </a:ext>
            </a:extLst>
          </p:cNvPr>
          <p:cNvGraphicFramePr>
            <a:graphicFrameLocks noGrp="1"/>
          </p:cNvGraphicFramePr>
          <p:nvPr>
            <p:extLst>
              <p:ext uri="{D42A27DB-BD31-4B8C-83A1-F6EECF244321}">
                <p14:modId xmlns:p14="http://schemas.microsoft.com/office/powerpoint/2010/main" val="3080688127"/>
              </p:ext>
            </p:extLst>
          </p:nvPr>
        </p:nvGraphicFramePr>
        <p:xfrm>
          <a:off x="2067826" y="1292402"/>
          <a:ext cx="4174929" cy="2291998"/>
        </p:xfrm>
        <a:graphic>
          <a:graphicData uri="http://schemas.openxmlformats.org/drawingml/2006/table">
            <a:tbl>
              <a:tblPr>
                <a:tableStyleId>{BC89EF96-8CEA-46FF-86C4-4CE0E7609802}</a:tableStyleId>
              </a:tblPr>
              <a:tblGrid>
                <a:gridCol w="1578038">
                  <a:extLst>
                    <a:ext uri="{9D8B030D-6E8A-4147-A177-3AD203B41FA5}">
                      <a16:colId xmlns:a16="http://schemas.microsoft.com/office/drawing/2014/main" val="3218793232"/>
                    </a:ext>
                  </a:extLst>
                </a:gridCol>
                <a:gridCol w="966725">
                  <a:extLst>
                    <a:ext uri="{9D8B030D-6E8A-4147-A177-3AD203B41FA5}">
                      <a16:colId xmlns:a16="http://schemas.microsoft.com/office/drawing/2014/main" val="3456149462"/>
                    </a:ext>
                  </a:extLst>
                </a:gridCol>
                <a:gridCol w="815083">
                  <a:extLst>
                    <a:ext uri="{9D8B030D-6E8A-4147-A177-3AD203B41FA5}">
                      <a16:colId xmlns:a16="http://schemas.microsoft.com/office/drawing/2014/main" val="3979642390"/>
                    </a:ext>
                  </a:extLst>
                </a:gridCol>
                <a:gridCol w="815083">
                  <a:extLst>
                    <a:ext uri="{9D8B030D-6E8A-4147-A177-3AD203B41FA5}">
                      <a16:colId xmlns:a16="http://schemas.microsoft.com/office/drawing/2014/main" val="2620159606"/>
                    </a:ext>
                  </a:extLst>
                </a:gridCol>
              </a:tblGrid>
              <a:tr h="0">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600" b="0" i="0" u="none" strike="noStrike">
                          <a:ln>
                            <a:noFill/>
                          </a:ln>
                          <a:solidFill>
                            <a:schemeClr val="tx1"/>
                          </a:solidFill>
                          <a:effectLst/>
                          <a:latin typeface="Microsoft Sans Serif" panose="020B0604020202020204" pitchFamily="34" charset="0"/>
                        </a:rPr>
                        <a:t>qPCR assay </a:t>
                      </a:r>
                      <a:r>
                        <a:rPr lang="en-US" sz="1600" b="0" i="0" u="none" strike="noStrike" err="1">
                          <a:ln>
                            <a:noFill/>
                          </a:ln>
                          <a:solidFill>
                            <a:schemeClr val="tx1"/>
                          </a:solidFill>
                          <a:effectLst/>
                          <a:latin typeface="Microsoft Sans Serif" panose="020B0604020202020204" pitchFamily="34" charset="0"/>
                        </a:rPr>
                        <a:t>Cq</a:t>
                      </a:r>
                      <a:endParaRPr lang="en-US" sz="1600" b="0" i="0" u="none" strike="noStrike">
                        <a:ln>
                          <a:noFill/>
                        </a:ln>
                        <a:solidFill>
                          <a:schemeClr val="tx1"/>
                        </a:solidFill>
                        <a:effectLst/>
                        <a:latin typeface="Microsoft Sans Serif" panose="020B0604020202020204" pitchFamily="34" charset="0"/>
                      </a:endParaRPr>
                    </a:p>
                    <a:p>
                      <a:pPr algn="l" fontAlgn="t"/>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i="0" u="none" strike="noStrike">
                          <a:ln>
                            <a:noFill/>
                          </a:ln>
                          <a:solidFill>
                            <a:schemeClr val="tx1"/>
                          </a:solidFill>
                          <a:effectLst/>
                          <a:latin typeface="Microsoft Sans Serif" panose="020B0604020202020204" pitchFamily="34" charset="0"/>
                        </a:rPr>
                        <a:t>Internal</a:t>
                      </a:r>
                    </a:p>
                  </a:txBody>
                  <a:tcPr marL="9525" marR="9525" marT="9525" marB="0"/>
                </a:tc>
                <a:tc gridSpan="2">
                  <a:txBody>
                    <a:bodyPr/>
                    <a:lstStyle/>
                    <a:p>
                      <a:pPr algn="ctr" fontAlgn="t"/>
                      <a:r>
                        <a:rPr lang="en-US" sz="1600" b="0" i="0" u="none" strike="noStrike">
                          <a:ln>
                            <a:noFill/>
                          </a:ln>
                          <a:solidFill>
                            <a:schemeClr val="tx1"/>
                          </a:solidFill>
                          <a:effectLst/>
                          <a:latin typeface="Microsoft Sans Serif" panose="020B0604020202020204" pitchFamily="34" charset="0"/>
                        </a:rPr>
                        <a:t>Assembly</a:t>
                      </a:r>
                    </a:p>
                  </a:txBody>
                  <a:tcPr marL="9525" marR="9525" marT="9525" marB="0"/>
                </a:tc>
                <a:tc hMerge="1">
                  <a:txBody>
                    <a:bodyPr/>
                    <a:lstStyle/>
                    <a:p>
                      <a:pPr algn="ctr" fontAlgn="t"/>
                      <a:endParaRPr lang="en-US" sz="1600" b="0" i="0" u="none" strike="noStrike">
                        <a:ln>
                          <a:noFill/>
                        </a:ln>
                        <a:solidFill>
                          <a:schemeClr val="tx1"/>
                        </a:solidFill>
                        <a:effectLst/>
                        <a:latin typeface="Microsoft Sans Serif" panose="020B0604020202020204" pitchFamily="34" charset="0"/>
                      </a:endParaRPr>
                    </a:p>
                  </a:txBody>
                  <a:tcPr marL="9525" marR="9525" marT="9525" marB="0"/>
                </a:tc>
                <a:extLst>
                  <a:ext uri="{0D108BD9-81ED-4DB2-BD59-A6C34878D82A}">
                    <a16:rowId xmlns:a16="http://schemas.microsoft.com/office/drawing/2014/main" val="3675265881"/>
                  </a:ext>
                </a:extLst>
              </a:tr>
              <a:tr h="187027">
                <a:tc>
                  <a:txBody>
                    <a:bodyPr/>
                    <a:lstStyle/>
                    <a:p>
                      <a:pPr algn="l" fontAlgn="t"/>
                      <a:r>
                        <a:rPr lang="en-US" sz="1600" b="0" u="none" strike="noStrike">
                          <a:ln>
                            <a:noFill/>
                          </a:ln>
                          <a:solidFill>
                            <a:schemeClr val="tx1"/>
                          </a:solidFill>
                          <a:effectLst/>
                        </a:rPr>
                        <a:t> n=3</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GAPDH</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Cap</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Rep52</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extLst>
                  <a:ext uri="{0D108BD9-81ED-4DB2-BD59-A6C34878D82A}">
                    <a16:rowId xmlns:a16="http://schemas.microsoft.com/office/drawing/2014/main" val="3893709531"/>
                  </a:ext>
                </a:extLst>
              </a:tr>
              <a:tr h="367023">
                <a:tc>
                  <a:txBody>
                    <a:bodyPr/>
                    <a:lstStyle/>
                    <a:p>
                      <a:pPr algn="l" fontAlgn="t"/>
                      <a:r>
                        <a:rPr lang="en-US" sz="1600" b="0" u="none" strike="noStrike">
                          <a:ln>
                            <a:noFill/>
                          </a:ln>
                          <a:solidFill>
                            <a:schemeClr val="tx1"/>
                          </a:solidFill>
                          <a:effectLst/>
                        </a:rPr>
                        <a:t>SC4-7</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25.20</a:t>
                      </a:r>
                    </a:p>
                    <a:p>
                      <a:pPr algn="ctr" fontAlgn="t"/>
                      <a:r>
                        <a:rPr lang="en-US" sz="1600" b="0" u="none" strike="noStrike">
                          <a:ln>
                            <a:noFill/>
                          </a:ln>
                          <a:solidFill>
                            <a:schemeClr val="tx1"/>
                          </a:solidFill>
                          <a:effectLst/>
                        </a:rPr>
                        <a:t>±0.06</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23.79</a:t>
                      </a:r>
                    </a:p>
                    <a:p>
                      <a:pPr algn="ctr" fontAlgn="t"/>
                      <a:r>
                        <a:rPr lang="en-US" sz="1600" b="0" u="none" strike="noStrike">
                          <a:ln>
                            <a:noFill/>
                          </a:ln>
                          <a:solidFill>
                            <a:schemeClr val="tx1"/>
                          </a:solidFill>
                          <a:effectLst/>
                        </a:rPr>
                        <a:t>±0.05</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21.14</a:t>
                      </a:r>
                    </a:p>
                    <a:p>
                      <a:pPr algn="ctr" fontAlgn="t"/>
                      <a:r>
                        <a:rPr lang="en-US" sz="1600" b="0" u="none" strike="noStrike">
                          <a:ln>
                            <a:noFill/>
                          </a:ln>
                          <a:solidFill>
                            <a:schemeClr val="tx1"/>
                          </a:solidFill>
                          <a:effectLst/>
                        </a:rPr>
                        <a:t>±0.05</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extLst>
                  <a:ext uri="{0D108BD9-81ED-4DB2-BD59-A6C34878D82A}">
                    <a16:rowId xmlns:a16="http://schemas.microsoft.com/office/drawing/2014/main" val="1560603218"/>
                  </a:ext>
                </a:extLst>
              </a:tr>
              <a:tr h="547018">
                <a:tc>
                  <a:txBody>
                    <a:bodyPr/>
                    <a:lstStyle/>
                    <a:p>
                      <a:pPr algn="l" fontAlgn="t"/>
                      <a:r>
                        <a:rPr lang="en-US" sz="1600" b="0" u="none" strike="noStrike">
                          <a:ln>
                            <a:noFill/>
                          </a:ln>
                          <a:solidFill>
                            <a:schemeClr val="tx1"/>
                          </a:solidFill>
                          <a:effectLst/>
                        </a:rPr>
                        <a:t>SC4-7 ass+ trans sequential</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25.12</a:t>
                      </a:r>
                    </a:p>
                    <a:p>
                      <a:pPr algn="ctr" fontAlgn="t"/>
                      <a:r>
                        <a:rPr lang="en-US" sz="1600" b="0" u="none" strike="noStrike">
                          <a:ln>
                            <a:noFill/>
                          </a:ln>
                          <a:solidFill>
                            <a:schemeClr val="tx1"/>
                          </a:solidFill>
                          <a:effectLst/>
                        </a:rPr>
                        <a:t>±0.02</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23.19</a:t>
                      </a:r>
                    </a:p>
                    <a:p>
                      <a:pPr algn="ctr" fontAlgn="t"/>
                      <a:r>
                        <a:rPr lang="en-US" sz="1600" b="0" u="none" strike="noStrike">
                          <a:ln>
                            <a:noFill/>
                          </a:ln>
                          <a:solidFill>
                            <a:schemeClr val="tx1"/>
                          </a:solidFill>
                          <a:effectLst/>
                        </a:rPr>
                        <a:t>±0.02</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20.78</a:t>
                      </a:r>
                    </a:p>
                    <a:p>
                      <a:pPr algn="ctr" fontAlgn="t"/>
                      <a:r>
                        <a:rPr lang="en-US" sz="1600" b="0" u="none" strike="noStrike">
                          <a:ln>
                            <a:noFill/>
                          </a:ln>
                          <a:solidFill>
                            <a:schemeClr val="tx1"/>
                          </a:solidFill>
                          <a:effectLst/>
                        </a:rPr>
                        <a:t>±0.11</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extLst>
                  <a:ext uri="{0D108BD9-81ED-4DB2-BD59-A6C34878D82A}">
                    <a16:rowId xmlns:a16="http://schemas.microsoft.com/office/drawing/2014/main" val="1039954047"/>
                  </a:ext>
                </a:extLst>
              </a:tr>
              <a:tr h="367023">
                <a:tc>
                  <a:txBody>
                    <a:bodyPr/>
                    <a:lstStyle/>
                    <a:p>
                      <a:pPr algn="l" fontAlgn="t"/>
                      <a:r>
                        <a:rPr lang="en-US" sz="1600" b="0" u="none" strike="noStrike">
                          <a:ln>
                            <a:noFill/>
                          </a:ln>
                          <a:solidFill>
                            <a:schemeClr val="tx1"/>
                          </a:solidFill>
                          <a:effectLst/>
                        </a:rPr>
                        <a:t>SC4-7 ass+ trans double</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25.74</a:t>
                      </a:r>
                    </a:p>
                    <a:p>
                      <a:pPr algn="ctr" fontAlgn="t"/>
                      <a:r>
                        <a:rPr lang="en-US" sz="1600" b="0" u="none" strike="noStrike">
                          <a:ln>
                            <a:noFill/>
                          </a:ln>
                          <a:solidFill>
                            <a:schemeClr val="tx1"/>
                          </a:solidFill>
                          <a:effectLst/>
                        </a:rPr>
                        <a:t>±0.05</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22.72</a:t>
                      </a:r>
                    </a:p>
                    <a:p>
                      <a:pPr algn="ctr" fontAlgn="t"/>
                      <a:r>
                        <a:rPr lang="en-US" sz="1600" b="0" u="none" strike="noStrike">
                          <a:ln>
                            <a:noFill/>
                          </a:ln>
                          <a:solidFill>
                            <a:schemeClr val="tx1"/>
                          </a:solidFill>
                          <a:effectLst/>
                        </a:rPr>
                        <a:t>±0.13</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tc>
                  <a:txBody>
                    <a:bodyPr/>
                    <a:lstStyle/>
                    <a:p>
                      <a:pPr algn="ctr" fontAlgn="t"/>
                      <a:r>
                        <a:rPr lang="en-US" sz="1600" b="0" u="none" strike="noStrike">
                          <a:ln>
                            <a:noFill/>
                          </a:ln>
                          <a:solidFill>
                            <a:schemeClr val="tx1"/>
                          </a:solidFill>
                          <a:effectLst/>
                        </a:rPr>
                        <a:t>20.88</a:t>
                      </a:r>
                    </a:p>
                    <a:p>
                      <a:pPr algn="ctr" fontAlgn="t"/>
                      <a:r>
                        <a:rPr lang="en-US" sz="1600" b="0" u="none" strike="noStrike">
                          <a:ln>
                            <a:noFill/>
                          </a:ln>
                          <a:solidFill>
                            <a:schemeClr val="tx1"/>
                          </a:solidFill>
                          <a:effectLst/>
                        </a:rPr>
                        <a:t>±0.11</a:t>
                      </a:r>
                      <a:endParaRPr lang="en-US" sz="1600" b="0" i="0" u="none" strike="noStrike">
                        <a:ln>
                          <a:noFill/>
                        </a:ln>
                        <a:solidFill>
                          <a:schemeClr val="tx1"/>
                        </a:solidFill>
                        <a:effectLst/>
                        <a:latin typeface="Microsoft Sans Serif" panose="020B0604020202020204" pitchFamily="34" charset="0"/>
                      </a:endParaRPr>
                    </a:p>
                  </a:txBody>
                  <a:tcPr marL="9525" marR="9525" marT="9525" marB="0"/>
                </a:tc>
                <a:extLst>
                  <a:ext uri="{0D108BD9-81ED-4DB2-BD59-A6C34878D82A}">
                    <a16:rowId xmlns:a16="http://schemas.microsoft.com/office/drawing/2014/main" val="1419434140"/>
                  </a:ext>
                </a:extLst>
              </a:tr>
            </a:tbl>
          </a:graphicData>
        </a:graphic>
      </p:graphicFrame>
      <p:sp>
        <p:nvSpPr>
          <p:cNvPr id="5" name="TextBox 4">
            <a:extLst>
              <a:ext uri="{FF2B5EF4-FFF2-40B4-BE49-F238E27FC236}">
                <a16:creationId xmlns:a16="http://schemas.microsoft.com/office/drawing/2014/main" id="{B64C38D5-6276-5518-B46E-3767732483BD}"/>
              </a:ext>
            </a:extLst>
          </p:cNvPr>
          <p:cNvSpPr txBox="1"/>
          <p:nvPr/>
        </p:nvSpPr>
        <p:spPr>
          <a:xfrm>
            <a:off x="1196191" y="3857203"/>
            <a:ext cx="7075450" cy="923330"/>
          </a:xfrm>
          <a:prstGeom prst="rect">
            <a:avLst/>
          </a:prstGeom>
          <a:noFill/>
        </p:spPr>
        <p:txBody>
          <a:bodyPr wrap="square" rtlCol="0">
            <a:spAutoFit/>
          </a:bodyPr>
          <a:lstStyle/>
          <a:p>
            <a:r>
              <a:rPr lang="en-US"/>
              <a:t>2</a:t>
            </a:r>
            <a:r>
              <a:rPr lang="en-US" baseline="30000"/>
              <a:t>–∆∆Ct </a:t>
            </a:r>
            <a:r>
              <a:rPr lang="en-US"/>
              <a:t>analysis</a:t>
            </a:r>
          </a:p>
          <a:p>
            <a:pPr marL="285750" indent="-285750">
              <a:buFont typeface="Arial" panose="020B0604020202020204" pitchFamily="34" charset="0"/>
              <a:buChar char="•"/>
            </a:pPr>
            <a:r>
              <a:rPr lang="en-US"/>
              <a:t>Compared to SC4-7, the transposon integration increase the </a:t>
            </a:r>
            <a:r>
              <a:rPr lang="en-US" b="1"/>
              <a:t>Cap</a:t>
            </a:r>
            <a:r>
              <a:rPr lang="en-US"/>
              <a:t> copy number to </a:t>
            </a:r>
            <a:r>
              <a:rPr lang="en-US" b="1"/>
              <a:t>1.4-3.1 folds </a:t>
            </a:r>
          </a:p>
        </p:txBody>
      </p:sp>
      <p:sp>
        <p:nvSpPr>
          <p:cNvPr id="3" name="Oval 2">
            <a:extLst>
              <a:ext uri="{FF2B5EF4-FFF2-40B4-BE49-F238E27FC236}">
                <a16:creationId xmlns:a16="http://schemas.microsoft.com/office/drawing/2014/main" id="{79053E72-14DA-C2C1-CDE8-1EE17046B489}"/>
              </a:ext>
            </a:extLst>
          </p:cNvPr>
          <p:cNvSpPr/>
          <p:nvPr/>
        </p:nvSpPr>
        <p:spPr>
          <a:xfrm>
            <a:off x="4572000" y="2538168"/>
            <a:ext cx="777766" cy="1182634"/>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6983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0349-7338-F6DA-8197-98696A4037F4}"/>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32110A32-9E98-9DC3-BFD9-37DE4F60BCCC}"/>
              </a:ext>
            </a:extLst>
          </p:cNvPr>
          <p:cNvSpPr>
            <a:spLocks noGrp="1"/>
          </p:cNvSpPr>
          <p:nvPr>
            <p:ph idx="1"/>
          </p:nvPr>
        </p:nvSpPr>
        <p:spPr/>
        <p:txBody>
          <a:bodyPr vert="horz" lIns="91440" tIns="45720" rIns="91440" bIns="45720" rtlCol="0" anchor="t">
            <a:normAutofit/>
          </a:bodyPr>
          <a:lstStyle/>
          <a:p>
            <a:pPr marL="457200" indent="-457200">
              <a:buFont typeface="+mj-lt"/>
              <a:buAutoNum type="arabicPeriod"/>
            </a:pPr>
            <a:r>
              <a:rPr lang="en-US" sz="2400"/>
              <a:t>Project overview</a:t>
            </a:r>
          </a:p>
          <a:p>
            <a:pPr marL="457200" indent="-457200">
              <a:buFont typeface="+mj-lt"/>
              <a:buAutoNum type="arabicPeriod"/>
            </a:pPr>
            <a:r>
              <a:rPr lang="en-US" sz="2400">
                <a:cs typeface="Calibri"/>
              </a:rPr>
              <a:t>UD Progress</a:t>
            </a:r>
            <a:endParaRPr lang="en-US" sz="2400"/>
          </a:p>
          <a:p>
            <a:pPr marL="457200" indent="-457200">
              <a:buAutoNum type="arabicPeriod"/>
            </a:pPr>
            <a:r>
              <a:rPr lang="en-US" sz="2400"/>
              <a:t>UML Progress</a:t>
            </a:r>
            <a:endParaRPr lang="en-US" sz="2400">
              <a:cs typeface="Calibri" panose="020F0502020204030204"/>
            </a:endParaRPr>
          </a:p>
          <a:p>
            <a:pPr marL="457200" indent="-457200">
              <a:buFont typeface="+mj-lt"/>
              <a:buAutoNum type="arabicPeriod"/>
            </a:pPr>
            <a:r>
              <a:rPr lang="en-US" sz="2400"/>
              <a:t>Action Items</a:t>
            </a:r>
            <a:endParaRPr lang="en-US" sz="2400">
              <a:cs typeface="Calibri"/>
            </a:endParaRPr>
          </a:p>
        </p:txBody>
      </p:sp>
    </p:spTree>
    <p:extLst>
      <p:ext uri="{BB962C8B-B14F-4D97-AF65-F5344CB8AC3E}">
        <p14:creationId xmlns:p14="http://schemas.microsoft.com/office/powerpoint/2010/main" val="351002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DD49-7C09-666C-26CE-9F4EC5745B87}"/>
              </a:ext>
            </a:extLst>
          </p:cNvPr>
          <p:cNvSpPr>
            <a:spLocks noGrp="1"/>
          </p:cNvSpPr>
          <p:nvPr>
            <p:ph type="title"/>
          </p:nvPr>
        </p:nvSpPr>
        <p:spPr>
          <a:xfrm>
            <a:off x="1087974" y="-30062"/>
            <a:ext cx="7622252" cy="1104636"/>
          </a:xfrm>
        </p:spPr>
        <p:txBody>
          <a:bodyPr>
            <a:normAutofit/>
          </a:bodyPr>
          <a:lstStyle/>
          <a:p>
            <a:pPr algn="ctr"/>
            <a:r>
              <a:rPr lang="en-US" sz="3200">
                <a:latin typeface="+mn-lt"/>
                <a:sym typeface="Wingdings" pitchFamily="2" charset="2"/>
              </a:rPr>
              <a:t>Producer cell pool – </a:t>
            </a:r>
            <a:r>
              <a:rPr lang="en-US" sz="3200" err="1">
                <a:latin typeface="+mn-lt"/>
                <a:sym typeface="Wingdings" pitchFamily="2" charset="2"/>
              </a:rPr>
              <a:t>rAAV</a:t>
            </a:r>
            <a:r>
              <a:rPr lang="en-US" sz="3200">
                <a:latin typeface="+mn-lt"/>
                <a:sym typeface="Wingdings" pitchFamily="2" charset="2"/>
              </a:rPr>
              <a:t> production genome titer</a:t>
            </a:r>
            <a:endParaRPr lang="en-US" sz="3200">
              <a:latin typeface="+mn-lt"/>
            </a:endParaRPr>
          </a:p>
        </p:txBody>
      </p:sp>
      <p:graphicFrame>
        <p:nvGraphicFramePr>
          <p:cNvPr id="4" name="Chart 3">
            <a:extLst>
              <a:ext uri="{FF2B5EF4-FFF2-40B4-BE49-F238E27FC236}">
                <a16:creationId xmlns:a16="http://schemas.microsoft.com/office/drawing/2014/main" id="{3A71E4A4-E586-69DC-5AB4-C399F2A573FA}"/>
              </a:ext>
            </a:extLst>
          </p:cNvPr>
          <p:cNvGraphicFramePr>
            <a:graphicFrameLocks/>
          </p:cNvGraphicFramePr>
          <p:nvPr>
            <p:extLst>
              <p:ext uri="{D42A27DB-BD31-4B8C-83A1-F6EECF244321}">
                <p14:modId xmlns:p14="http://schemas.microsoft.com/office/powerpoint/2010/main" val="2535285553"/>
              </p:ext>
            </p:extLst>
          </p:nvPr>
        </p:nvGraphicFramePr>
        <p:xfrm>
          <a:off x="2020711" y="954151"/>
          <a:ext cx="5628483" cy="336949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9FE302E-9D7D-6FB5-B961-8644F45FC6E9}"/>
              </a:ext>
            </a:extLst>
          </p:cNvPr>
          <p:cNvSpPr txBox="1"/>
          <p:nvPr/>
        </p:nvSpPr>
        <p:spPr>
          <a:xfrm>
            <a:off x="847074" y="4421108"/>
            <a:ext cx="8296926" cy="1138773"/>
          </a:xfrm>
          <a:prstGeom prst="rect">
            <a:avLst/>
          </a:prstGeom>
          <a:noFill/>
        </p:spPr>
        <p:txBody>
          <a:bodyPr wrap="square" rtlCol="0">
            <a:spAutoFit/>
          </a:bodyPr>
          <a:lstStyle/>
          <a:p>
            <a:pPr marL="285750" indent="-285750">
              <a:buFont typeface="Arial" panose="020B0604020202020204" pitchFamily="34" charset="0"/>
              <a:buChar char="•"/>
            </a:pPr>
            <a:r>
              <a:rPr lang="en-US" sz="1700"/>
              <a:t>PC (Positive Control): transient transfection with 3 traditional plasmids</a:t>
            </a:r>
          </a:p>
          <a:p>
            <a:pPr marL="285750" indent="-285750">
              <a:buFont typeface="Arial" panose="020B0604020202020204" pitchFamily="34" charset="0"/>
              <a:buChar char="•"/>
            </a:pPr>
            <a:r>
              <a:rPr lang="en-US" sz="1700"/>
              <a:t>SC 4-7 (Single Clone, packaging cell line): transient transfection with 1 transgene plasmid</a:t>
            </a:r>
          </a:p>
          <a:p>
            <a:pPr marL="285750" indent="-285750">
              <a:buFont typeface="Arial" panose="020B0604020202020204" pitchFamily="34" charset="0"/>
              <a:buChar char="•"/>
            </a:pPr>
            <a:r>
              <a:rPr lang="en-US" sz="1700"/>
              <a:t>SC 4-7 seq and double are the producer cell pools</a:t>
            </a:r>
          </a:p>
          <a:p>
            <a:pPr marL="285750" indent="-285750">
              <a:buFont typeface="Arial" panose="020B0604020202020204" pitchFamily="34" charset="0"/>
              <a:buChar char="•"/>
            </a:pPr>
            <a:r>
              <a:rPr lang="en-US" sz="1700"/>
              <a:t>5 dox represents 5 µg/mL doxycycline inducible reagent</a:t>
            </a:r>
          </a:p>
        </p:txBody>
      </p:sp>
    </p:spTree>
    <p:extLst>
      <p:ext uri="{BB962C8B-B14F-4D97-AF65-F5344CB8AC3E}">
        <p14:creationId xmlns:p14="http://schemas.microsoft.com/office/powerpoint/2010/main" val="7476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A7AA6A-0989-47B6-996A-7F4861BDB380}"/>
              </a:ext>
            </a:extLst>
          </p:cNvPr>
          <p:cNvSpPr txBox="1">
            <a:spLocks/>
          </p:cNvSpPr>
          <p:nvPr/>
        </p:nvSpPr>
        <p:spPr>
          <a:xfrm>
            <a:off x="1087974" y="-30062"/>
            <a:ext cx="7622252"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a:latin typeface="+mn-lt"/>
                <a:sym typeface="Wingdings" pitchFamily="2" charset="2"/>
              </a:rPr>
              <a:t>Producer cell pool – </a:t>
            </a:r>
            <a:r>
              <a:rPr lang="en-US" sz="3200" err="1">
                <a:latin typeface="+mn-lt"/>
                <a:sym typeface="Wingdings" pitchFamily="2" charset="2"/>
              </a:rPr>
              <a:t>rAAV</a:t>
            </a:r>
            <a:r>
              <a:rPr lang="en-US" sz="3200">
                <a:latin typeface="+mn-lt"/>
                <a:sym typeface="Wingdings" pitchFamily="2" charset="2"/>
              </a:rPr>
              <a:t> production    capsid titer</a:t>
            </a:r>
            <a:endParaRPr lang="en-US" sz="3200">
              <a:latin typeface="+mn-lt"/>
            </a:endParaRPr>
          </a:p>
        </p:txBody>
      </p:sp>
      <p:graphicFrame>
        <p:nvGraphicFramePr>
          <p:cNvPr id="8" name="Chart 7">
            <a:extLst>
              <a:ext uri="{FF2B5EF4-FFF2-40B4-BE49-F238E27FC236}">
                <a16:creationId xmlns:a16="http://schemas.microsoft.com/office/drawing/2014/main" id="{858B40EF-6E58-B3D1-8966-16D6868B27AA}"/>
              </a:ext>
            </a:extLst>
          </p:cNvPr>
          <p:cNvGraphicFramePr>
            <a:graphicFrameLocks/>
          </p:cNvGraphicFramePr>
          <p:nvPr>
            <p:extLst>
              <p:ext uri="{D42A27DB-BD31-4B8C-83A1-F6EECF244321}">
                <p14:modId xmlns:p14="http://schemas.microsoft.com/office/powerpoint/2010/main" val="536031493"/>
              </p:ext>
            </p:extLst>
          </p:nvPr>
        </p:nvGraphicFramePr>
        <p:xfrm>
          <a:off x="2065867" y="1074574"/>
          <a:ext cx="5386745" cy="336530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D2E8D60-D48B-3F24-9754-DF9D9671F336}"/>
              </a:ext>
            </a:extLst>
          </p:cNvPr>
          <p:cNvSpPr txBox="1"/>
          <p:nvPr/>
        </p:nvSpPr>
        <p:spPr>
          <a:xfrm>
            <a:off x="847074" y="4421108"/>
            <a:ext cx="8296926" cy="1138773"/>
          </a:xfrm>
          <a:prstGeom prst="rect">
            <a:avLst/>
          </a:prstGeom>
          <a:noFill/>
        </p:spPr>
        <p:txBody>
          <a:bodyPr wrap="square" rtlCol="0">
            <a:spAutoFit/>
          </a:bodyPr>
          <a:lstStyle/>
          <a:p>
            <a:pPr marL="285750" indent="-285750">
              <a:buFont typeface="Arial" panose="020B0604020202020204" pitchFamily="34" charset="0"/>
              <a:buChar char="•"/>
            </a:pPr>
            <a:r>
              <a:rPr lang="en-US" sz="1700"/>
              <a:t>PC (Positive Control): transient transfection with 3 traditional plasmids</a:t>
            </a:r>
          </a:p>
          <a:p>
            <a:pPr marL="285750" indent="-285750">
              <a:buFont typeface="Arial" panose="020B0604020202020204" pitchFamily="34" charset="0"/>
              <a:buChar char="•"/>
            </a:pPr>
            <a:r>
              <a:rPr lang="en-US" sz="1700"/>
              <a:t>SC 4-7 (Single Clone, packaging cell line): transient transfection with 1 transgene plasmid</a:t>
            </a:r>
          </a:p>
          <a:p>
            <a:pPr marL="285750" indent="-285750">
              <a:buFont typeface="Arial" panose="020B0604020202020204" pitchFamily="34" charset="0"/>
              <a:buChar char="•"/>
            </a:pPr>
            <a:r>
              <a:rPr lang="en-US" sz="1700"/>
              <a:t>SC 4-7 seq and double are the producer cell pools</a:t>
            </a:r>
          </a:p>
          <a:p>
            <a:pPr marL="285750" indent="-285750">
              <a:buFont typeface="Arial" panose="020B0604020202020204" pitchFamily="34" charset="0"/>
              <a:buChar char="•"/>
            </a:pPr>
            <a:r>
              <a:rPr lang="en-US" sz="1700"/>
              <a:t>5 dox represents 5 µg/mL doxycycline inducible reagent</a:t>
            </a:r>
          </a:p>
        </p:txBody>
      </p:sp>
    </p:spTree>
    <p:extLst>
      <p:ext uri="{BB962C8B-B14F-4D97-AF65-F5344CB8AC3E}">
        <p14:creationId xmlns:p14="http://schemas.microsoft.com/office/powerpoint/2010/main" val="292957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1C8FB56-8A8F-3C97-9661-47D475E7F70E}"/>
              </a:ext>
            </a:extLst>
          </p:cNvPr>
          <p:cNvSpPr txBox="1">
            <a:spLocks/>
          </p:cNvSpPr>
          <p:nvPr/>
        </p:nvSpPr>
        <p:spPr>
          <a:xfrm>
            <a:off x="4600027" y="5058458"/>
            <a:ext cx="300782" cy="27452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1"/>
              </a:spcAft>
            </a:pPr>
            <a:endParaRPr lang="en-US"/>
          </a:p>
        </p:txBody>
      </p:sp>
      <p:sp>
        <p:nvSpPr>
          <p:cNvPr id="5" name="TextBox 4">
            <a:extLst>
              <a:ext uri="{FF2B5EF4-FFF2-40B4-BE49-F238E27FC236}">
                <a16:creationId xmlns:a16="http://schemas.microsoft.com/office/drawing/2014/main" id="{F508ECED-5CBE-82B4-1FA7-BFAFCEBF9663}"/>
              </a:ext>
            </a:extLst>
          </p:cNvPr>
          <p:cNvSpPr txBox="1"/>
          <p:nvPr/>
        </p:nvSpPr>
        <p:spPr>
          <a:xfrm>
            <a:off x="1007867" y="969962"/>
            <a:ext cx="7347857" cy="2309094"/>
          </a:xfrm>
          <a:prstGeom prst="rect">
            <a:avLst/>
          </a:prstGeom>
          <a:noFill/>
        </p:spPr>
        <p:txBody>
          <a:bodyPr wrap="square" lIns="91440" tIns="45720" rIns="91440" bIns="45720" rtlCol="0" anchor="t">
            <a:spAutoFit/>
          </a:bodyPr>
          <a:lstStyle/>
          <a:p>
            <a:r>
              <a:rPr lang="en-US"/>
              <a:t>UML</a:t>
            </a:r>
          </a:p>
          <a:p>
            <a:pPr marL="343535" indent="-343535">
              <a:buFont typeface="Arial" panose="020B0604020202020204" pitchFamily="34" charset="0"/>
              <a:buChar char="•"/>
            </a:pPr>
            <a:r>
              <a:rPr lang="en-US"/>
              <a:t>Single clone isolation for baseline producers </a:t>
            </a:r>
            <a:endParaRPr lang="en-US">
              <a:ea typeface="Calibri" panose="020F0502020204030204"/>
              <a:cs typeface="Calibri" panose="020F0502020204030204"/>
            </a:endParaRPr>
          </a:p>
          <a:p>
            <a:pPr marL="343535" indent="-343535">
              <a:buFont typeface="Arial" panose="020B0604020202020204" pitchFamily="34" charset="0"/>
              <a:buChar char="•"/>
            </a:pPr>
            <a:r>
              <a:rPr lang="en-US"/>
              <a:t>Increase the knock-in efficiency via small molecule addition</a:t>
            </a:r>
            <a:endParaRPr lang="en-US" sz="1805"/>
          </a:p>
          <a:p>
            <a:endParaRPr lang="en-US" sz="1805"/>
          </a:p>
          <a:p>
            <a:r>
              <a:rPr lang="en-US">
                <a:cs typeface="Calibri"/>
              </a:rPr>
              <a:t>UD</a:t>
            </a:r>
            <a:endParaRPr lang="en-US">
              <a:ea typeface="Calibri"/>
              <a:cs typeface="Calibri"/>
            </a:endParaRPr>
          </a:p>
          <a:p>
            <a:pPr marL="285750" indent="-285750">
              <a:buFont typeface="Arial" panose="020B0604020202020204" pitchFamily="34" charset="0"/>
              <a:buChar char="•"/>
            </a:pPr>
            <a:r>
              <a:rPr lang="en-US">
                <a:ea typeface="Calibri"/>
                <a:cs typeface="Calibri"/>
              </a:rPr>
              <a:t>Consider options to control expression dynamics (</a:t>
            </a:r>
            <a:r>
              <a:rPr lang="en-US" err="1">
                <a:ea typeface="Calibri"/>
                <a:cs typeface="Calibri"/>
              </a:rPr>
              <a:t>kozak</a:t>
            </a:r>
            <a:r>
              <a:rPr lang="en-US">
                <a:ea typeface="Calibri"/>
                <a:cs typeface="Calibri"/>
              </a:rPr>
              <a:t> sequences)</a:t>
            </a:r>
          </a:p>
          <a:p>
            <a:pPr marL="285750" indent="-285750">
              <a:buFont typeface="Arial" panose="020B0604020202020204" pitchFamily="34" charset="0"/>
              <a:buChar char="•"/>
            </a:pPr>
            <a:r>
              <a:rPr lang="en-US">
                <a:ea typeface="Calibri"/>
                <a:cs typeface="Calibri"/>
              </a:rPr>
              <a:t>Clone variants of AAV plasmids based on previously tested Tet promoters</a:t>
            </a:r>
          </a:p>
          <a:p>
            <a:pPr marL="285750" indent="-285750">
              <a:buFont typeface="Arial" panose="020B0604020202020204" pitchFamily="34" charset="0"/>
              <a:buChar char="•"/>
            </a:pPr>
            <a:r>
              <a:rPr lang="en-US">
                <a:ea typeface="+mn-lt"/>
                <a:cs typeface="+mn-lt"/>
              </a:rPr>
              <a:t>Explore ways to increase capsid expression through plasmid design</a:t>
            </a:r>
          </a:p>
        </p:txBody>
      </p:sp>
      <p:sp>
        <p:nvSpPr>
          <p:cNvPr id="8" name="Slide Number Placeholder 7">
            <a:extLst>
              <a:ext uri="{FF2B5EF4-FFF2-40B4-BE49-F238E27FC236}">
                <a16:creationId xmlns:a16="http://schemas.microsoft.com/office/drawing/2014/main" id="{1F232ECF-A22E-249F-AD1F-10C47BCB69A1}"/>
              </a:ext>
            </a:extLst>
          </p:cNvPr>
          <p:cNvSpPr>
            <a:spLocks noGrp="1"/>
          </p:cNvSpPr>
          <p:nvPr>
            <p:ph type="sldNum" sz="quarter" idx="12"/>
          </p:nvPr>
        </p:nvSpPr>
        <p:spPr/>
        <p:txBody>
          <a:bodyPr/>
          <a:lstStyle/>
          <a:p>
            <a:fld id="{2369CD1C-47D3-4DD7-8B18-3CB85AE4C537}" type="slidenum">
              <a:rPr lang="en-US" smtClean="0"/>
              <a:t>22</a:t>
            </a:fld>
            <a:endParaRPr lang="en-US"/>
          </a:p>
        </p:txBody>
      </p:sp>
      <p:sp>
        <p:nvSpPr>
          <p:cNvPr id="3" name="TextBox 2">
            <a:extLst>
              <a:ext uri="{FF2B5EF4-FFF2-40B4-BE49-F238E27FC236}">
                <a16:creationId xmlns:a16="http://schemas.microsoft.com/office/drawing/2014/main" id="{0A4E1F6D-7123-87AC-C181-71859ACC4AA3}"/>
              </a:ext>
            </a:extLst>
          </p:cNvPr>
          <p:cNvSpPr txBox="1"/>
          <p:nvPr/>
        </p:nvSpPr>
        <p:spPr>
          <a:xfrm>
            <a:off x="2038376" y="233915"/>
            <a:ext cx="5424083" cy="523220"/>
          </a:xfrm>
          <a:prstGeom prst="rect">
            <a:avLst/>
          </a:prstGeom>
          <a:noFill/>
        </p:spPr>
        <p:txBody>
          <a:bodyPr wrap="square" lIns="91440" tIns="45720" rIns="91440" bIns="45720" rtlCol="0" anchor="t">
            <a:spAutoFit/>
          </a:bodyPr>
          <a:lstStyle/>
          <a:p>
            <a:pPr algn="ctr"/>
            <a:r>
              <a:rPr lang="en-US" sz="2800"/>
              <a:t>Action Items</a:t>
            </a:r>
            <a:endParaRPr lang="en-US"/>
          </a:p>
        </p:txBody>
      </p:sp>
    </p:spTree>
    <p:extLst>
      <p:ext uri="{BB962C8B-B14F-4D97-AF65-F5344CB8AC3E}">
        <p14:creationId xmlns:p14="http://schemas.microsoft.com/office/powerpoint/2010/main" val="3417588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C583038-D931-D200-7353-B3DDC5A51251}"/>
              </a:ext>
            </a:extLst>
          </p:cNvPr>
          <p:cNvGraphicFramePr/>
          <p:nvPr>
            <p:extLst>
              <p:ext uri="{D42A27DB-BD31-4B8C-83A1-F6EECF244321}">
                <p14:modId xmlns:p14="http://schemas.microsoft.com/office/powerpoint/2010/main" val="3357494647"/>
              </p:ext>
            </p:extLst>
          </p:nvPr>
        </p:nvGraphicFramePr>
        <p:xfrm>
          <a:off x="1103372" y="410965"/>
          <a:ext cx="7968709" cy="530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F93E0A5-36B9-A239-DFF4-62F75F7D7C9C}"/>
              </a:ext>
            </a:extLst>
          </p:cNvPr>
          <p:cNvSpPr txBox="1"/>
          <p:nvPr/>
        </p:nvSpPr>
        <p:spPr>
          <a:xfrm>
            <a:off x="1411086" y="-21431"/>
            <a:ext cx="7202998" cy="523220"/>
          </a:xfrm>
          <a:prstGeom prst="rect">
            <a:avLst/>
          </a:prstGeom>
          <a:noFill/>
        </p:spPr>
        <p:txBody>
          <a:bodyPr wrap="square" rtlCol="0">
            <a:spAutoFit/>
          </a:bodyPr>
          <a:lstStyle/>
          <a:p>
            <a:pPr algn="ctr"/>
            <a:r>
              <a:rPr lang="en-US" sz="2800" b="1"/>
              <a:t>Research Sites – Timeline and Milestones</a:t>
            </a:r>
          </a:p>
        </p:txBody>
      </p:sp>
    </p:spTree>
    <p:extLst>
      <p:ext uri="{BB962C8B-B14F-4D97-AF65-F5344CB8AC3E}">
        <p14:creationId xmlns:p14="http://schemas.microsoft.com/office/powerpoint/2010/main" val="92277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12698" y="49624"/>
            <a:ext cx="6497765" cy="590294"/>
          </a:xfrm>
          <a:prstGeom prst="rect">
            <a:avLst/>
          </a:prstGeom>
        </p:spPr>
        <p:txBody>
          <a:bodyPr vert="horz" lIns="76200" tIns="38100" rIns="76200" bIns="3810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67" b="1">
                <a:solidFill>
                  <a:srgbClr val="000090"/>
                </a:solidFill>
                <a:latin typeface="Arial" panose="020B0604020202020204" pitchFamily="34" charset="0"/>
                <a:cs typeface="Arial" panose="020B0604020202020204" pitchFamily="34" charset="0"/>
              </a:rPr>
              <a:t>Industrial Relevance &amp; Need</a:t>
            </a:r>
          </a:p>
        </p:txBody>
      </p:sp>
      <p:sp>
        <p:nvSpPr>
          <p:cNvPr id="2" name="Rectangle 1">
            <a:extLst>
              <a:ext uri="{FF2B5EF4-FFF2-40B4-BE49-F238E27FC236}">
                <a16:creationId xmlns:a16="http://schemas.microsoft.com/office/drawing/2014/main" id="{37DDE44E-8AA5-3A7D-AA10-99F0C6BF9D3C}"/>
              </a:ext>
            </a:extLst>
          </p:cNvPr>
          <p:cNvSpPr/>
          <p:nvPr/>
        </p:nvSpPr>
        <p:spPr>
          <a:xfrm>
            <a:off x="893435" y="3295169"/>
            <a:ext cx="8119936" cy="1938992"/>
          </a:xfrm>
          <a:prstGeom prst="rect">
            <a:avLst/>
          </a:prstGeom>
        </p:spPr>
        <p:txBody>
          <a:bodyPr wrap="square">
            <a:spAutoFit/>
          </a:bodyPr>
          <a:lstStyle/>
          <a:p>
            <a:r>
              <a:rPr lang="en-US" sz="2000">
                <a:solidFill>
                  <a:prstClr val="black">
                    <a:lumMod val="75000"/>
                    <a:lumOff val="25000"/>
                  </a:prstClr>
                </a:solidFill>
                <a:latin typeface="Arial" panose="020B0604020202020204" pitchFamily="34" charset="0"/>
                <a:cs typeface="Arial" panose="020B0604020202020204" pitchFamily="34" charset="0"/>
              </a:rPr>
              <a:t>Drawbacks of the traditional </a:t>
            </a:r>
            <a:r>
              <a:rPr lang="en-US" altLang="zh-CN" sz="2000" err="1">
                <a:solidFill>
                  <a:prstClr val="black">
                    <a:lumMod val="75000"/>
                    <a:lumOff val="25000"/>
                  </a:prstClr>
                </a:solidFill>
                <a:latin typeface="Arial" panose="020B0604020202020204" pitchFamily="34" charset="0"/>
                <a:cs typeface="Arial" panose="020B0604020202020204" pitchFamily="34" charset="0"/>
              </a:rPr>
              <a:t>rAAV</a:t>
            </a:r>
            <a:r>
              <a:rPr lang="zh-CN" altLang="en-US" sz="2000">
                <a:solidFill>
                  <a:prstClr val="black">
                    <a:lumMod val="75000"/>
                    <a:lumOff val="25000"/>
                  </a:prstClr>
                </a:solidFill>
                <a:latin typeface="Arial" panose="020B0604020202020204" pitchFamily="34" charset="0"/>
                <a:cs typeface="Arial" panose="020B0604020202020204" pitchFamily="34" charset="0"/>
              </a:rPr>
              <a:t> </a:t>
            </a:r>
            <a:r>
              <a:rPr lang="en-US" altLang="zh-CN" sz="2000">
                <a:solidFill>
                  <a:prstClr val="black">
                    <a:lumMod val="75000"/>
                    <a:lumOff val="25000"/>
                  </a:prstClr>
                </a:solidFill>
                <a:latin typeface="Arial" panose="020B0604020202020204" pitchFamily="34" charset="0"/>
                <a:cs typeface="Arial" panose="020B0604020202020204" pitchFamily="34" charset="0"/>
              </a:rPr>
              <a:t>production process that uses </a:t>
            </a:r>
            <a:r>
              <a:rPr lang="en-US" sz="2000" b="1" u="sng">
                <a:solidFill>
                  <a:srgbClr val="000000"/>
                </a:solidFill>
                <a:latin typeface="Arial" panose="020B0604020202020204" pitchFamily="34" charset="0"/>
                <a:cs typeface="Arial" panose="020B0604020202020204" pitchFamily="34" charset="0"/>
              </a:rPr>
              <a:t>tran</a:t>
            </a:r>
            <a:r>
              <a:rPr lang="en-US" altLang="zh-CN" sz="2000" b="1" u="sng">
                <a:solidFill>
                  <a:srgbClr val="000000"/>
                </a:solidFill>
                <a:latin typeface="Arial" panose="020B0604020202020204" pitchFamily="34" charset="0"/>
                <a:cs typeface="Arial" panose="020B0604020202020204" pitchFamily="34" charset="0"/>
              </a:rPr>
              <a:t>sient</a:t>
            </a:r>
            <a:r>
              <a:rPr lang="zh-CN" altLang="en-US" sz="2000" b="1" u="sng">
                <a:solidFill>
                  <a:srgbClr val="000000"/>
                </a:solidFill>
                <a:latin typeface="Arial" panose="020B0604020202020204" pitchFamily="34" charset="0"/>
                <a:cs typeface="Arial" panose="020B0604020202020204" pitchFamily="34" charset="0"/>
              </a:rPr>
              <a:t> </a:t>
            </a:r>
            <a:r>
              <a:rPr lang="en-US" altLang="zh-CN" sz="2000" b="1" u="sng">
                <a:solidFill>
                  <a:srgbClr val="000000"/>
                </a:solidFill>
                <a:latin typeface="Arial" panose="020B0604020202020204" pitchFamily="34" charset="0"/>
                <a:cs typeface="Arial" panose="020B0604020202020204" pitchFamily="34" charset="0"/>
              </a:rPr>
              <a:t>transfection </a:t>
            </a:r>
            <a:r>
              <a:rPr lang="en-US" altLang="zh-CN" sz="2000">
                <a:solidFill>
                  <a:prstClr val="black">
                    <a:lumMod val="75000"/>
                    <a:lumOff val="25000"/>
                  </a:prstClr>
                </a:solidFill>
                <a:latin typeface="Arial" panose="020B0604020202020204" pitchFamily="34" charset="0"/>
                <a:cs typeface="Arial" panose="020B0604020202020204" pitchFamily="34" charset="0"/>
              </a:rPr>
              <a:t>in HEK293 cells</a:t>
            </a:r>
          </a:p>
          <a:p>
            <a:pPr marL="457200" indent="-457200">
              <a:buFont typeface="Wingdings" pitchFamily="2" charset="2"/>
              <a:buChar char="Ø"/>
            </a:pPr>
            <a:r>
              <a:rPr lang="en-US" altLang="zh-CN" sz="2000">
                <a:solidFill>
                  <a:prstClr val="black">
                    <a:lumMod val="75000"/>
                    <a:lumOff val="25000"/>
                  </a:prstClr>
                </a:solidFill>
                <a:latin typeface="Arial" panose="020B0604020202020204" pitchFamily="34" charset="0"/>
                <a:cs typeface="Arial" panose="020B0604020202020204" pitchFamily="34" charset="0"/>
              </a:rPr>
              <a:t>Complicated and expensive process consuming considerable amount of transfection reagent and plasmids</a:t>
            </a:r>
          </a:p>
          <a:p>
            <a:pPr marL="457200" indent="-457200">
              <a:buFont typeface="Wingdings" pitchFamily="2" charset="2"/>
              <a:buChar char="Ø"/>
            </a:pPr>
            <a:r>
              <a:rPr lang="en-US" altLang="zh-CN" sz="2000">
                <a:solidFill>
                  <a:prstClr val="black">
                    <a:lumMod val="75000"/>
                    <a:lumOff val="25000"/>
                  </a:prstClr>
                </a:solidFill>
                <a:latin typeface="Arial" panose="020B0604020202020204" pitchFamily="34" charset="0"/>
                <a:cs typeface="Arial" panose="020B0604020202020204" pitchFamily="34" charset="0"/>
              </a:rPr>
              <a:t>The </a:t>
            </a:r>
            <a:r>
              <a:rPr lang="en-US" sz="2000">
                <a:solidFill>
                  <a:prstClr val="black">
                    <a:lumMod val="75000"/>
                    <a:lumOff val="25000"/>
                  </a:prstClr>
                </a:solidFill>
                <a:latin typeface="Arial" panose="020B0604020202020204" pitchFamily="34" charset="0"/>
                <a:cs typeface="Arial" panose="020B0604020202020204" pitchFamily="34" charset="0"/>
              </a:rPr>
              <a:t>lot-to-lot variation of the products </a:t>
            </a:r>
          </a:p>
          <a:p>
            <a:pPr marL="457200" indent="-457200">
              <a:buFont typeface="Wingdings" pitchFamily="2" charset="2"/>
              <a:buChar char="Ø"/>
            </a:pPr>
            <a:r>
              <a:rPr lang="en-US" altLang="zh-CN" sz="2000">
                <a:solidFill>
                  <a:prstClr val="black">
                    <a:lumMod val="75000"/>
                    <a:lumOff val="25000"/>
                  </a:prstClr>
                </a:solidFill>
                <a:latin typeface="Arial" panose="020B0604020202020204" pitchFamily="34" charset="0"/>
                <a:cs typeface="Arial" panose="020B0604020202020204" pitchFamily="34" charset="0"/>
              </a:rPr>
              <a:t>D</a:t>
            </a:r>
            <a:r>
              <a:rPr lang="en-US" sz="2000">
                <a:solidFill>
                  <a:prstClr val="black">
                    <a:lumMod val="75000"/>
                    <a:lumOff val="25000"/>
                  </a:prstClr>
                </a:solidFill>
                <a:latin typeface="Arial" panose="020B0604020202020204" pitchFamily="34" charset="0"/>
                <a:cs typeface="Arial" panose="020B0604020202020204" pitchFamily="34" charset="0"/>
              </a:rPr>
              <a:t>ifficult to scale up </a:t>
            </a:r>
          </a:p>
        </p:txBody>
      </p:sp>
      <p:pic>
        <p:nvPicPr>
          <p:cNvPr id="3" name="Picture 2" descr="Production of AAV by triple transfection. The most common approach to... |  Download Scientific Diagram">
            <a:extLst>
              <a:ext uri="{FF2B5EF4-FFF2-40B4-BE49-F238E27FC236}">
                <a16:creationId xmlns:a16="http://schemas.microsoft.com/office/drawing/2014/main" id="{EA0A1DB7-C095-FF69-1D29-1965A4BF1A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2537" y="639918"/>
            <a:ext cx="3648891" cy="25799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29CB0D-1AEC-855F-3F7C-BED447BC26C5}"/>
              </a:ext>
            </a:extLst>
          </p:cNvPr>
          <p:cNvSpPr txBox="1"/>
          <p:nvPr/>
        </p:nvSpPr>
        <p:spPr>
          <a:xfrm>
            <a:off x="2743598" y="1822122"/>
            <a:ext cx="1428694" cy="369332"/>
          </a:xfrm>
          <a:prstGeom prst="rect">
            <a:avLst/>
          </a:prstGeom>
          <a:noFill/>
        </p:spPr>
        <p:txBody>
          <a:bodyPr wrap="square" rtlCol="0">
            <a:spAutoFit/>
          </a:bodyPr>
          <a:lstStyle/>
          <a:p>
            <a:r>
              <a:rPr lang="en-US" altLang="zh-CN" b="1" u="sng"/>
              <a:t>HEK</a:t>
            </a:r>
            <a:r>
              <a:rPr lang="zh-CN" altLang="en-US" b="1" u="sng"/>
              <a:t> </a:t>
            </a:r>
            <a:r>
              <a:rPr lang="en-US" altLang="zh-CN" b="1" u="sng"/>
              <a:t>293</a:t>
            </a:r>
            <a:r>
              <a:rPr lang="zh-CN" altLang="en-US" b="1" u="sng"/>
              <a:t> </a:t>
            </a:r>
            <a:r>
              <a:rPr lang="en-US" altLang="zh-CN" b="1" u="sng"/>
              <a:t>cells</a:t>
            </a:r>
            <a:endParaRPr lang="en-US" b="1" u="sng"/>
          </a:p>
        </p:txBody>
      </p:sp>
      <p:sp>
        <p:nvSpPr>
          <p:cNvPr id="6" name="Rectangle 5">
            <a:extLst>
              <a:ext uri="{FF2B5EF4-FFF2-40B4-BE49-F238E27FC236}">
                <a16:creationId xmlns:a16="http://schemas.microsoft.com/office/drawing/2014/main" id="{6F7F3B70-7A7A-A042-B1B9-DDA8D3D507A9}"/>
              </a:ext>
            </a:extLst>
          </p:cNvPr>
          <p:cNvSpPr/>
          <p:nvPr/>
        </p:nvSpPr>
        <p:spPr>
          <a:xfrm>
            <a:off x="801612" y="5234161"/>
            <a:ext cx="8119936" cy="400110"/>
          </a:xfrm>
          <a:prstGeom prst="rect">
            <a:avLst/>
          </a:prstGeom>
        </p:spPr>
        <p:txBody>
          <a:bodyPr wrap="square">
            <a:spAutoFit/>
          </a:bodyPr>
          <a:lstStyle/>
          <a:p>
            <a:pPr algn="ctr"/>
            <a:r>
              <a:rPr lang="en-US" sz="2000" b="1">
                <a:solidFill>
                  <a:srgbClr val="FF0000"/>
                </a:solidFill>
                <a:latin typeface="Arial" panose="020B0604020202020204" pitchFamily="34" charset="0"/>
                <a:cs typeface="Arial" panose="020B0604020202020204" pitchFamily="34" charset="0"/>
              </a:rPr>
              <a:t>A stable producer of </a:t>
            </a:r>
            <a:r>
              <a:rPr lang="en-US" sz="2000" b="1" err="1">
                <a:solidFill>
                  <a:srgbClr val="FF0000"/>
                </a:solidFill>
                <a:latin typeface="Arial" panose="020B0604020202020204" pitchFamily="34" charset="0"/>
                <a:cs typeface="Arial" panose="020B0604020202020204" pitchFamily="34" charset="0"/>
              </a:rPr>
              <a:t>rAAV</a:t>
            </a:r>
            <a:r>
              <a:rPr lang="en-US" sz="2000" b="1">
                <a:solidFill>
                  <a:srgbClr val="FF0000"/>
                </a:solidFill>
                <a:latin typeface="Arial" panose="020B0604020202020204" pitchFamily="34" charset="0"/>
                <a:cs typeface="Arial" panose="020B0604020202020204" pitchFamily="34" charset="0"/>
              </a:rPr>
              <a:t> is needed!</a:t>
            </a:r>
          </a:p>
        </p:txBody>
      </p:sp>
    </p:spTree>
    <p:extLst>
      <p:ext uri="{BB962C8B-B14F-4D97-AF65-F5344CB8AC3E}">
        <p14:creationId xmlns:p14="http://schemas.microsoft.com/office/powerpoint/2010/main" val="379850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206736" y="2577187"/>
            <a:ext cx="6497765" cy="848018"/>
          </a:xfrm>
          <a:prstGeom prst="rect">
            <a:avLst/>
          </a:prstGeom>
        </p:spPr>
        <p:txBody>
          <a:bodyPr vert="horz" lIns="76200" tIns="38100" rIns="76200" bIns="3810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67" b="1">
                <a:solidFill>
                  <a:srgbClr val="000090"/>
                </a:solidFill>
                <a:latin typeface="Arial" panose="020B0604020202020204" pitchFamily="34" charset="0"/>
                <a:cs typeface="Arial" panose="020B0604020202020204" pitchFamily="34" charset="0"/>
              </a:rPr>
              <a:t>Objectives</a:t>
            </a:r>
          </a:p>
        </p:txBody>
      </p:sp>
      <p:sp>
        <p:nvSpPr>
          <p:cNvPr id="2" name="TextBox 1">
            <a:extLst>
              <a:ext uri="{FF2B5EF4-FFF2-40B4-BE49-F238E27FC236}">
                <a16:creationId xmlns:a16="http://schemas.microsoft.com/office/drawing/2014/main" id="{81C85F51-F37C-E71B-562D-6A974649F543}"/>
              </a:ext>
            </a:extLst>
          </p:cNvPr>
          <p:cNvSpPr txBox="1"/>
          <p:nvPr/>
        </p:nvSpPr>
        <p:spPr>
          <a:xfrm>
            <a:off x="1133771" y="3425205"/>
            <a:ext cx="7709921" cy="2339102"/>
          </a:xfrm>
          <a:prstGeom prst="rect">
            <a:avLst/>
          </a:prstGeom>
          <a:noFill/>
        </p:spPr>
        <p:txBody>
          <a:bodyPr wrap="square">
            <a:spAutoFit/>
          </a:bodyPr>
          <a:lstStyle/>
          <a:p>
            <a:pPr marL="457200" indent="-457200">
              <a:buFont typeface="+mj-lt"/>
              <a:buAutoNum type="arabicPeriod"/>
            </a:pPr>
            <a:r>
              <a:rPr lang="en-US">
                <a:solidFill>
                  <a:schemeClr val="tx1">
                    <a:lumMod val="75000"/>
                    <a:lumOff val="25000"/>
                  </a:schemeClr>
                </a:solidFill>
                <a:latin typeface="Arial" panose="020B0604020202020204" pitchFamily="34" charset="0"/>
                <a:cs typeface="Arial" panose="020B0604020202020204" pitchFamily="34" charset="0"/>
              </a:rPr>
              <a:t>Refactor </a:t>
            </a:r>
            <a:r>
              <a:rPr lang="en-US" err="1">
                <a:solidFill>
                  <a:schemeClr val="tx1">
                    <a:lumMod val="75000"/>
                    <a:lumOff val="25000"/>
                  </a:schemeClr>
                </a:solidFill>
                <a:latin typeface="Arial" panose="020B0604020202020204" pitchFamily="34" charset="0"/>
                <a:cs typeface="Arial" panose="020B0604020202020204" pitchFamily="34" charset="0"/>
              </a:rPr>
              <a:t>rAAV</a:t>
            </a:r>
            <a:r>
              <a:rPr lang="en-US">
                <a:solidFill>
                  <a:schemeClr val="tx1">
                    <a:lumMod val="75000"/>
                    <a:lumOff val="25000"/>
                  </a:schemeClr>
                </a:solidFill>
                <a:latin typeface="Arial" panose="020B0604020202020204" pitchFamily="34" charset="0"/>
                <a:cs typeface="Arial" panose="020B0604020202020204" pitchFamily="34" charset="0"/>
              </a:rPr>
              <a:t> rep, cap, and helper genes using variations of the inducible Tet-off promoter</a:t>
            </a:r>
          </a:p>
          <a:p>
            <a:pPr marL="457200" indent="-457200">
              <a:buFont typeface="+mj-lt"/>
              <a:buAutoNum type="arabicPeriod"/>
            </a:pPr>
            <a:r>
              <a:rPr lang="en-US">
                <a:solidFill>
                  <a:schemeClr val="tx1">
                    <a:lumMod val="75000"/>
                    <a:lumOff val="25000"/>
                  </a:schemeClr>
                </a:solidFill>
                <a:latin typeface="Arial" panose="020B0604020202020204" pitchFamily="34" charset="0"/>
                <a:cs typeface="Arial" panose="020B0604020202020204" pitchFamily="34" charset="0"/>
              </a:rPr>
              <a:t>Optimize the </a:t>
            </a:r>
            <a:r>
              <a:rPr lang="en-US" err="1">
                <a:solidFill>
                  <a:schemeClr val="tx1">
                    <a:lumMod val="75000"/>
                    <a:lumOff val="25000"/>
                  </a:schemeClr>
                </a:solidFill>
                <a:latin typeface="Arial" panose="020B0604020202020204" pitchFamily="34" charset="0"/>
                <a:cs typeface="Arial" panose="020B0604020202020204" pitchFamily="34" charset="0"/>
              </a:rPr>
              <a:t>rAAV</a:t>
            </a:r>
            <a:r>
              <a:rPr lang="en-US">
                <a:solidFill>
                  <a:schemeClr val="tx1">
                    <a:lumMod val="75000"/>
                    <a:lumOff val="25000"/>
                  </a:schemeClr>
                </a:solidFill>
                <a:latin typeface="Arial" panose="020B0604020202020204" pitchFamily="34" charset="0"/>
                <a:cs typeface="Arial" panose="020B0604020202020204" pitchFamily="34" charset="0"/>
              </a:rPr>
              <a:t> rep, cap, and helper gene expression levels for high titer </a:t>
            </a:r>
            <a:r>
              <a:rPr lang="en-US" err="1">
                <a:solidFill>
                  <a:schemeClr val="tx1">
                    <a:lumMod val="75000"/>
                    <a:lumOff val="25000"/>
                  </a:schemeClr>
                </a:solidFill>
                <a:latin typeface="Arial" panose="020B0604020202020204" pitchFamily="34" charset="0"/>
                <a:cs typeface="Arial" panose="020B0604020202020204" pitchFamily="34" charset="0"/>
              </a:rPr>
              <a:t>rAAV</a:t>
            </a:r>
            <a:r>
              <a:rPr lang="en-US">
                <a:solidFill>
                  <a:schemeClr val="tx1">
                    <a:lumMod val="75000"/>
                    <a:lumOff val="25000"/>
                  </a:schemeClr>
                </a:solidFill>
                <a:latin typeface="Arial" panose="020B0604020202020204" pitchFamily="34" charset="0"/>
                <a:cs typeface="Arial" panose="020B0604020202020204" pitchFamily="34" charset="0"/>
              </a:rPr>
              <a:t>, by Kozak sequences and degrons</a:t>
            </a:r>
          </a:p>
          <a:p>
            <a:pPr marL="457200" indent="-457200">
              <a:buFont typeface="+mj-lt"/>
              <a:buAutoNum type="arabicPeriod"/>
            </a:pPr>
            <a:r>
              <a:rPr lang="en-US">
                <a:solidFill>
                  <a:schemeClr val="tx1">
                    <a:lumMod val="75000"/>
                    <a:lumOff val="25000"/>
                  </a:schemeClr>
                </a:solidFill>
                <a:latin typeface="Arial" panose="020B0604020202020204" pitchFamily="34" charset="0"/>
                <a:cs typeface="Arial" panose="020B0604020202020204" pitchFamily="34" charset="0"/>
              </a:rPr>
              <a:t>Establish an inducible stable producer cell line with site specific integration in well-known human genomic safe harbors for </a:t>
            </a:r>
            <a:r>
              <a:rPr lang="en-US" err="1">
                <a:solidFill>
                  <a:schemeClr val="tx1">
                    <a:lumMod val="75000"/>
                    <a:lumOff val="25000"/>
                  </a:schemeClr>
                </a:solidFill>
                <a:latin typeface="Arial" panose="020B0604020202020204" pitchFamily="34" charset="0"/>
                <a:cs typeface="Arial" panose="020B0604020202020204" pitchFamily="34" charset="0"/>
              </a:rPr>
              <a:t>rAAV</a:t>
            </a:r>
            <a:r>
              <a:rPr lang="en-US">
                <a:solidFill>
                  <a:schemeClr val="tx1">
                    <a:lumMod val="75000"/>
                    <a:lumOff val="25000"/>
                  </a:schemeClr>
                </a:solidFill>
                <a:latin typeface="Arial" panose="020B0604020202020204" pitchFamily="34" charset="0"/>
                <a:cs typeface="Arial" panose="020B0604020202020204" pitchFamily="34" charset="0"/>
              </a:rPr>
              <a:t> production</a:t>
            </a:r>
          </a:p>
          <a:p>
            <a:pPr marL="457200" indent="-457200">
              <a:buFont typeface="+mj-lt"/>
              <a:buAutoNum type="arabicPeriod"/>
            </a:pPr>
            <a:endParaRPr lang="en-US" sz="200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7A54BD62-33A9-A32D-90BF-04E1C872F79B}"/>
              </a:ext>
            </a:extLst>
          </p:cNvPr>
          <p:cNvSpPr txBox="1">
            <a:spLocks/>
          </p:cNvSpPr>
          <p:nvPr/>
        </p:nvSpPr>
        <p:spPr>
          <a:xfrm>
            <a:off x="1451285" y="123809"/>
            <a:ext cx="6497765" cy="848018"/>
          </a:xfrm>
          <a:prstGeom prst="rect">
            <a:avLst/>
          </a:prstGeom>
        </p:spPr>
        <p:txBody>
          <a:bodyPr vert="horz" lIns="76200" tIns="38100" rIns="76200" bIns="3810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67" b="1">
                <a:solidFill>
                  <a:srgbClr val="000090"/>
                </a:solidFill>
                <a:latin typeface="Arial" panose="020B0604020202020204" pitchFamily="34" charset="0"/>
                <a:cs typeface="Arial" panose="020B0604020202020204" pitchFamily="34" charset="0"/>
              </a:rPr>
              <a:t>Project Goals</a:t>
            </a:r>
          </a:p>
        </p:txBody>
      </p:sp>
      <p:sp>
        <p:nvSpPr>
          <p:cNvPr id="4" name="TextBox 3">
            <a:extLst>
              <a:ext uri="{FF2B5EF4-FFF2-40B4-BE49-F238E27FC236}">
                <a16:creationId xmlns:a16="http://schemas.microsoft.com/office/drawing/2014/main" id="{A94B8C26-BF63-0517-D9D9-F2F7DEE23566}"/>
              </a:ext>
            </a:extLst>
          </p:cNvPr>
          <p:cNvSpPr txBox="1"/>
          <p:nvPr/>
        </p:nvSpPr>
        <p:spPr>
          <a:xfrm>
            <a:off x="1133771" y="1092981"/>
            <a:ext cx="7591477" cy="1908215"/>
          </a:xfrm>
          <a:prstGeom prst="rect">
            <a:avLst/>
          </a:prstGeom>
          <a:noFill/>
        </p:spPr>
        <p:txBody>
          <a:bodyPr wrap="square">
            <a:spAutoFit/>
          </a:bodyPr>
          <a:lstStyle/>
          <a:p>
            <a:pPr marL="342900" indent="-342900">
              <a:buFont typeface="Arial" panose="020B0604020202020204" pitchFamily="34" charset="0"/>
              <a:buChar char="•"/>
            </a:pPr>
            <a:r>
              <a:rPr lang="en-US" sz="2000">
                <a:solidFill>
                  <a:schemeClr val="tx1">
                    <a:lumMod val="75000"/>
                    <a:lumOff val="25000"/>
                  </a:schemeClr>
                </a:solidFill>
                <a:latin typeface="Arial" panose="020B0604020202020204" pitchFamily="34" charset="0"/>
                <a:cs typeface="Arial" panose="020B0604020202020204" pitchFamily="34" charset="0"/>
              </a:rPr>
              <a:t>Design </a:t>
            </a:r>
            <a:r>
              <a:rPr lang="en-US" sz="2000" b="1">
                <a:latin typeface="Arial" panose="020B0604020202020204" pitchFamily="34" charset="0"/>
                <a:cs typeface="Arial" panose="020B0604020202020204" pitchFamily="34" charset="0"/>
              </a:rPr>
              <a:t>inducible circuits</a:t>
            </a:r>
            <a:r>
              <a:rPr lang="en-US" sz="2000">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that can regulate the timing and level of gene expression for all components necessary to make </a:t>
            </a:r>
            <a:r>
              <a:rPr lang="en-US" sz="2000" err="1">
                <a:solidFill>
                  <a:schemeClr val="tx1">
                    <a:lumMod val="75000"/>
                    <a:lumOff val="25000"/>
                  </a:schemeClr>
                </a:solidFill>
                <a:latin typeface="Arial" panose="020B0604020202020204" pitchFamily="34" charset="0"/>
                <a:cs typeface="Arial" panose="020B0604020202020204" pitchFamily="34" charset="0"/>
              </a:rPr>
              <a:t>rAAV</a:t>
            </a:r>
            <a:endParaRPr lang="en-US" altLang="zh-CN" sz="200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zh-CN" sz="2000">
                <a:solidFill>
                  <a:schemeClr val="tx1">
                    <a:lumMod val="75000"/>
                    <a:lumOff val="25000"/>
                  </a:schemeClr>
                </a:solidFill>
                <a:latin typeface="Arial" panose="020B0604020202020204" pitchFamily="34" charset="0"/>
                <a:cs typeface="Arial" panose="020B0604020202020204" pitchFamily="34" charset="0"/>
              </a:rPr>
              <a:t>Develop</a:t>
            </a:r>
            <a:r>
              <a:rPr lang="zh-CN" altLang="en-US" sz="2000">
                <a:solidFill>
                  <a:schemeClr val="tx1">
                    <a:lumMod val="75000"/>
                    <a:lumOff val="25000"/>
                  </a:schemeClr>
                </a:solidFill>
                <a:latin typeface="Arial" panose="020B0604020202020204" pitchFamily="34" charset="0"/>
                <a:cs typeface="Arial" panose="020B0604020202020204" pitchFamily="34" charset="0"/>
              </a:rPr>
              <a:t> </a:t>
            </a:r>
            <a:r>
              <a:rPr lang="en-US" sz="2000">
                <a:solidFill>
                  <a:schemeClr val="tx1">
                    <a:lumMod val="75000"/>
                    <a:lumOff val="25000"/>
                  </a:schemeClr>
                </a:solidFill>
                <a:latin typeface="Arial" panose="020B0604020202020204" pitchFamily="34" charset="0"/>
                <a:cs typeface="Arial" panose="020B0604020202020204" pitchFamily="34" charset="0"/>
              </a:rPr>
              <a:t>an </a:t>
            </a:r>
            <a:r>
              <a:rPr lang="en-US" sz="2000" b="1">
                <a:solidFill>
                  <a:schemeClr val="tx1">
                    <a:lumMod val="75000"/>
                    <a:lumOff val="25000"/>
                  </a:schemeClr>
                </a:solidFill>
                <a:latin typeface="Arial" panose="020B0604020202020204" pitchFamily="34" charset="0"/>
                <a:cs typeface="Arial" panose="020B0604020202020204" pitchFamily="34" charset="0"/>
              </a:rPr>
              <a:t>inducible stable producer </a:t>
            </a:r>
            <a:r>
              <a:rPr lang="en-US" sz="2000">
                <a:solidFill>
                  <a:schemeClr val="tx1">
                    <a:lumMod val="75000"/>
                    <a:lumOff val="25000"/>
                  </a:schemeClr>
                </a:solidFill>
                <a:latin typeface="Arial" panose="020B0604020202020204" pitchFamily="34" charset="0"/>
                <a:cs typeface="Arial" panose="020B0604020202020204" pitchFamily="34" charset="0"/>
              </a:rPr>
              <a:t>cell line with          </a:t>
            </a:r>
            <a:r>
              <a:rPr lang="en-US" sz="2000" b="1">
                <a:solidFill>
                  <a:schemeClr val="tx1">
                    <a:lumMod val="75000"/>
                    <a:lumOff val="25000"/>
                  </a:schemeClr>
                </a:solidFill>
                <a:latin typeface="Arial" panose="020B0604020202020204" pitchFamily="34" charset="0"/>
                <a:cs typeface="Arial" panose="020B0604020202020204" pitchFamily="34" charset="0"/>
              </a:rPr>
              <a:t>site-specific integration </a:t>
            </a:r>
            <a:r>
              <a:rPr lang="en-US" sz="2000">
                <a:solidFill>
                  <a:schemeClr val="tx1">
                    <a:lumMod val="75000"/>
                    <a:lumOff val="25000"/>
                  </a:schemeClr>
                </a:solidFill>
                <a:latin typeface="Arial" panose="020B0604020202020204" pitchFamily="34" charset="0"/>
                <a:cs typeface="Arial" panose="020B0604020202020204" pitchFamily="34" charset="0"/>
              </a:rPr>
              <a:t>for extensible </a:t>
            </a:r>
            <a:r>
              <a:rPr lang="en-US" sz="2000" err="1">
                <a:solidFill>
                  <a:schemeClr val="tx1">
                    <a:lumMod val="75000"/>
                    <a:lumOff val="25000"/>
                  </a:schemeClr>
                </a:solidFill>
                <a:latin typeface="Arial" panose="020B0604020202020204" pitchFamily="34" charset="0"/>
                <a:cs typeface="Arial" panose="020B0604020202020204" pitchFamily="34" charset="0"/>
              </a:rPr>
              <a:t>rAAV</a:t>
            </a:r>
            <a:r>
              <a:rPr lang="en-US" sz="2000">
                <a:solidFill>
                  <a:schemeClr val="tx1">
                    <a:lumMod val="75000"/>
                    <a:lumOff val="25000"/>
                  </a:schemeClr>
                </a:solidFill>
                <a:latin typeface="Arial" panose="020B0604020202020204" pitchFamily="34" charset="0"/>
                <a:cs typeface="Arial" panose="020B0604020202020204" pitchFamily="34" charset="0"/>
              </a:rPr>
              <a:t> production</a:t>
            </a:r>
            <a:r>
              <a:rPr lang="zh-CN" altLang="en-US" sz="2000">
                <a:solidFill>
                  <a:schemeClr val="tx1">
                    <a:lumMod val="75000"/>
                    <a:lumOff val="25000"/>
                  </a:schemeClr>
                </a:solidFill>
                <a:latin typeface="Arial" panose="020B0604020202020204" pitchFamily="34" charset="0"/>
                <a:cs typeface="Arial" panose="020B0604020202020204" pitchFamily="34" charset="0"/>
              </a:rPr>
              <a:t> </a:t>
            </a:r>
            <a:endParaRPr lang="en-US" altLang="zh-CN" sz="2000">
              <a:solidFill>
                <a:schemeClr val="tx1">
                  <a:lumMod val="75000"/>
                  <a:lumOff val="25000"/>
                </a:schemeClr>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8776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7547F-243B-39C5-6E2B-1D10C498E19F}"/>
              </a:ext>
            </a:extLst>
          </p:cNvPr>
          <p:cNvSpPr>
            <a:spLocks noGrp="1"/>
          </p:cNvSpPr>
          <p:nvPr>
            <p:ph type="title"/>
          </p:nvPr>
        </p:nvSpPr>
        <p:spPr>
          <a:xfrm>
            <a:off x="2468807" y="1711140"/>
            <a:ext cx="4206386" cy="1446729"/>
          </a:xfrm>
        </p:spPr>
        <p:txBody>
          <a:bodyPr>
            <a:normAutofit/>
          </a:bodyPr>
          <a:lstStyle/>
          <a:p>
            <a:pPr algn="ctr"/>
            <a:r>
              <a:rPr lang="en-US" sz="4800"/>
              <a:t>UD Progress</a:t>
            </a:r>
          </a:p>
        </p:txBody>
      </p:sp>
    </p:spTree>
    <p:extLst>
      <p:ext uri="{BB962C8B-B14F-4D97-AF65-F5344CB8AC3E}">
        <p14:creationId xmlns:p14="http://schemas.microsoft.com/office/powerpoint/2010/main" val="351803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AC5139-FE1D-D98E-14B1-8693DDA6D7ED}"/>
              </a:ext>
            </a:extLst>
          </p:cNvPr>
          <p:cNvSpPr txBox="1"/>
          <p:nvPr/>
        </p:nvSpPr>
        <p:spPr>
          <a:xfrm>
            <a:off x="2350094" y="-1197"/>
            <a:ext cx="5424083" cy="523220"/>
          </a:xfrm>
          <a:prstGeom prst="rect">
            <a:avLst/>
          </a:prstGeom>
          <a:noFill/>
        </p:spPr>
        <p:txBody>
          <a:bodyPr wrap="square" lIns="91440" tIns="45720" rIns="91440" bIns="45720" rtlCol="0" anchor="t">
            <a:spAutoFit/>
          </a:bodyPr>
          <a:lstStyle/>
          <a:p>
            <a:pPr algn="ctr"/>
            <a:r>
              <a:rPr lang="en-US" altLang="zh-CN" sz="2800" b="1">
                <a:solidFill>
                  <a:srgbClr val="000090"/>
                </a:solidFill>
                <a:latin typeface="Arial"/>
                <a:ea typeface="等线"/>
                <a:cs typeface="Arial"/>
              </a:rPr>
              <a:t>Plasmid Design</a:t>
            </a:r>
            <a:endParaRPr lang="en-US">
              <a:cs typeface="Calibri" panose="020F0502020204030204"/>
            </a:endParaRPr>
          </a:p>
        </p:txBody>
      </p:sp>
      <p:pic>
        <p:nvPicPr>
          <p:cNvPr id="2" name="Picture 1">
            <a:extLst>
              <a:ext uri="{FF2B5EF4-FFF2-40B4-BE49-F238E27FC236}">
                <a16:creationId xmlns:a16="http://schemas.microsoft.com/office/drawing/2014/main" id="{B7177625-5F4D-F9C4-C461-650AB5A22189}"/>
              </a:ext>
            </a:extLst>
          </p:cNvPr>
          <p:cNvPicPr>
            <a:picLocks noChangeAspect="1"/>
          </p:cNvPicPr>
          <p:nvPr/>
        </p:nvPicPr>
        <p:blipFill>
          <a:blip r:embed="rId2"/>
          <a:stretch>
            <a:fillRect/>
          </a:stretch>
        </p:blipFill>
        <p:spPr>
          <a:xfrm>
            <a:off x="1462325" y="520771"/>
            <a:ext cx="7201931" cy="5041650"/>
          </a:xfrm>
          <a:prstGeom prst="rect">
            <a:avLst/>
          </a:prstGeom>
        </p:spPr>
      </p:pic>
    </p:spTree>
    <p:extLst>
      <p:ext uri="{BB962C8B-B14F-4D97-AF65-F5344CB8AC3E}">
        <p14:creationId xmlns:p14="http://schemas.microsoft.com/office/powerpoint/2010/main" val="343340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AC5139-FE1D-D98E-14B1-8693DDA6D7ED}"/>
              </a:ext>
            </a:extLst>
          </p:cNvPr>
          <p:cNvSpPr txBox="1"/>
          <p:nvPr/>
        </p:nvSpPr>
        <p:spPr>
          <a:xfrm>
            <a:off x="2350094" y="-1197"/>
            <a:ext cx="5424083" cy="523220"/>
          </a:xfrm>
          <a:prstGeom prst="rect">
            <a:avLst/>
          </a:prstGeom>
          <a:noFill/>
        </p:spPr>
        <p:txBody>
          <a:bodyPr wrap="square" lIns="91440" tIns="45720" rIns="91440" bIns="45720" rtlCol="0" anchor="t">
            <a:spAutoFit/>
          </a:bodyPr>
          <a:lstStyle/>
          <a:p>
            <a:pPr algn="ctr"/>
            <a:r>
              <a:rPr lang="en-US" altLang="zh-CN" sz="2800" b="1">
                <a:solidFill>
                  <a:srgbClr val="000090"/>
                </a:solidFill>
                <a:latin typeface="Arial"/>
                <a:ea typeface="等线"/>
                <a:cs typeface="Arial"/>
              </a:rPr>
              <a:t>Fragment Design</a:t>
            </a:r>
            <a:endParaRPr lang="en-US">
              <a:cs typeface="Calibri" panose="020F0502020204030204"/>
            </a:endParaRPr>
          </a:p>
        </p:txBody>
      </p:sp>
      <p:graphicFrame>
        <p:nvGraphicFramePr>
          <p:cNvPr id="9" name="Table 9">
            <a:extLst>
              <a:ext uri="{FF2B5EF4-FFF2-40B4-BE49-F238E27FC236}">
                <a16:creationId xmlns:a16="http://schemas.microsoft.com/office/drawing/2014/main" id="{164BCED8-64FE-4F5F-75A1-234E7F804FC3}"/>
              </a:ext>
            </a:extLst>
          </p:cNvPr>
          <p:cNvGraphicFramePr>
            <a:graphicFrameLocks noGrp="1"/>
          </p:cNvGraphicFramePr>
          <p:nvPr>
            <p:extLst>
              <p:ext uri="{D42A27DB-BD31-4B8C-83A1-F6EECF244321}">
                <p14:modId xmlns:p14="http://schemas.microsoft.com/office/powerpoint/2010/main" val="902496386"/>
              </p:ext>
            </p:extLst>
          </p:nvPr>
        </p:nvGraphicFramePr>
        <p:xfrm>
          <a:off x="1291112" y="1170436"/>
          <a:ext cx="3320788" cy="2696301"/>
        </p:xfrm>
        <a:graphic>
          <a:graphicData uri="http://schemas.openxmlformats.org/drawingml/2006/table">
            <a:tbl>
              <a:tblPr firstRow="1" bandRow="1">
                <a:tableStyleId>{5C22544A-7EE6-4342-B048-85BDC9FD1C3A}</a:tableStyleId>
              </a:tblPr>
              <a:tblGrid>
                <a:gridCol w="1660394">
                  <a:extLst>
                    <a:ext uri="{9D8B030D-6E8A-4147-A177-3AD203B41FA5}">
                      <a16:colId xmlns:a16="http://schemas.microsoft.com/office/drawing/2014/main" val="2672030604"/>
                    </a:ext>
                  </a:extLst>
                </a:gridCol>
                <a:gridCol w="1660394">
                  <a:extLst>
                    <a:ext uri="{9D8B030D-6E8A-4147-A177-3AD203B41FA5}">
                      <a16:colId xmlns:a16="http://schemas.microsoft.com/office/drawing/2014/main" val="3752208578"/>
                    </a:ext>
                  </a:extLst>
                </a:gridCol>
              </a:tblGrid>
              <a:tr h="364581">
                <a:tc>
                  <a:txBody>
                    <a:bodyPr/>
                    <a:lstStyle/>
                    <a:p>
                      <a:endParaRPr lang="en-US"/>
                    </a:p>
                  </a:txBody>
                  <a:tcPr/>
                </a:tc>
                <a:tc>
                  <a:txBody>
                    <a:bodyPr/>
                    <a:lstStyle/>
                    <a:p>
                      <a:r>
                        <a:rPr lang="en-US"/>
                        <a:t>Rep78/68</a:t>
                      </a:r>
                    </a:p>
                  </a:txBody>
                  <a:tcPr/>
                </a:tc>
                <a:extLst>
                  <a:ext uri="{0D108BD9-81ED-4DB2-BD59-A6C34878D82A}">
                    <a16:rowId xmlns:a16="http://schemas.microsoft.com/office/drawing/2014/main" val="1965454893"/>
                  </a:ext>
                </a:extLst>
              </a:tr>
              <a:tr h="492185">
                <a:tc>
                  <a:txBody>
                    <a:bodyPr/>
                    <a:lstStyle/>
                    <a:p>
                      <a:r>
                        <a:rPr lang="en-US"/>
                        <a:t>Sequence Change (AA)</a:t>
                      </a:r>
                    </a:p>
                  </a:txBody>
                  <a:tcPr/>
                </a:tc>
                <a:tc>
                  <a:txBody>
                    <a:bodyPr/>
                    <a:lstStyle/>
                    <a:p>
                      <a:r>
                        <a:rPr lang="en-US"/>
                        <a:t>225: ATG → GGG</a:t>
                      </a:r>
                    </a:p>
                  </a:txBody>
                  <a:tcPr/>
                </a:tc>
                <a:extLst>
                  <a:ext uri="{0D108BD9-81ED-4DB2-BD59-A6C34878D82A}">
                    <a16:rowId xmlns:a16="http://schemas.microsoft.com/office/drawing/2014/main" val="2649772959"/>
                  </a:ext>
                </a:extLst>
              </a:tr>
              <a:tr h="492185">
                <a:tc>
                  <a:txBody>
                    <a:bodyPr/>
                    <a:lstStyle/>
                    <a:p>
                      <a:r>
                        <a:rPr lang="en-US"/>
                        <a:t>Reason</a:t>
                      </a:r>
                    </a:p>
                  </a:txBody>
                  <a:tcPr/>
                </a:tc>
                <a:tc>
                  <a:txBody>
                    <a:bodyPr/>
                    <a:lstStyle/>
                    <a:p>
                      <a:r>
                        <a:rPr lang="en-US"/>
                        <a:t>Removal of p19 start codon</a:t>
                      </a:r>
                    </a:p>
                  </a:txBody>
                  <a:tcPr/>
                </a:tc>
                <a:extLst>
                  <a:ext uri="{0D108BD9-81ED-4DB2-BD59-A6C34878D82A}">
                    <a16:rowId xmlns:a16="http://schemas.microsoft.com/office/drawing/2014/main" val="55365802"/>
                  </a:ext>
                </a:extLst>
              </a:tr>
              <a:tr h="1093740">
                <a:tc>
                  <a:txBody>
                    <a:bodyPr/>
                    <a:lstStyle/>
                    <a:p>
                      <a:r>
                        <a:rPr lang="en-US"/>
                        <a:t>Comments</a:t>
                      </a:r>
                    </a:p>
                  </a:txBody>
                  <a:tcPr/>
                </a:tc>
                <a:tc>
                  <a:txBody>
                    <a:bodyPr/>
                    <a:lstStyle/>
                    <a:p>
                      <a:r>
                        <a:rPr lang="en-US"/>
                        <a:t>Previous work reported the silencing of the p19 promoter through the mutation of the start codon</a:t>
                      </a:r>
                      <a:r>
                        <a:rPr lang="en-US" baseline="30000"/>
                        <a:t>1</a:t>
                      </a:r>
                    </a:p>
                  </a:txBody>
                  <a:tcPr/>
                </a:tc>
                <a:extLst>
                  <a:ext uri="{0D108BD9-81ED-4DB2-BD59-A6C34878D82A}">
                    <a16:rowId xmlns:a16="http://schemas.microsoft.com/office/drawing/2014/main" val="1099414731"/>
                  </a:ext>
                </a:extLst>
              </a:tr>
            </a:tbl>
          </a:graphicData>
        </a:graphic>
      </p:graphicFrame>
      <p:sp>
        <p:nvSpPr>
          <p:cNvPr id="10" name="TextBox 9">
            <a:extLst>
              <a:ext uri="{FF2B5EF4-FFF2-40B4-BE49-F238E27FC236}">
                <a16:creationId xmlns:a16="http://schemas.microsoft.com/office/drawing/2014/main" id="{7B6A9789-59BB-2ABF-FF10-8838C4033A3F}"/>
              </a:ext>
            </a:extLst>
          </p:cNvPr>
          <p:cNvSpPr txBox="1"/>
          <p:nvPr/>
        </p:nvSpPr>
        <p:spPr>
          <a:xfrm>
            <a:off x="1235177" y="4794665"/>
            <a:ext cx="6738169"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ea typeface="+mn-lt"/>
                <a:cs typeface="+mn-lt"/>
              </a:rPr>
              <a:t>(1) </a:t>
            </a:r>
            <a:r>
              <a:rPr lang="en-US" sz="1050" err="1">
                <a:ea typeface="+mn-lt"/>
                <a:cs typeface="+mn-lt"/>
              </a:rPr>
              <a:t>Chejanovsky</a:t>
            </a:r>
            <a:r>
              <a:rPr lang="en-US" sz="1050">
                <a:ea typeface="+mn-lt"/>
                <a:cs typeface="+mn-lt"/>
              </a:rPr>
              <a:t>, N.; Carter, B. J. Mutagenesis of an AUG Codon in the Adeno-Associated Virus Rep Gene: Effects on Viral DNA Replication. </a:t>
            </a:r>
            <a:r>
              <a:rPr lang="en-US" sz="1050" i="1">
                <a:ea typeface="+mn-lt"/>
                <a:cs typeface="+mn-lt"/>
              </a:rPr>
              <a:t>Virology</a:t>
            </a:r>
            <a:r>
              <a:rPr lang="en-US" sz="1050">
                <a:ea typeface="+mn-lt"/>
                <a:cs typeface="+mn-lt"/>
              </a:rPr>
              <a:t> </a:t>
            </a:r>
            <a:r>
              <a:rPr lang="en-US" sz="1050" b="1">
                <a:ea typeface="+mn-lt"/>
                <a:cs typeface="+mn-lt"/>
              </a:rPr>
              <a:t>1989</a:t>
            </a:r>
            <a:r>
              <a:rPr lang="en-US" sz="1050">
                <a:ea typeface="+mn-lt"/>
                <a:cs typeface="+mn-lt"/>
              </a:rPr>
              <a:t>, </a:t>
            </a:r>
            <a:r>
              <a:rPr lang="en-US" sz="1050" i="1">
                <a:ea typeface="+mn-lt"/>
                <a:cs typeface="+mn-lt"/>
              </a:rPr>
              <a:t>173</a:t>
            </a:r>
            <a:r>
              <a:rPr lang="en-US" sz="1050">
                <a:ea typeface="+mn-lt"/>
                <a:cs typeface="+mn-lt"/>
              </a:rPr>
              <a:t> (1), 120–128. </a:t>
            </a:r>
            <a:r>
              <a:rPr lang="en-US" sz="1050">
                <a:ea typeface="+mn-lt"/>
                <a:cs typeface="+mn-lt"/>
                <a:hlinkClick r:id="rId2"/>
              </a:rPr>
              <a:t>https://doi.org/10.1016/0042-6822(89)90227-4</a:t>
            </a:r>
            <a:r>
              <a:rPr lang="en-US" sz="1050">
                <a:ea typeface="+mn-lt"/>
                <a:cs typeface="+mn-lt"/>
              </a:rPr>
              <a:t>.</a:t>
            </a:r>
            <a:endParaRPr lang="en-US" sz="1050">
              <a:cs typeface="Calibri"/>
            </a:endParaRPr>
          </a:p>
          <a:p>
            <a:endParaRPr lang="en-US" sz="1050">
              <a:cs typeface="Calibri"/>
            </a:endParaRPr>
          </a:p>
        </p:txBody>
      </p:sp>
      <p:pic>
        <p:nvPicPr>
          <p:cNvPr id="3" name="Picture 5" descr="Graphical user interface, Excel&#10;&#10;Description automatically generated">
            <a:extLst>
              <a:ext uri="{FF2B5EF4-FFF2-40B4-BE49-F238E27FC236}">
                <a16:creationId xmlns:a16="http://schemas.microsoft.com/office/drawing/2014/main" id="{8EF0DB2B-D11F-94F9-B05A-05560B36F1B7}"/>
              </a:ext>
            </a:extLst>
          </p:cNvPr>
          <p:cNvPicPr>
            <a:picLocks noChangeAspect="1"/>
          </p:cNvPicPr>
          <p:nvPr/>
        </p:nvPicPr>
        <p:blipFill>
          <a:blip r:embed="rId3"/>
          <a:stretch>
            <a:fillRect/>
          </a:stretch>
        </p:blipFill>
        <p:spPr>
          <a:xfrm>
            <a:off x="5131769" y="1637811"/>
            <a:ext cx="3649079" cy="1789778"/>
          </a:xfrm>
          <a:prstGeom prst="rect">
            <a:avLst/>
          </a:prstGeom>
        </p:spPr>
      </p:pic>
    </p:spTree>
    <p:extLst>
      <p:ext uri="{BB962C8B-B14F-4D97-AF65-F5344CB8AC3E}">
        <p14:creationId xmlns:p14="http://schemas.microsoft.com/office/powerpoint/2010/main" val="352177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AC5139-FE1D-D98E-14B1-8693DDA6D7ED}"/>
              </a:ext>
            </a:extLst>
          </p:cNvPr>
          <p:cNvSpPr txBox="1"/>
          <p:nvPr/>
        </p:nvSpPr>
        <p:spPr>
          <a:xfrm>
            <a:off x="2029055" y="-1197"/>
            <a:ext cx="5424083" cy="523220"/>
          </a:xfrm>
          <a:prstGeom prst="rect">
            <a:avLst/>
          </a:prstGeom>
          <a:noFill/>
        </p:spPr>
        <p:txBody>
          <a:bodyPr wrap="square" lIns="91440" tIns="45720" rIns="91440" bIns="45720" rtlCol="0" anchor="t">
            <a:spAutoFit/>
          </a:bodyPr>
          <a:lstStyle/>
          <a:p>
            <a:pPr algn="ctr"/>
            <a:r>
              <a:rPr lang="en-US" altLang="zh-CN" sz="2800" b="1">
                <a:solidFill>
                  <a:srgbClr val="000090"/>
                </a:solidFill>
                <a:latin typeface="Arial"/>
                <a:ea typeface="等线"/>
                <a:cs typeface="Arial"/>
              </a:rPr>
              <a:t>Transient Transfection Test</a:t>
            </a:r>
            <a:endParaRPr lang="en-US"/>
          </a:p>
        </p:txBody>
      </p:sp>
      <p:sp>
        <p:nvSpPr>
          <p:cNvPr id="2" name="TextBox 1">
            <a:extLst>
              <a:ext uri="{FF2B5EF4-FFF2-40B4-BE49-F238E27FC236}">
                <a16:creationId xmlns:a16="http://schemas.microsoft.com/office/drawing/2014/main" id="{A030BD71-521F-2309-399B-19E09F9D2FE7}"/>
              </a:ext>
            </a:extLst>
          </p:cNvPr>
          <p:cNvSpPr txBox="1"/>
          <p:nvPr/>
        </p:nvSpPr>
        <p:spPr>
          <a:xfrm>
            <a:off x="912362" y="651268"/>
            <a:ext cx="7412042"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404040"/>
                </a:solidFill>
                <a:latin typeface="Arial"/>
                <a:cs typeface="Segoe UI"/>
              </a:rPr>
              <a:t>Using 6-well plates with 3 replicates each I am looking to test 6 conditions:​</a:t>
            </a:r>
          </a:p>
          <a:p>
            <a:r>
              <a:rPr lang="en-US" sz="1200">
                <a:latin typeface="Arial"/>
                <a:cs typeface="Segoe UI"/>
              </a:rPr>
              <a:t>1: Transfer plasmid only transfection (negative control)</a:t>
            </a:r>
          </a:p>
          <a:p>
            <a:r>
              <a:rPr lang="en-US" sz="1200">
                <a:latin typeface="Arial"/>
                <a:cs typeface="Segoe UI"/>
              </a:rPr>
              <a:t>2: AAV triple transfection using traditional 3 plasmids​</a:t>
            </a:r>
          </a:p>
          <a:p>
            <a:r>
              <a:rPr lang="en-US" sz="1200">
                <a:latin typeface="Arial"/>
                <a:cs typeface="Segoe UI"/>
              </a:rPr>
              <a:t>3: </a:t>
            </a:r>
            <a:r>
              <a:rPr lang="en-US" sz="1200" err="1">
                <a:latin typeface="Arial"/>
                <a:cs typeface="Segoe UI"/>
              </a:rPr>
              <a:t>tTA</a:t>
            </a:r>
            <a:r>
              <a:rPr lang="en-US" sz="1200">
                <a:latin typeface="Arial"/>
                <a:cs typeface="Segoe UI"/>
              </a:rPr>
              <a:t> (Tet-off) assembly, replication, and transfer plasmid transfection</a:t>
            </a:r>
          </a:p>
          <a:p>
            <a:r>
              <a:rPr lang="en-US" sz="1200">
                <a:latin typeface="Arial"/>
                <a:cs typeface="Segoe UI"/>
              </a:rPr>
              <a:t>4: </a:t>
            </a:r>
            <a:r>
              <a:rPr lang="en-US" sz="1200" err="1">
                <a:latin typeface="Arial"/>
                <a:cs typeface="Arial"/>
              </a:rPr>
              <a:t>tTA</a:t>
            </a:r>
            <a:r>
              <a:rPr lang="en-US" sz="1200">
                <a:latin typeface="Arial"/>
                <a:cs typeface="Arial"/>
              </a:rPr>
              <a:t> (Tet-off) assembly, replication, and transfer plasmid transfection</a:t>
            </a:r>
            <a:r>
              <a:rPr lang="en-US" sz="1200">
                <a:latin typeface="Arial"/>
                <a:cs typeface="Segoe UI"/>
              </a:rPr>
              <a:t> + 500 ng/mL dox​</a:t>
            </a:r>
            <a:br>
              <a:rPr lang="en-US" sz="1200">
                <a:latin typeface="Arial"/>
                <a:cs typeface="Segoe UI"/>
              </a:rPr>
            </a:br>
            <a:r>
              <a:rPr lang="en-US" sz="1200">
                <a:latin typeface="Arial"/>
                <a:cs typeface="Segoe UI"/>
              </a:rPr>
              <a:t>5: </a:t>
            </a:r>
            <a:r>
              <a:rPr lang="en-US" sz="1200" err="1">
                <a:latin typeface="Arial"/>
                <a:cs typeface="Segoe UI"/>
              </a:rPr>
              <a:t>rtTA</a:t>
            </a:r>
            <a:r>
              <a:rPr lang="en-US" sz="1200">
                <a:latin typeface="Arial"/>
                <a:cs typeface="Segoe UI"/>
              </a:rPr>
              <a:t> (Tet-on) assembly</a:t>
            </a:r>
            <a:r>
              <a:rPr lang="en-US" sz="1200">
                <a:latin typeface="Arial"/>
                <a:cs typeface="Arial"/>
              </a:rPr>
              <a:t>, replication, and transfer plasmid transfection</a:t>
            </a:r>
            <a:endParaRPr lang="en-US">
              <a:cs typeface="Arial"/>
            </a:endParaRPr>
          </a:p>
          <a:p>
            <a:r>
              <a:rPr lang="en-US" sz="1200">
                <a:latin typeface="Arial"/>
                <a:cs typeface="Segoe UI"/>
              </a:rPr>
              <a:t>6: </a:t>
            </a:r>
            <a:r>
              <a:rPr lang="en-US" sz="1200" err="1">
                <a:latin typeface="Arial"/>
                <a:cs typeface="Arial"/>
              </a:rPr>
              <a:t>rtTA</a:t>
            </a:r>
            <a:r>
              <a:rPr lang="en-US" sz="1200">
                <a:latin typeface="Arial"/>
                <a:cs typeface="Arial"/>
              </a:rPr>
              <a:t> (Tet-on) assembly, replication, and transfer plasmid transfection</a:t>
            </a:r>
            <a:r>
              <a:rPr lang="en-US" sz="1200">
                <a:latin typeface="Arial"/>
                <a:cs typeface="Segoe UI"/>
              </a:rPr>
              <a:t> + 500 ng/mL dox</a:t>
            </a:r>
          </a:p>
        </p:txBody>
      </p:sp>
      <p:graphicFrame>
        <p:nvGraphicFramePr>
          <p:cNvPr id="4" name="Table 3">
            <a:extLst>
              <a:ext uri="{FF2B5EF4-FFF2-40B4-BE49-F238E27FC236}">
                <a16:creationId xmlns:a16="http://schemas.microsoft.com/office/drawing/2014/main" id="{124BFD1B-A61B-AF12-AC57-D2EAFDEF8274}"/>
              </a:ext>
            </a:extLst>
          </p:cNvPr>
          <p:cNvGraphicFramePr>
            <a:graphicFrameLocks noGrp="1"/>
          </p:cNvGraphicFramePr>
          <p:nvPr>
            <p:extLst>
              <p:ext uri="{D42A27DB-BD31-4B8C-83A1-F6EECF244321}">
                <p14:modId xmlns:p14="http://schemas.microsoft.com/office/powerpoint/2010/main" val="298873842"/>
              </p:ext>
            </p:extLst>
          </p:nvPr>
        </p:nvGraphicFramePr>
        <p:xfrm>
          <a:off x="4740221" y="2278897"/>
          <a:ext cx="3889730" cy="3180439"/>
        </p:xfrm>
        <a:graphic>
          <a:graphicData uri="http://schemas.openxmlformats.org/drawingml/2006/table">
            <a:tbl>
              <a:tblPr firstRow="1" bandRow="1">
                <a:tableStyleId>{5C22544A-7EE6-4342-B048-85BDC9FD1C3A}</a:tableStyleId>
              </a:tblPr>
              <a:tblGrid>
                <a:gridCol w="1944865">
                  <a:extLst>
                    <a:ext uri="{9D8B030D-6E8A-4147-A177-3AD203B41FA5}">
                      <a16:colId xmlns:a16="http://schemas.microsoft.com/office/drawing/2014/main" val="4276075524"/>
                    </a:ext>
                  </a:extLst>
                </a:gridCol>
                <a:gridCol w="1944865">
                  <a:extLst>
                    <a:ext uri="{9D8B030D-6E8A-4147-A177-3AD203B41FA5}">
                      <a16:colId xmlns:a16="http://schemas.microsoft.com/office/drawing/2014/main" val="2846958408"/>
                    </a:ext>
                  </a:extLst>
                </a:gridCol>
              </a:tblGrid>
              <a:tr h="266884">
                <a:tc gridSpan="2">
                  <a:txBody>
                    <a:bodyPr/>
                    <a:lstStyle/>
                    <a:p>
                      <a:pPr fontAlgn="base"/>
                      <a:r>
                        <a:rPr lang="en-US" sz="1400" b="1">
                          <a:solidFill>
                            <a:srgbClr val="FFFFFF"/>
                          </a:solidFill>
                          <a:effectLst/>
                          <a:latin typeface="Calibri" panose="020F0502020204030204" pitchFamily="34" charset="0"/>
                        </a:rPr>
                        <a:t>Transfection conditions (PEI)</a:t>
                      </a:r>
                      <a:endParaRPr lang="en-US" b="1">
                        <a:solidFill>
                          <a:srgbClr val="FFFFFF"/>
                        </a:solidFill>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extLst>
                  <a:ext uri="{0D108BD9-81ED-4DB2-BD59-A6C34878D82A}">
                    <a16:rowId xmlns:a16="http://schemas.microsoft.com/office/drawing/2014/main" val="2822537315"/>
                  </a:ext>
                </a:extLst>
              </a:tr>
              <a:tr h="542377">
                <a:tc>
                  <a:txBody>
                    <a:bodyPr/>
                    <a:lstStyle/>
                    <a:p>
                      <a:pPr fontAlgn="base"/>
                      <a:r>
                        <a:rPr lang="en-US" sz="1400">
                          <a:effectLst/>
                          <a:latin typeface="Calibri" panose="020F0502020204030204" pitchFamily="34" charset="0"/>
                        </a:rPr>
                        <a:t>Media working volume</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CFD5EA"/>
                    </a:solidFill>
                  </a:tcPr>
                </a:tc>
                <a:tc>
                  <a:txBody>
                    <a:bodyPr/>
                    <a:lstStyle/>
                    <a:p>
                      <a:pPr fontAlgn="base"/>
                      <a:r>
                        <a:rPr lang="en-US" sz="1400">
                          <a:effectLst/>
                          <a:latin typeface="Calibri" panose="020F0502020204030204" pitchFamily="34" charset="0"/>
                        </a:rPr>
                        <a:t>3 mL</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19377790"/>
                  </a:ext>
                </a:extLst>
              </a:tr>
              <a:tr h="266884">
                <a:tc>
                  <a:txBody>
                    <a:bodyPr/>
                    <a:lstStyle/>
                    <a:p>
                      <a:pPr fontAlgn="base"/>
                      <a:r>
                        <a:rPr lang="en-US" sz="1400">
                          <a:effectLst/>
                          <a:latin typeface="Calibri" panose="020F0502020204030204" pitchFamily="34" charset="0"/>
                        </a:rPr>
                        <a:t>Plating density</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E9EBF5"/>
                    </a:solidFill>
                  </a:tcPr>
                </a:tc>
                <a:tc>
                  <a:txBody>
                    <a:bodyPr/>
                    <a:lstStyle/>
                    <a:p>
                      <a:pPr fontAlgn="base"/>
                      <a:r>
                        <a:rPr lang="en-US" sz="1400">
                          <a:effectLst/>
                          <a:latin typeface="Calibri" panose="020F0502020204030204" pitchFamily="34" charset="0"/>
                        </a:rPr>
                        <a:t>5E5</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145767567"/>
                  </a:ext>
                </a:extLst>
              </a:tr>
              <a:tr h="266884">
                <a:tc>
                  <a:txBody>
                    <a:bodyPr/>
                    <a:lstStyle/>
                    <a:p>
                      <a:pPr fontAlgn="base"/>
                      <a:r>
                        <a:rPr lang="en-US" sz="1400">
                          <a:effectLst/>
                          <a:latin typeface="Calibri" panose="020F0502020204030204" pitchFamily="34" charset="0"/>
                        </a:rPr>
                        <a:t>Total DNA</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CFD5EA"/>
                    </a:solidFill>
                  </a:tcPr>
                </a:tc>
                <a:tc>
                  <a:txBody>
                    <a:bodyPr/>
                    <a:lstStyle/>
                    <a:p>
                      <a:pPr fontAlgn="base"/>
                      <a:r>
                        <a:rPr lang="en-US" sz="1400">
                          <a:effectLst/>
                          <a:latin typeface="Calibri" panose="020F0502020204030204" pitchFamily="34" charset="0"/>
                        </a:rPr>
                        <a:t>2 ug</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36290777"/>
                  </a:ext>
                </a:extLst>
              </a:tr>
              <a:tr h="266884">
                <a:tc>
                  <a:txBody>
                    <a:bodyPr/>
                    <a:lstStyle/>
                    <a:p>
                      <a:pPr fontAlgn="base"/>
                      <a:r>
                        <a:rPr lang="en-US" sz="1400">
                          <a:effectLst/>
                          <a:latin typeface="Calibri" panose="020F0502020204030204" pitchFamily="34" charset="0"/>
                        </a:rPr>
                        <a:t>Plasmid ratio</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E9EBF5"/>
                    </a:solidFill>
                  </a:tcPr>
                </a:tc>
                <a:tc>
                  <a:txBody>
                    <a:bodyPr/>
                    <a:lstStyle/>
                    <a:p>
                      <a:pPr fontAlgn="base"/>
                      <a:r>
                        <a:rPr lang="en-US" sz="1400">
                          <a:effectLst/>
                          <a:latin typeface="Calibri" panose="020F0502020204030204" pitchFamily="34" charset="0"/>
                        </a:rPr>
                        <a:t>1:1:1</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21163842"/>
                  </a:ext>
                </a:extLst>
              </a:tr>
              <a:tr h="266884">
                <a:tc>
                  <a:txBody>
                    <a:bodyPr/>
                    <a:lstStyle/>
                    <a:p>
                      <a:pPr fontAlgn="base"/>
                      <a:r>
                        <a:rPr lang="en-US" sz="1400">
                          <a:effectLst/>
                          <a:latin typeface="Calibri" panose="020F0502020204030204" pitchFamily="34" charset="0"/>
                        </a:rPr>
                        <a:t>PEI:DNA</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CFD5EA"/>
                    </a:solidFill>
                  </a:tcPr>
                </a:tc>
                <a:tc>
                  <a:txBody>
                    <a:bodyPr/>
                    <a:lstStyle/>
                    <a:p>
                      <a:pPr fontAlgn="base"/>
                      <a:r>
                        <a:rPr lang="en-US" sz="1400">
                          <a:effectLst/>
                          <a:latin typeface="Calibri" panose="020F0502020204030204" pitchFamily="34" charset="0"/>
                        </a:rPr>
                        <a:t>1:1</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5743011"/>
                  </a:ext>
                </a:extLst>
              </a:tr>
              <a:tr h="404631">
                <a:tc>
                  <a:txBody>
                    <a:bodyPr/>
                    <a:lstStyle/>
                    <a:p>
                      <a:pPr fontAlgn="base"/>
                      <a:r>
                        <a:rPr lang="en-US" sz="1400">
                          <a:effectLst/>
                          <a:latin typeface="Calibri" panose="020F0502020204030204" pitchFamily="34" charset="0"/>
                        </a:rPr>
                        <a:t>Cocktail volume</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E9EBF5"/>
                    </a:solidFill>
                  </a:tcPr>
                </a:tc>
                <a:tc>
                  <a:txBody>
                    <a:bodyPr/>
                    <a:lstStyle/>
                    <a:p>
                      <a:pPr fontAlgn="base"/>
                      <a:r>
                        <a:rPr lang="en-US" sz="1400">
                          <a:effectLst/>
                          <a:latin typeface="Calibri" panose="020F0502020204030204" pitchFamily="34" charset="0"/>
                        </a:rPr>
                        <a:t>300 uL</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272625088"/>
                  </a:ext>
                </a:extLst>
              </a:tr>
              <a:tr h="404631">
                <a:tc>
                  <a:txBody>
                    <a:bodyPr/>
                    <a:lstStyle/>
                    <a:p>
                      <a:pPr fontAlgn="base"/>
                      <a:r>
                        <a:rPr lang="en-US" sz="1400">
                          <a:effectLst/>
                          <a:latin typeface="Calibri" panose="020F0502020204030204" pitchFamily="34" charset="0"/>
                        </a:rPr>
                        <a:t>Incubation time</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CFD5EA"/>
                    </a:solidFill>
                  </a:tcPr>
                </a:tc>
                <a:tc>
                  <a:txBody>
                    <a:bodyPr/>
                    <a:lstStyle/>
                    <a:p>
                      <a:pPr fontAlgn="base"/>
                      <a:r>
                        <a:rPr lang="en-US" sz="1400">
                          <a:effectLst/>
                          <a:latin typeface="Calibri" panose="020F0502020204030204" pitchFamily="34" charset="0"/>
                        </a:rPr>
                        <a:t>15 min</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566529688"/>
                  </a:ext>
                </a:extLst>
              </a:tr>
              <a:tr h="266884">
                <a:tc>
                  <a:txBody>
                    <a:bodyPr/>
                    <a:lstStyle/>
                    <a:p>
                      <a:pPr fontAlgn="base"/>
                      <a:r>
                        <a:rPr lang="en-US" sz="1400">
                          <a:effectLst/>
                          <a:latin typeface="Calibri" panose="020F0502020204030204" pitchFamily="34" charset="0"/>
                        </a:rPr>
                        <a:t>Cocktail media</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E9EBF5"/>
                    </a:solidFill>
                  </a:tcPr>
                </a:tc>
                <a:tc>
                  <a:txBody>
                    <a:bodyPr/>
                    <a:lstStyle/>
                    <a:p>
                      <a:pPr fontAlgn="base"/>
                      <a:r>
                        <a:rPr lang="en-US" sz="1400">
                          <a:effectLst/>
                          <a:latin typeface="Calibri" panose="020F0502020204030204" pitchFamily="34" charset="0"/>
                        </a:rPr>
                        <a:t>OptiMEM</a:t>
                      </a:r>
                      <a:endParaRPr lang="en-US">
                        <a:effectLst/>
                      </a:endParaRPr>
                    </a:p>
                  </a:txBody>
                  <a:tcPr>
                    <a:lnL w="12783" cap="flat" cmpd="sng" algn="ctr">
                      <a:solidFill>
                        <a:srgbClr val="FFFFFF"/>
                      </a:solidFill>
                      <a:prstDash val="solid"/>
                      <a:round/>
                      <a:headEnd type="none" w="med" len="med"/>
                      <a:tailEnd type="none" w="med" len="med"/>
                    </a:lnL>
                    <a:lnR w="12783" cap="flat" cmpd="sng" algn="ctr">
                      <a:solidFill>
                        <a:srgbClr val="FFFFFF"/>
                      </a:solidFill>
                      <a:prstDash val="solid"/>
                      <a:round/>
                      <a:headEnd type="none" w="med" len="med"/>
                      <a:tailEnd type="none" w="med" len="med"/>
                    </a:lnR>
                    <a:lnT w="12783" cap="flat" cmpd="sng" algn="ctr">
                      <a:solidFill>
                        <a:srgbClr val="FFFFFF"/>
                      </a:solidFill>
                      <a:prstDash val="solid"/>
                      <a:round/>
                      <a:headEnd type="none" w="med" len="med"/>
                      <a:tailEnd type="none" w="med" len="med"/>
                    </a:lnT>
                    <a:lnB w="12783"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532009497"/>
                  </a:ext>
                </a:extLst>
              </a:tr>
            </a:tbl>
          </a:graphicData>
        </a:graphic>
      </p:graphicFrame>
      <p:pic>
        <p:nvPicPr>
          <p:cNvPr id="6" name="Picture 5" descr="A group of blue circles with white text&#10;&#10;Description automatically generated">
            <a:extLst>
              <a:ext uri="{FF2B5EF4-FFF2-40B4-BE49-F238E27FC236}">
                <a16:creationId xmlns:a16="http://schemas.microsoft.com/office/drawing/2014/main" id="{EC54A46D-F4A7-1D8A-0C99-10A0F93ADE52}"/>
              </a:ext>
            </a:extLst>
          </p:cNvPr>
          <p:cNvPicPr>
            <a:picLocks noChangeAspect="1"/>
          </p:cNvPicPr>
          <p:nvPr/>
        </p:nvPicPr>
        <p:blipFill>
          <a:blip r:embed="rId2"/>
          <a:stretch>
            <a:fillRect/>
          </a:stretch>
        </p:blipFill>
        <p:spPr>
          <a:xfrm>
            <a:off x="1064490" y="3467624"/>
            <a:ext cx="2895497" cy="1995976"/>
          </a:xfrm>
          <a:prstGeom prst="rect">
            <a:avLst/>
          </a:prstGeom>
        </p:spPr>
      </p:pic>
    </p:spTree>
    <p:extLst>
      <p:ext uri="{BB962C8B-B14F-4D97-AF65-F5344CB8AC3E}">
        <p14:creationId xmlns:p14="http://schemas.microsoft.com/office/powerpoint/2010/main" val="198508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AC5139-FE1D-D98E-14B1-8693DDA6D7ED}"/>
              </a:ext>
            </a:extLst>
          </p:cNvPr>
          <p:cNvSpPr txBox="1"/>
          <p:nvPr/>
        </p:nvSpPr>
        <p:spPr>
          <a:xfrm>
            <a:off x="2166643" y="29385"/>
            <a:ext cx="5424083" cy="523220"/>
          </a:xfrm>
          <a:prstGeom prst="rect">
            <a:avLst/>
          </a:prstGeom>
          <a:noFill/>
        </p:spPr>
        <p:txBody>
          <a:bodyPr wrap="square" lIns="91440" tIns="45720" rIns="91440" bIns="45720" rtlCol="0" anchor="t">
            <a:spAutoFit/>
          </a:bodyPr>
          <a:lstStyle/>
          <a:p>
            <a:pPr algn="ctr"/>
            <a:r>
              <a:rPr lang="en-US" altLang="zh-CN" sz="2800" b="1">
                <a:solidFill>
                  <a:srgbClr val="000090"/>
                </a:solidFill>
                <a:latin typeface="Arial"/>
                <a:ea typeface="等线"/>
                <a:cs typeface="Arial"/>
              </a:rPr>
              <a:t>Transient Transfection Test</a:t>
            </a:r>
            <a:endParaRPr lang="en-US"/>
          </a:p>
        </p:txBody>
      </p:sp>
      <p:pic>
        <p:nvPicPr>
          <p:cNvPr id="7" name="Picture 6">
            <a:extLst>
              <a:ext uri="{FF2B5EF4-FFF2-40B4-BE49-F238E27FC236}">
                <a16:creationId xmlns:a16="http://schemas.microsoft.com/office/drawing/2014/main" id="{F55C9744-AF17-B8EF-972B-56858170AD60}"/>
              </a:ext>
            </a:extLst>
          </p:cNvPr>
          <p:cNvPicPr>
            <a:picLocks noChangeAspect="1"/>
          </p:cNvPicPr>
          <p:nvPr/>
        </p:nvPicPr>
        <p:blipFill>
          <a:blip r:embed="rId2"/>
          <a:stretch>
            <a:fillRect/>
          </a:stretch>
        </p:blipFill>
        <p:spPr>
          <a:xfrm>
            <a:off x="979551" y="583666"/>
            <a:ext cx="4394557" cy="2901651"/>
          </a:xfrm>
          <a:prstGeom prst="rect">
            <a:avLst/>
          </a:prstGeom>
        </p:spPr>
      </p:pic>
      <p:sp>
        <p:nvSpPr>
          <p:cNvPr id="9" name="TextBox 8">
            <a:extLst>
              <a:ext uri="{FF2B5EF4-FFF2-40B4-BE49-F238E27FC236}">
                <a16:creationId xmlns:a16="http://schemas.microsoft.com/office/drawing/2014/main" id="{EF1BA528-6731-7384-E2AC-6FB8430AAEA9}"/>
              </a:ext>
            </a:extLst>
          </p:cNvPr>
          <p:cNvSpPr txBox="1"/>
          <p:nvPr/>
        </p:nvSpPr>
        <p:spPr>
          <a:xfrm>
            <a:off x="5812649" y="552902"/>
            <a:ext cx="2965171"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Segoe UI"/>
              </a:rPr>
              <a:t>1: Transfer plasmid only transfection (negative control)</a:t>
            </a:r>
            <a:endParaRPr lang="en-US" sz="1400">
              <a:solidFill>
                <a:srgbClr val="404040"/>
              </a:solidFill>
              <a:latin typeface="Arial"/>
              <a:cs typeface="Segoe UI"/>
            </a:endParaRPr>
          </a:p>
          <a:p>
            <a:endParaRPr lang="en-US" sz="1200">
              <a:latin typeface="Arial"/>
              <a:cs typeface="Segoe UI"/>
            </a:endParaRPr>
          </a:p>
          <a:p>
            <a:r>
              <a:rPr lang="en-US" sz="1200">
                <a:latin typeface="Arial"/>
                <a:cs typeface="Segoe UI"/>
              </a:rPr>
              <a:t>2: AAV triple transfection using traditional 3 plasmids​</a:t>
            </a:r>
          </a:p>
          <a:p>
            <a:endParaRPr lang="en-US" sz="1200">
              <a:latin typeface="Arial"/>
              <a:cs typeface="Segoe UI"/>
            </a:endParaRPr>
          </a:p>
          <a:p>
            <a:r>
              <a:rPr lang="en-US" sz="1200">
                <a:latin typeface="Arial"/>
                <a:cs typeface="Segoe UI"/>
              </a:rPr>
              <a:t>3: </a:t>
            </a:r>
            <a:r>
              <a:rPr lang="en-US" sz="1200" err="1">
                <a:latin typeface="Arial"/>
                <a:cs typeface="Segoe UI"/>
              </a:rPr>
              <a:t>tTA</a:t>
            </a:r>
            <a:r>
              <a:rPr lang="en-US" sz="1200">
                <a:latin typeface="Arial"/>
                <a:cs typeface="Segoe UI"/>
              </a:rPr>
              <a:t> (Tet-off) assembly, replication, and transfer plasmid transfection</a:t>
            </a:r>
          </a:p>
          <a:p>
            <a:endParaRPr lang="en-US" sz="1200">
              <a:latin typeface="Arial"/>
              <a:cs typeface="Segoe UI"/>
            </a:endParaRPr>
          </a:p>
          <a:p>
            <a:r>
              <a:rPr lang="en-US" sz="1200">
                <a:latin typeface="Arial"/>
                <a:cs typeface="Segoe UI"/>
              </a:rPr>
              <a:t>4: </a:t>
            </a:r>
            <a:r>
              <a:rPr lang="en-US" sz="1200" err="1">
                <a:latin typeface="Arial"/>
                <a:cs typeface="Arial"/>
              </a:rPr>
              <a:t>tTA</a:t>
            </a:r>
            <a:r>
              <a:rPr lang="en-US" sz="1200">
                <a:latin typeface="Arial"/>
                <a:cs typeface="Arial"/>
              </a:rPr>
              <a:t> (Tet-off) assembly, replication, and transfer plasmid transfection</a:t>
            </a:r>
            <a:r>
              <a:rPr lang="en-US" sz="1200">
                <a:latin typeface="Arial"/>
                <a:cs typeface="Segoe UI"/>
              </a:rPr>
              <a:t> + 500 ng/mL dox​</a:t>
            </a:r>
            <a:endParaRPr lang="en-US">
              <a:latin typeface="Calibri" panose="020F0502020204030204"/>
              <a:ea typeface="Calibri" panose="020F0502020204030204"/>
              <a:cs typeface="Arial"/>
            </a:endParaRPr>
          </a:p>
          <a:p>
            <a:br>
              <a:rPr lang="en-US" sz="1200">
                <a:latin typeface="Arial"/>
                <a:cs typeface="Segoe UI"/>
              </a:rPr>
            </a:br>
            <a:r>
              <a:rPr lang="en-US" sz="1200">
                <a:latin typeface="Arial"/>
                <a:cs typeface="Segoe UI"/>
              </a:rPr>
              <a:t>5: </a:t>
            </a:r>
            <a:r>
              <a:rPr lang="en-US" sz="1200" err="1">
                <a:latin typeface="Arial"/>
                <a:cs typeface="Segoe UI"/>
              </a:rPr>
              <a:t>rtTA</a:t>
            </a:r>
            <a:r>
              <a:rPr lang="en-US" sz="1200">
                <a:latin typeface="Arial"/>
                <a:cs typeface="Segoe UI"/>
              </a:rPr>
              <a:t> (Tet-on) assembly</a:t>
            </a:r>
            <a:r>
              <a:rPr lang="en-US" sz="1200">
                <a:latin typeface="Arial"/>
                <a:cs typeface="Arial"/>
              </a:rPr>
              <a:t>, replication, and transfer plasmid transfection</a:t>
            </a:r>
            <a:endParaRPr lang="en-US">
              <a:ea typeface="Calibri"/>
              <a:cs typeface="Arial"/>
            </a:endParaRPr>
          </a:p>
          <a:p>
            <a:endParaRPr lang="en-US" sz="1200">
              <a:latin typeface="Arial"/>
              <a:cs typeface="Arial"/>
            </a:endParaRPr>
          </a:p>
          <a:p>
            <a:r>
              <a:rPr lang="en-US" sz="1200">
                <a:latin typeface="Arial"/>
                <a:cs typeface="Segoe UI"/>
              </a:rPr>
              <a:t>6: </a:t>
            </a:r>
            <a:r>
              <a:rPr lang="en-US" sz="1200" err="1">
                <a:latin typeface="Arial"/>
                <a:cs typeface="Arial"/>
              </a:rPr>
              <a:t>rtTA</a:t>
            </a:r>
            <a:r>
              <a:rPr lang="en-US" sz="1200">
                <a:latin typeface="Arial"/>
                <a:cs typeface="Arial"/>
              </a:rPr>
              <a:t> (Tet-on) assembly, replication, and transfer plasmid transfection</a:t>
            </a:r>
            <a:r>
              <a:rPr lang="en-US" sz="1200">
                <a:latin typeface="Arial"/>
                <a:cs typeface="Segoe UI"/>
              </a:rPr>
              <a:t> + 500 ng/mL dox</a:t>
            </a:r>
          </a:p>
        </p:txBody>
      </p:sp>
      <p:sp>
        <p:nvSpPr>
          <p:cNvPr id="10" name="TextBox 9">
            <a:extLst>
              <a:ext uri="{FF2B5EF4-FFF2-40B4-BE49-F238E27FC236}">
                <a16:creationId xmlns:a16="http://schemas.microsoft.com/office/drawing/2014/main" id="{60CD1CFA-A3A1-ACC6-12C0-1CA35717FF6F}"/>
              </a:ext>
            </a:extLst>
          </p:cNvPr>
          <p:cNvSpPr txBox="1"/>
          <p:nvPr/>
        </p:nvSpPr>
        <p:spPr>
          <a:xfrm>
            <a:off x="5213232" y="4113418"/>
            <a:ext cx="383360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00000"/>
                </a:solidFill>
                <a:ea typeface="Calibri"/>
                <a:cs typeface="Calibri"/>
              </a:rPr>
              <a:t>GOI is replicated but on/off production is not functional in transient transfection </a:t>
            </a:r>
            <a:r>
              <a:rPr lang="en-US" b="1">
                <a:solidFill>
                  <a:srgbClr val="C00000"/>
                </a:solidFill>
                <a:ea typeface="+mn-lt"/>
                <a:cs typeface="+mn-lt"/>
              </a:rPr>
              <a:t>→ single plasmid transfections to confirm transcript levels and protein presence</a:t>
            </a:r>
            <a:endParaRPr lang="en-US" err="1">
              <a:solidFill>
                <a:srgbClr val="C00000"/>
              </a:solidFill>
              <a:ea typeface="Calibri"/>
              <a:cs typeface="Calibri"/>
            </a:endParaRPr>
          </a:p>
        </p:txBody>
      </p:sp>
      <p:pic>
        <p:nvPicPr>
          <p:cNvPr id="8" name="Picture 7">
            <a:extLst>
              <a:ext uri="{FF2B5EF4-FFF2-40B4-BE49-F238E27FC236}">
                <a16:creationId xmlns:a16="http://schemas.microsoft.com/office/drawing/2014/main" id="{640E89FB-79BF-1A66-0C77-61A339D59CA6}"/>
              </a:ext>
            </a:extLst>
          </p:cNvPr>
          <p:cNvPicPr>
            <a:picLocks noChangeAspect="1"/>
          </p:cNvPicPr>
          <p:nvPr/>
        </p:nvPicPr>
        <p:blipFill>
          <a:blip r:embed="rId3"/>
          <a:stretch>
            <a:fillRect/>
          </a:stretch>
        </p:blipFill>
        <p:spPr>
          <a:xfrm>
            <a:off x="656704" y="3239279"/>
            <a:ext cx="5034525" cy="3537272"/>
          </a:xfrm>
          <a:prstGeom prst="rect">
            <a:avLst/>
          </a:prstGeom>
        </p:spPr>
      </p:pic>
    </p:spTree>
    <p:extLst>
      <p:ext uri="{BB962C8B-B14F-4D97-AF65-F5344CB8AC3E}">
        <p14:creationId xmlns:p14="http://schemas.microsoft.com/office/powerpoint/2010/main" val="14288190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2D2D43E1D2FC4FBFB8508531D676ED" ma:contentTypeVersion="13" ma:contentTypeDescription="Create a new document." ma:contentTypeScope="" ma:versionID="4cffd54f0b82bfddc40d16a63bbe5554">
  <xsd:schema xmlns:xsd="http://www.w3.org/2001/XMLSchema" xmlns:xs="http://www.w3.org/2001/XMLSchema" xmlns:p="http://schemas.microsoft.com/office/2006/metadata/properties" xmlns:ns2="a5838902-a283-4e8b-b915-a24f50b30b97" xmlns:ns3="59c7801c-6157-44ae-96ad-3f6de4cbcce1" targetNamespace="http://schemas.microsoft.com/office/2006/metadata/properties" ma:root="true" ma:fieldsID="5dc6ff435a9d264b089cb3761cdc8755" ns2:_="" ns3:_="">
    <xsd:import namespace="a5838902-a283-4e8b-b915-a24f50b30b97"/>
    <xsd:import namespace="59c7801c-6157-44ae-96ad-3f6de4cbcc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38902-a283-4e8b-b915-a24f50b30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da7e02-c50b-437b-91ea-1e34890a05f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c7801c-6157-44ae-96ad-3f6de4cbcc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8c476f1-bb11-4816-b78e-38b149cc161c}" ma:internalName="TaxCatchAll" ma:showField="CatchAllData" ma:web="59c7801c-6157-44ae-96ad-3f6de4cbcc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D467F4-55B9-4631-B65D-B53A9560F892}"/>
</file>

<file path=customXml/itemProps2.xml><?xml version="1.0" encoding="utf-8"?>
<ds:datastoreItem xmlns:ds="http://schemas.openxmlformats.org/officeDocument/2006/customXml" ds:itemID="{8DBBA95B-FD8D-47E0-98D5-7D4C296214D7}"/>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(16:10)</PresentationFormat>
  <Slides>23</Slides>
  <Notes>4</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Agenda</vt:lpstr>
      <vt:lpstr>PowerPoint Presentation</vt:lpstr>
      <vt:lpstr>PowerPoint Presentation</vt:lpstr>
      <vt:lpstr>UD Progress</vt:lpstr>
      <vt:lpstr>PowerPoint Presentation</vt:lpstr>
      <vt:lpstr>PowerPoint Presentation</vt:lpstr>
      <vt:lpstr>PowerPoint Presentation</vt:lpstr>
      <vt:lpstr>PowerPoint Presentation</vt:lpstr>
      <vt:lpstr>PowerPoint Presentation</vt:lpstr>
      <vt:lpstr>PowerPoint Presentation</vt:lpstr>
      <vt:lpstr>UML Progress</vt:lpstr>
      <vt:lpstr>PowerPoint Presentation</vt:lpstr>
      <vt:lpstr>PowerPoint Presentation</vt:lpstr>
      <vt:lpstr>Challenges in 3rd round of stable pool and single clones</vt:lpstr>
      <vt:lpstr>Transposon integration of the transfer cassette to increase the Genome copy </vt:lpstr>
      <vt:lpstr>Plasmid construction (PiggyBac transposon)</vt:lpstr>
      <vt:lpstr>Producer cell pool -- genome copy analysis (transfer cassette)</vt:lpstr>
      <vt:lpstr>Producer cell pool -- genome copy analysis (assembly cassette)</vt:lpstr>
      <vt:lpstr>Producer cell pool – rAAV production genome titer</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Hoover</dc:creator>
  <cp:revision>1</cp:revision>
  <dcterms:created xsi:type="dcterms:W3CDTF">2017-10-11T19:50:00Z</dcterms:created>
  <dcterms:modified xsi:type="dcterms:W3CDTF">2024-07-15T14:28:00Z</dcterms:modified>
</cp:coreProperties>
</file>