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3483" r:id="rId2"/>
    <p:sldId id="267" r:id="rId3"/>
    <p:sldId id="256" r:id="rId4"/>
    <p:sldId id="259" r:id="rId5"/>
    <p:sldId id="3475" r:id="rId6"/>
    <p:sldId id="3490" r:id="rId7"/>
    <p:sldId id="3493" r:id="rId8"/>
    <p:sldId id="3623" r:id="rId9"/>
    <p:sldId id="3624" r:id="rId10"/>
    <p:sldId id="3588" r:id="rId11"/>
    <p:sldId id="3590" r:id="rId12"/>
    <p:sldId id="3669" r:id="rId13"/>
    <p:sldId id="3589" r:id="rId14"/>
    <p:sldId id="3478" r:id="rId15"/>
    <p:sldId id="3663" r:id="rId16"/>
    <p:sldId id="265" r:id="rId17"/>
    <p:sldId id="3642" r:id="rId18"/>
    <p:sldId id="3627" r:id="rId19"/>
    <p:sldId id="3664" r:id="rId20"/>
    <p:sldId id="3667" r:id="rId21"/>
    <p:sldId id="3628" r:id="rId22"/>
    <p:sldId id="3668" r:id="rId23"/>
    <p:sldId id="3494" r:id="rId24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B0470BD-018A-33CD-CC62-4647DAC4A8C6}" name="Fu, Qiang" initials="FQ" userId="S::qiang_fu@student.uml.edu::cd39a8ac-ebbf-45f8-b949-2694965de25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loe Bean" initials="CB" lastIdx="1" clrIdx="0">
    <p:extLst>
      <p:ext uri="{19B8F6BF-5375-455C-9EA6-DF929625EA0E}">
        <p15:presenceInfo xmlns:p15="http://schemas.microsoft.com/office/powerpoint/2012/main" userId="S-1-5-21-1214440339-484763869-725345543-5162239" providerId="AD"/>
      </p:ext>
    </p:extLst>
  </p:cmAuthor>
  <p:cmAuthor id="2" name="Kathryn Elliott" initials="KE" lastIdx="2" clrIdx="1">
    <p:extLst>
      <p:ext uri="{19B8F6BF-5375-455C-9EA6-DF929625EA0E}">
        <p15:presenceInfo xmlns:p15="http://schemas.microsoft.com/office/powerpoint/2012/main" userId="S::kschalk@clemson.edu::7ce14e72-bebd-4274-9d03-f1697f1c2db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9F"/>
    <a:srgbClr val="F9DF28"/>
    <a:srgbClr val="F8D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1DADE8-56D3-EF49-A082-38E9843B0436}" v="76" dt="2024-03-18T14:53:43.298"/>
    <p1510:client id="{E6B3D428-F0A0-BCF4-EF38-5D61E4450FD9}" v="257" dt="2024-03-18T13:15:16.3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u, Qiang" userId="cd39a8ac-ebbf-45f8-b949-2694965de25d" providerId="ADAL" clId="{7623242E-CC3E-E349-B7E4-50F4D048AA61}"/>
    <pc:docChg chg="undo redo custSel addSld delSld modSld sldOrd">
      <pc:chgData name="Fu, Qiang" userId="cd39a8ac-ebbf-45f8-b949-2694965de25d" providerId="ADAL" clId="{7623242E-CC3E-E349-B7E4-50F4D048AA61}" dt="2023-04-14T19:24:02.940" v="4249" actId="20577"/>
      <pc:docMkLst>
        <pc:docMk/>
      </pc:docMkLst>
      <pc:sldChg chg="modSp mod">
        <pc:chgData name="Fu, Qiang" userId="cd39a8ac-ebbf-45f8-b949-2694965de25d" providerId="ADAL" clId="{7623242E-CC3E-E349-B7E4-50F4D048AA61}" dt="2023-04-11T01:29:45.975" v="1" actId="1076"/>
        <pc:sldMkLst>
          <pc:docMk/>
          <pc:sldMk cId="87760938" sldId="259"/>
        </pc:sldMkLst>
        <pc:spChg chg="mod">
          <ac:chgData name="Fu, Qiang" userId="cd39a8ac-ebbf-45f8-b949-2694965de25d" providerId="ADAL" clId="{7623242E-CC3E-E349-B7E4-50F4D048AA61}" dt="2023-04-11T01:29:45.975" v="1" actId="1076"/>
          <ac:spMkLst>
            <pc:docMk/>
            <pc:sldMk cId="87760938" sldId="259"/>
            <ac:spMk id="2" creationId="{81C85F51-F37C-E71B-562D-6A974649F543}"/>
          </ac:spMkLst>
        </pc:spChg>
      </pc:sldChg>
      <pc:sldChg chg="modSp add del mod">
        <pc:chgData name="Fu, Qiang" userId="cd39a8ac-ebbf-45f8-b949-2694965de25d" providerId="ADAL" clId="{7623242E-CC3E-E349-B7E4-50F4D048AA61}" dt="2023-04-14T03:23:49.629" v="2859" actId="2696"/>
        <pc:sldMkLst>
          <pc:docMk/>
          <pc:sldMk cId="2326233504" sldId="268"/>
        </pc:sldMkLst>
        <pc:spChg chg="mod">
          <ac:chgData name="Fu, Qiang" userId="cd39a8ac-ebbf-45f8-b949-2694965de25d" providerId="ADAL" clId="{7623242E-CC3E-E349-B7E4-50F4D048AA61}" dt="2023-04-14T03:08:37.632" v="2353" actId="14100"/>
          <ac:spMkLst>
            <pc:docMk/>
            <pc:sldMk cId="2326233504" sldId="268"/>
            <ac:spMk id="15" creationId="{C421D0FB-7909-0DDF-4E9F-0DC0240AD9F9}"/>
          </ac:spMkLst>
        </pc:spChg>
        <pc:spChg chg="mod">
          <ac:chgData name="Fu, Qiang" userId="cd39a8ac-ebbf-45f8-b949-2694965de25d" providerId="ADAL" clId="{7623242E-CC3E-E349-B7E4-50F4D048AA61}" dt="2023-04-14T03:08:37.632" v="2353" actId="14100"/>
          <ac:spMkLst>
            <pc:docMk/>
            <pc:sldMk cId="2326233504" sldId="268"/>
            <ac:spMk id="16" creationId="{0E874F06-0521-CDD1-8759-B892F41D31A9}"/>
          </ac:spMkLst>
        </pc:spChg>
        <pc:grpChg chg="mod">
          <ac:chgData name="Fu, Qiang" userId="cd39a8ac-ebbf-45f8-b949-2694965de25d" providerId="ADAL" clId="{7623242E-CC3E-E349-B7E4-50F4D048AA61}" dt="2023-04-14T03:08:37.632" v="2353" actId="14100"/>
          <ac:grpSpMkLst>
            <pc:docMk/>
            <pc:sldMk cId="2326233504" sldId="268"/>
            <ac:grpSpMk id="11" creationId="{9158D06D-7EB8-16D2-F14E-A39EA46D779E}"/>
          </ac:grpSpMkLst>
        </pc:grpChg>
        <pc:grpChg chg="mod">
          <ac:chgData name="Fu, Qiang" userId="cd39a8ac-ebbf-45f8-b949-2694965de25d" providerId="ADAL" clId="{7623242E-CC3E-E349-B7E4-50F4D048AA61}" dt="2023-04-14T03:08:37.632" v="2353" actId="14100"/>
          <ac:grpSpMkLst>
            <pc:docMk/>
            <pc:sldMk cId="2326233504" sldId="268"/>
            <ac:grpSpMk id="14" creationId="{51E49FC5-319E-673B-8CE7-9D0B12D3A9B2}"/>
          </ac:grpSpMkLst>
        </pc:grpChg>
        <pc:picChg chg="mod">
          <ac:chgData name="Fu, Qiang" userId="cd39a8ac-ebbf-45f8-b949-2694965de25d" providerId="ADAL" clId="{7623242E-CC3E-E349-B7E4-50F4D048AA61}" dt="2023-04-14T03:08:37.632" v="2353" actId="14100"/>
          <ac:picMkLst>
            <pc:docMk/>
            <pc:sldMk cId="2326233504" sldId="268"/>
            <ac:picMk id="12" creationId="{F412B5A8-8015-F8ED-DC5C-44B38467120F}"/>
          </ac:picMkLst>
        </pc:picChg>
        <pc:picChg chg="mod">
          <ac:chgData name="Fu, Qiang" userId="cd39a8ac-ebbf-45f8-b949-2694965de25d" providerId="ADAL" clId="{7623242E-CC3E-E349-B7E4-50F4D048AA61}" dt="2023-04-14T03:08:37.632" v="2353" actId="14100"/>
          <ac:picMkLst>
            <pc:docMk/>
            <pc:sldMk cId="2326233504" sldId="268"/>
            <ac:picMk id="13" creationId="{6C9B2751-944B-D1A8-C964-89F4E02DC309}"/>
          </ac:picMkLst>
        </pc:picChg>
        <pc:picChg chg="mod">
          <ac:chgData name="Fu, Qiang" userId="cd39a8ac-ebbf-45f8-b949-2694965de25d" providerId="ADAL" clId="{7623242E-CC3E-E349-B7E4-50F4D048AA61}" dt="2023-04-14T02:51:21.656" v="2161" actId="1076"/>
          <ac:picMkLst>
            <pc:docMk/>
            <pc:sldMk cId="2326233504" sldId="268"/>
            <ac:picMk id="17" creationId="{51031713-FAFF-8AEC-7C56-145E748D4C67}"/>
          </ac:picMkLst>
        </pc:picChg>
      </pc:sldChg>
      <pc:sldChg chg="modSp mod">
        <pc:chgData name="Fu, Qiang" userId="cd39a8ac-ebbf-45f8-b949-2694965de25d" providerId="ADAL" clId="{7623242E-CC3E-E349-B7E4-50F4D048AA61}" dt="2023-04-14T03:40:59.587" v="3144" actId="20577"/>
        <pc:sldMkLst>
          <pc:docMk/>
          <pc:sldMk cId="2049175137" sldId="3477"/>
        </pc:sldMkLst>
        <pc:spChg chg="mod">
          <ac:chgData name="Fu, Qiang" userId="cd39a8ac-ebbf-45f8-b949-2694965de25d" providerId="ADAL" clId="{7623242E-CC3E-E349-B7E4-50F4D048AA61}" dt="2023-04-14T03:40:59.587" v="3144" actId="20577"/>
          <ac:spMkLst>
            <pc:docMk/>
            <pc:sldMk cId="2049175137" sldId="3477"/>
            <ac:spMk id="3" creationId="{87D2D120-3BB7-68B9-9339-48B0E6DBF2B9}"/>
          </ac:spMkLst>
        </pc:spChg>
      </pc:sldChg>
      <pc:sldChg chg="addSp delSp modSp new mod ord">
        <pc:chgData name="Fu, Qiang" userId="cd39a8ac-ebbf-45f8-b949-2694965de25d" providerId="ADAL" clId="{7623242E-CC3E-E349-B7E4-50F4D048AA61}" dt="2023-04-14T03:02:59.235" v="2352" actId="20577"/>
        <pc:sldMkLst>
          <pc:docMk/>
          <pc:sldMk cId="1053068888" sldId="3484"/>
        </pc:sldMkLst>
        <pc:spChg chg="mod">
          <ac:chgData name="Fu, Qiang" userId="cd39a8ac-ebbf-45f8-b949-2694965de25d" providerId="ADAL" clId="{7623242E-CC3E-E349-B7E4-50F4D048AA61}" dt="2023-04-14T03:00:40.513" v="2329" actId="122"/>
          <ac:spMkLst>
            <pc:docMk/>
            <pc:sldMk cId="1053068888" sldId="3484"/>
            <ac:spMk id="2" creationId="{0CBB33E5-1355-15F2-87D1-F9D15C86D515}"/>
          </ac:spMkLst>
        </pc:spChg>
        <pc:spChg chg="mod">
          <ac:chgData name="Fu, Qiang" userId="cd39a8ac-ebbf-45f8-b949-2694965de25d" providerId="ADAL" clId="{7623242E-CC3E-E349-B7E4-50F4D048AA61}" dt="2023-04-14T03:02:59.235" v="2352" actId="20577"/>
          <ac:spMkLst>
            <pc:docMk/>
            <pc:sldMk cId="1053068888" sldId="3484"/>
            <ac:spMk id="3" creationId="{643E8461-3465-B0AF-9DDD-787D406A5464}"/>
          </ac:spMkLst>
        </pc:spChg>
        <pc:spChg chg="add mod">
          <ac:chgData name="Fu, Qiang" userId="cd39a8ac-ebbf-45f8-b949-2694965de25d" providerId="ADAL" clId="{7623242E-CC3E-E349-B7E4-50F4D048AA61}" dt="2023-04-14T03:01:34.866" v="2350" actId="20577"/>
          <ac:spMkLst>
            <pc:docMk/>
            <pc:sldMk cId="1053068888" sldId="3484"/>
            <ac:spMk id="5" creationId="{B01B953A-0931-FB02-D191-C6C58B5454FB}"/>
          </ac:spMkLst>
        </pc:spChg>
        <pc:spChg chg="mod">
          <ac:chgData name="Fu, Qiang" userId="cd39a8ac-ebbf-45f8-b949-2694965de25d" providerId="ADAL" clId="{7623242E-CC3E-E349-B7E4-50F4D048AA61}" dt="2023-04-12T02:14:56.618" v="506"/>
          <ac:spMkLst>
            <pc:docMk/>
            <pc:sldMk cId="1053068888" sldId="3484"/>
            <ac:spMk id="9" creationId="{B2E8E91E-16FB-9150-3D75-A85414FC4A9D}"/>
          </ac:spMkLst>
        </pc:spChg>
        <pc:spChg chg="mod">
          <ac:chgData name="Fu, Qiang" userId="cd39a8ac-ebbf-45f8-b949-2694965de25d" providerId="ADAL" clId="{7623242E-CC3E-E349-B7E4-50F4D048AA61}" dt="2023-04-14T02:57:33.350" v="2192" actId="1076"/>
          <ac:spMkLst>
            <pc:docMk/>
            <pc:sldMk cId="1053068888" sldId="3484"/>
            <ac:spMk id="12" creationId="{206A6D14-603F-6BBC-A4BD-550F1D1A4346}"/>
          </ac:spMkLst>
        </pc:spChg>
        <pc:grpChg chg="add del mod">
          <ac:chgData name="Fu, Qiang" userId="cd39a8ac-ebbf-45f8-b949-2694965de25d" providerId="ADAL" clId="{7623242E-CC3E-E349-B7E4-50F4D048AA61}" dt="2023-04-12T02:15:16.884" v="512" actId="478"/>
          <ac:grpSpMkLst>
            <pc:docMk/>
            <pc:sldMk cId="1053068888" sldId="3484"/>
            <ac:grpSpMk id="7" creationId="{B32B1E8F-B4BA-9B1B-1498-9697E63B58DF}"/>
          </ac:grpSpMkLst>
        </pc:grpChg>
        <pc:grpChg chg="add mod">
          <ac:chgData name="Fu, Qiang" userId="cd39a8ac-ebbf-45f8-b949-2694965de25d" providerId="ADAL" clId="{7623242E-CC3E-E349-B7E4-50F4D048AA61}" dt="2023-04-14T02:57:33.350" v="2192" actId="1076"/>
          <ac:grpSpMkLst>
            <pc:docMk/>
            <pc:sldMk cId="1053068888" sldId="3484"/>
            <ac:grpSpMk id="10" creationId="{D3496CBA-561B-F6C6-ABA4-C2EDE4669E4C}"/>
          </ac:grpSpMkLst>
        </pc:grpChg>
        <pc:grpChg chg="add mod">
          <ac:chgData name="Fu, Qiang" userId="cd39a8ac-ebbf-45f8-b949-2694965de25d" providerId="ADAL" clId="{7623242E-CC3E-E349-B7E4-50F4D048AA61}" dt="2023-04-14T02:57:33.350" v="2192" actId="1076"/>
          <ac:grpSpMkLst>
            <pc:docMk/>
            <pc:sldMk cId="1053068888" sldId="3484"/>
            <ac:grpSpMk id="14" creationId="{98633874-9E40-E97A-9CC2-BEAE16ED2504}"/>
          </ac:grpSpMkLst>
        </pc:grpChg>
        <pc:picChg chg="add del mod">
          <ac:chgData name="Fu, Qiang" userId="cd39a8ac-ebbf-45f8-b949-2694965de25d" providerId="ADAL" clId="{7623242E-CC3E-E349-B7E4-50F4D048AA61}" dt="2023-04-12T02:00:43.935" v="254" actId="21"/>
          <ac:picMkLst>
            <pc:docMk/>
            <pc:sldMk cId="1053068888" sldId="3484"/>
            <ac:picMk id="4" creationId="{B2141E66-F9A0-AD78-4534-11223675CFEF}"/>
          </ac:picMkLst>
        </pc:picChg>
        <pc:picChg chg="add del mod">
          <ac:chgData name="Fu, Qiang" userId="cd39a8ac-ebbf-45f8-b949-2694965de25d" providerId="ADAL" clId="{7623242E-CC3E-E349-B7E4-50F4D048AA61}" dt="2023-04-12T02:00:43.935" v="254" actId="21"/>
          <ac:picMkLst>
            <pc:docMk/>
            <pc:sldMk cId="1053068888" sldId="3484"/>
            <ac:picMk id="5" creationId="{EE80B443-2AB8-3B95-1AF4-FFB108C985A0}"/>
          </ac:picMkLst>
        </pc:picChg>
        <pc:picChg chg="add del mod">
          <ac:chgData name="Fu, Qiang" userId="cd39a8ac-ebbf-45f8-b949-2694965de25d" providerId="ADAL" clId="{7623242E-CC3E-E349-B7E4-50F4D048AA61}" dt="2023-04-12T02:00:43.935" v="254" actId="21"/>
          <ac:picMkLst>
            <pc:docMk/>
            <pc:sldMk cId="1053068888" sldId="3484"/>
            <ac:picMk id="6" creationId="{F3A5C670-739A-0586-BCD2-497846ACA8D2}"/>
          </ac:picMkLst>
        </pc:picChg>
        <pc:picChg chg="mod">
          <ac:chgData name="Fu, Qiang" userId="cd39a8ac-ebbf-45f8-b949-2694965de25d" providerId="ADAL" clId="{7623242E-CC3E-E349-B7E4-50F4D048AA61}" dt="2023-04-12T02:14:56.618" v="506"/>
          <ac:picMkLst>
            <pc:docMk/>
            <pc:sldMk cId="1053068888" sldId="3484"/>
            <ac:picMk id="8" creationId="{AB1231F2-43D3-7D90-F237-BF30E5486390}"/>
          </ac:picMkLst>
        </pc:picChg>
        <pc:picChg chg="mod">
          <ac:chgData name="Fu, Qiang" userId="cd39a8ac-ebbf-45f8-b949-2694965de25d" providerId="ADAL" clId="{7623242E-CC3E-E349-B7E4-50F4D048AA61}" dt="2023-04-14T02:57:33.350" v="2192" actId="1076"/>
          <ac:picMkLst>
            <pc:docMk/>
            <pc:sldMk cId="1053068888" sldId="3484"/>
            <ac:picMk id="11" creationId="{DC3B76A4-CA5C-1951-EF34-31CF37902E7A}"/>
          </ac:picMkLst>
        </pc:picChg>
        <pc:picChg chg="add mod">
          <ac:chgData name="Fu, Qiang" userId="cd39a8ac-ebbf-45f8-b949-2694965de25d" providerId="ADAL" clId="{7623242E-CC3E-E349-B7E4-50F4D048AA61}" dt="2023-04-14T02:57:33.350" v="2192" actId="1076"/>
          <ac:picMkLst>
            <pc:docMk/>
            <pc:sldMk cId="1053068888" sldId="3484"/>
            <ac:picMk id="13" creationId="{3E6817AB-9AE5-1D4D-98BD-9A128E93FAED}"/>
          </ac:picMkLst>
        </pc:picChg>
      </pc:sldChg>
      <pc:sldChg chg="addSp delSp modSp new mod modAnim">
        <pc:chgData name="Fu, Qiang" userId="cd39a8ac-ebbf-45f8-b949-2694965de25d" providerId="ADAL" clId="{7623242E-CC3E-E349-B7E4-50F4D048AA61}" dt="2023-04-14T19:06:05.071" v="3680" actId="1076"/>
        <pc:sldMkLst>
          <pc:docMk/>
          <pc:sldMk cId="302820340" sldId="3485"/>
        </pc:sldMkLst>
        <pc:spChg chg="mod">
          <ac:chgData name="Fu, Qiang" userId="cd39a8ac-ebbf-45f8-b949-2694965de25d" providerId="ADAL" clId="{7623242E-CC3E-E349-B7E4-50F4D048AA61}" dt="2023-04-14T18:51:18.608" v="3343" actId="20577"/>
          <ac:spMkLst>
            <pc:docMk/>
            <pc:sldMk cId="302820340" sldId="3485"/>
            <ac:spMk id="2" creationId="{C587489F-F6EC-5468-5DC2-C7A553CB1C2D}"/>
          </ac:spMkLst>
        </pc:spChg>
        <pc:spChg chg="del">
          <ac:chgData name="Fu, Qiang" userId="cd39a8ac-ebbf-45f8-b949-2694965de25d" providerId="ADAL" clId="{7623242E-CC3E-E349-B7E4-50F4D048AA61}" dt="2023-04-12T02:00:48.942" v="255" actId="478"/>
          <ac:spMkLst>
            <pc:docMk/>
            <pc:sldMk cId="302820340" sldId="3485"/>
            <ac:spMk id="3" creationId="{38FCC7C4-6A5F-CDF8-FF2F-E69F5F73F8F0}"/>
          </ac:spMkLst>
        </pc:spChg>
        <pc:spChg chg="add mod">
          <ac:chgData name="Fu, Qiang" userId="cd39a8ac-ebbf-45f8-b949-2694965de25d" providerId="ADAL" clId="{7623242E-CC3E-E349-B7E4-50F4D048AA61}" dt="2023-04-14T19:06:05.071" v="3680" actId="1076"/>
          <ac:spMkLst>
            <pc:docMk/>
            <pc:sldMk cId="302820340" sldId="3485"/>
            <ac:spMk id="9" creationId="{8CD20275-6E3B-B02C-819E-0DF12B2B4164}"/>
          </ac:spMkLst>
        </pc:spChg>
        <pc:spChg chg="add mod">
          <ac:chgData name="Fu, Qiang" userId="cd39a8ac-ebbf-45f8-b949-2694965de25d" providerId="ADAL" clId="{7623242E-CC3E-E349-B7E4-50F4D048AA61}" dt="2023-04-14T03:33:37.980" v="2986" actId="164"/>
          <ac:spMkLst>
            <pc:docMk/>
            <pc:sldMk cId="302820340" sldId="3485"/>
            <ac:spMk id="10" creationId="{68B43463-7155-00E6-FF99-709C72B5661C}"/>
          </ac:spMkLst>
        </pc:spChg>
        <pc:spChg chg="add del mod">
          <ac:chgData name="Fu, Qiang" userId="cd39a8ac-ebbf-45f8-b949-2694965de25d" providerId="ADAL" clId="{7623242E-CC3E-E349-B7E4-50F4D048AA61}" dt="2023-04-12T02:13:49.767" v="505" actId="478"/>
          <ac:spMkLst>
            <pc:docMk/>
            <pc:sldMk cId="302820340" sldId="3485"/>
            <ac:spMk id="11" creationId="{88022ACB-200A-AD7D-AF3A-60B9E9B6CADB}"/>
          </ac:spMkLst>
        </pc:spChg>
        <pc:spChg chg="add del mod">
          <ac:chgData name="Fu, Qiang" userId="cd39a8ac-ebbf-45f8-b949-2694965de25d" providerId="ADAL" clId="{7623242E-CC3E-E349-B7E4-50F4D048AA61}" dt="2023-04-12T02:26:32.544" v="771" actId="478"/>
          <ac:spMkLst>
            <pc:docMk/>
            <pc:sldMk cId="302820340" sldId="3485"/>
            <ac:spMk id="12" creationId="{81083119-4AFC-ECD8-B6EE-B89C3F27AADA}"/>
          </ac:spMkLst>
        </pc:spChg>
        <pc:grpChg chg="add del mod">
          <ac:chgData name="Fu, Qiang" userId="cd39a8ac-ebbf-45f8-b949-2694965de25d" providerId="ADAL" clId="{7623242E-CC3E-E349-B7E4-50F4D048AA61}" dt="2023-04-14T18:56:44.473" v="3508" actId="478"/>
          <ac:grpSpMkLst>
            <pc:docMk/>
            <pc:sldMk cId="302820340" sldId="3485"/>
            <ac:grpSpMk id="7" creationId="{FBC8B651-92C5-9D96-91E0-F72E8A189D52}"/>
          </ac:grpSpMkLst>
        </pc:grpChg>
        <pc:picChg chg="add mod modCrop">
          <ac:chgData name="Fu, Qiang" userId="cd39a8ac-ebbf-45f8-b949-2694965de25d" providerId="ADAL" clId="{7623242E-CC3E-E349-B7E4-50F4D048AA61}" dt="2023-04-14T03:33:37.980" v="2986" actId="164"/>
          <ac:picMkLst>
            <pc:docMk/>
            <pc:sldMk cId="302820340" sldId="3485"/>
            <ac:picMk id="3" creationId="{199A4E55-E3F5-1150-EC26-02CF9C148BC7}"/>
          </ac:picMkLst>
        </pc:picChg>
        <pc:picChg chg="add del mod">
          <ac:chgData name="Fu, Qiang" userId="cd39a8ac-ebbf-45f8-b949-2694965de25d" providerId="ADAL" clId="{7623242E-CC3E-E349-B7E4-50F4D048AA61}" dt="2023-04-14T18:48:05.886" v="3152" actId="478"/>
          <ac:picMkLst>
            <pc:docMk/>
            <pc:sldMk cId="302820340" sldId="3485"/>
            <ac:picMk id="4" creationId="{A64220EC-0427-495E-D482-C5D3A9360887}"/>
          </ac:picMkLst>
        </pc:picChg>
        <pc:picChg chg="add mod">
          <ac:chgData name="Fu, Qiang" userId="cd39a8ac-ebbf-45f8-b949-2694965de25d" providerId="ADAL" clId="{7623242E-CC3E-E349-B7E4-50F4D048AA61}" dt="2023-04-14T19:01:07.925" v="3642" actId="1076"/>
          <ac:picMkLst>
            <pc:docMk/>
            <pc:sldMk cId="302820340" sldId="3485"/>
            <ac:picMk id="5" creationId="{2AAEDF97-288C-C11F-3036-9E9C149E9FE3}"/>
          </ac:picMkLst>
        </pc:picChg>
        <pc:picChg chg="add del mod">
          <ac:chgData name="Fu, Qiang" userId="cd39a8ac-ebbf-45f8-b949-2694965de25d" providerId="ADAL" clId="{7623242E-CC3E-E349-B7E4-50F4D048AA61}" dt="2023-04-14T18:48:06.978" v="3153" actId="478"/>
          <ac:picMkLst>
            <pc:docMk/>
            <pc:sldMk cId="302820340" sldId="3485"/>
            <ac:picMk id="6" creationId="{53075167-25B4-6CC2-A29F-007979D36233}"/>
          </ac:picMkLst>
        </pc:picChg>
        <pc:picChg chg="add del mod">
          <ac:chgData name="Fu, Qiang" userId="cd39a8ac-ebbf-45f8-b949-2694965de25d" providerId="ADAL" clId="{7623242E-CC3E-E349-B7E4-50F4D048AA61}" dt="2023-04-12T02:07:23.345" v="277" actId="478"/>
          <ac:picMkLst>
            <pc:docMk/>
            <pc:sldMk cId="302820340" sldId="3485"/>
            <ac:picMk id="7" creationId="{5775C7DA-3050-1A65-4E88-69425DD4A0CF}"/>
          </ac:picMkLst>
        </pc:picChg>
        <pc:picChg chg="add del mod modCrop">
          <ac:chgData name="Fu, Qiang" userId="cd39a8ac-ebbf-45f8-b949-2694965de25d" providerId="ADAL" clId="{7623242E-CC3E-E349-B7E4-50F4D048AA61}" dt="2023-04-14T03:33:00.186" v="2978" actId="478"/>
          <ac:picMkLst>
            <pc:docMk/>
            <pc:sldMk cId="302820340" sldId="3485"/>
            <ac:picMk id="8" creationId="{75C2A4E5-2D8C-EB9C-D503-3364A8E1613C}"/>
          </ac:picMkLst>
        </pc:picChg>
        <pc:picChg chg="add del mod">
          <ac:chgData name="Fu, Qiang" userId="cd39a8ac-ebbf-45f8-b949-2694965de25d" providerId="ADAL" clId="{7623242E-CC3E-E349-B7E4-50F4D048AA61}" dt="2023-04-12T02:10:38.188" v="350" actId="478"/>
          <ac:picMkLst>
            <pc:docMk/>
            <pc:sldMk cId="302820340" sldId="3485"/>
            <ac:picMk id="9" creationId="{7F8EDB85-DB46-EC41-3783-E0CA51CA6F48}"/>
          </ac:picMkLst>
        </pc:picChg>
        <pc:picChg chg="add del mod">
          <ac:chgData name="Fu, Qiang" userId="cd39a8ac-ebbf-45f8-b949-2694965de25d" providerId="ADAL" clId="{7623242E-CC3E-E349-B7E4-50F4D048AA61}" dt="2023-04-14T19:01:13.078" v="3644" actId="478"/>
          <ac:picMkLst>
            <pc:docMk/>
            <pc:sldMk cId="302820340" sldId="3485"/>
            <ac:picMk id="11" creationId="{901D242B-CB94-66DA-1A4D-96E6733216D6}"/>
          </ac:picMkLst>
        </pc:picChg>
        <pc:picChg chg="add del mod">
          <ac:chgData name="Fu, Qiang" userId="cd39a8ac-ebbf-45f8-b949-2694965de25d" providerId="ADAL" clId="{7623242E-CC3E-E349-B7E4-50F4D048AA61}" dt="2023-04-14T19:03:18.180" v="3646" actId="478"/>
          <ac:picMkLst>
            <pc:docMk/>
            <pc:sldMk cId="302820340" sldId="3485"/>
            <ac:picMk id="12" creationId="{89EF66F8-65E2-FCFE-44A9-3C4FDD63D7A2}"/>
          </ac:picMkLst>
        </pc:picChg>
        <pc:picChg chg="add mod">
          <ac:chgData name="Fu, Qiang" userId="cd39a8ac-ebbf-45f8-b949-2694965de25d" providerId="ADAL" clId="{7623242E-CC3E-E349-B7E4-50F4D048AA61}" dt="2023-04-14T19:04:36.553" v="3663" actId="1076"/>
          <ac:picMkLst>
            <pc:docMk/>
            <pc:sldMk cId="302820340" sldId="3485"/>
            <ac:picMk id="13" creationId="{EB5F790C-8327-B1D2-B7B4-73B488864298}"/>
          </ac:picMkLst>
        </pc:picChg>
      </pc:sldChg>
      <pc:sldChg chg="addSp delSp modSp new mod">
        <pc:chgData name="Fu, Qiang" userId="cd39a8ac-ebbf-45f8-b949-2694965de25d" providerId="ADAL" clId="{7623242E-CC3E-E349-B7E4-50F4D048AA61}" dt="2023-04-14T03:26:00.075" v="2930" actId="255"/>
        <pc:sldMkLst>
          <pc:docMk/>
          <pc:sldMk cId="2646963421" sldId="3486"/>
        </pc:sldMkLst>
        <pc:spChg chg="mod">
          <ac:chgData name="Fu, Qiang" userId="cd39a8ac-ebbf-45f8-b949-2694965de25d" providerId="ADAL" clId="{7623242E-CC3E-E349-B7E4-50F4D048AA61}" dt="2023-04-14T03:26:00.075" v="2930" actId="255"/>
          <ac:spMkLst>
            <pc:docMk/>
            <pc:sldMk cId="2646963421" sldId="3486"/>
            <ac:spMk id="2" creationId="{F64F6606-1744-32F9-C23F-B69C6DEA070B}"/>
          </ac:spMkLst>
        </pc:spChg>
        <pc:spChg chg="del">
          <ac:chgData name="Fu, Qiang" userId="cd39a8ac-ebbf-45f8-b949-2694965de25d" providerId="ADAL" clId="{7623242E-CC3E-E349-B7E4-50F4D048AA61}" dt="2023-04-12T02:16:52.271" v="560" actId="478"/>
          <ac:spMkLst>
            <pc:docMk/>
            <pc:sldMk cId="2646963421" sldId="3486"/>
            <ac:spMk id="3" creationId="{1B5B8A95-F5A5-08CF-F9CE-93F5F0F8E10F}"/>
          </ac:spMkLst>
        </pc:spChg>
        <pc:spChg chg="add mod">
          <ac:chgData name="Fu, Qiang" userId="cd39a8ac-ebbf-45f8-b949-2694965de25d" providerId="ADAL" clId="{7623242E-CC3E-E349-B7E4-50F4D048AA61}" dt="2023-04-14T03:25:47.142" v="2928" actId="20577"/>
          <ac:spMkLst>
            <pc:docMk/>
            <pc:sldMk cId="2646963421" sldId="3486"/>
            <ac:spMk id="7" creationId="{15D5053F-8899-15F4-1748-B1AD94B71BA3}"/>
          </ac:spMkLst>
        </pc:spChg>
        <pc:spChg chg="add mod">
          <ac:chgData name="Fu, Qiang" userId="cd39a8ac-ebbf-45f8-b949-2694965de25d" providerId="ADAL" clId="{7623242E-CC3E-E349-B7E4-50F4D048AA61}" dt="2023-04-12T02:25:50.604" v="729" actId="164"/>
          <ac:spMkLst>
            <pc:docMk/>
            <pc:sldMk cId="2646963421" sldId="3486"/>
            <ac:spMk id="9" creationId="{7E973820-721F-7653-348E-D496B2E1BA0C}"/>
          </ac:spMkLst>
        </pc:spChg>
        <pc:grpChg chg="add mod">
          <ac:chgData name="Fu, Qiang" userId="cd39a8ac-ebbf-45f8-b949-2694965de25d" providerId="ADAL" clId="{7623242E-CC3E-E349-B7E4-50F4D048AA61}" dt="2023-04-14T02:50:24.885" v="2158" actId="1076"/>
          <ac:grpSpMkLst>
            <pc:docMk/>
            <pc:sldMk cId="2646963421" sldId="3486"/>
            <ac:grpSpMk id="10" creationId="{BB543929-C32E-5C90-D203-8C7CAF9A9027}"/>
          </ac:grpSpMkLst>
        </pc:grpChg>
        <pc:graphicFrameChg chg="add mod modGraphic">
          <ac:chgData name="Fu, Qiang" userId="cd39a8ac-ebbf-45f8-b949-2694965de25d" providerId="ADAL" clId="{7623242E-CC3E-E349-B7E4-50F4D048AA61}" dt="2023-04-14T03:25:26.989" v="2875" actId="14100"/>
          <ac:graphicFrameMkLst>
            <pc:docMk/>
            <pc:sldMk cId="2646963421" sldId="3486"/>
            <ac:graphicFrameMk id="4" creationId="{7D0531EF-3119-E42F-5559-041799EDDA6F}"/>
          </ac:graphicFrameMkLst>
        </pc:graphicFrameChg>
        <pc:picChg chg="add del mod">
          <ac:chgData name="Fu, Qiang" userId="cd39a8ac-ebbf-45f8-b949-2694965de25d" providerId="ADAL" clId="{7623242E-CC3E-E349-B7E4-50F4D048AA61}" dt="2023-04-12T02:22:29.390" v="592" actId="478"/>
          <ac:picMkLst>
            <pc:docMk/>
            <pc:sldMk cId="2646963421" sldId="3486"/>
            <ac:picMk id="5" creationId="{78176D91-89FE-D698-522D-275C0818A804}"/>
          </ac:picMkLst>
        </pc:picChg>
        <pc:picChg chg="add del mod">
          <ac:chgData name="Fu, Qiang" userId="cd39a8ac-ebbf-45f8-b949-2694965de25d" providerId="ADAL" clId="{7623242E-CC3E-E349-B7E4-50F4D048AA61}" dt="2023-04-12T02:24:36.334" v="691" actId="478"/>
          <ac:picMkLst>
            <pc:docMk/>
            <pc:sldMk cId="2646963421" sldId="3486"/>
            <ac:picMk id="6" creationId="{38B8772E-13A3-6239-AF8E-EBEDED4554C9}"/>
          </ac:picMkLst>
        </pc:picChg>
        <pc:picChg chg="add mod">
          <ac:chgData name="Fu, Qiang" userId="cd39a8ac-ebbf-45f8-b949-2694965de25d" providerId="ADAL" clId="{7623242E-CC3E-E349-B7E4-50F4D048AA61}" dt="2023-04-12T02:25:54.604" v="730" actId="1076"/>
          <ac:picMkLst>
            <pc:docMk/>
            <pc:sldMk cId="2646963421" sldId="3486"/>
            <ac:picMk id="8" creationId="{BEB578F4-539E-040B-F104-E687AD2B6412}"/>
          </ac:picMkLst>
        </pc:picChg>
      </pc:sldChg>
      <pc:sldChg chg="addSp delSp modSp new mod">
        <pc:chgData name="Fu, Qiang" userId="cd39a8ac-ebbf-45f8-b949-2694965de25d" providerId="ADAL" clId="{7623242E-CC3E-E349-B7E4-50F4D048AA61}" dt="2023-04-14T03:28:27.895" v="2938" actId="113"/>
        <pc:sldMkLst>
          <pc:docMk/>
          <pc:sldMk cId="3136739540" sldId="3487"/>
        </pc:sldMkLst>
        <pc:spChg chg="mod">
          <ac:chgData name="Fu, Qiang" userId="cd39a8ac-ebbf-45f8-b949-2694965de25d" providerId="ADAL" clId="{7623242E-CC3E-E349-B7E4-50F4D048AA61}" dt="2023-04-14T03:28:27.895" v="2938" actId="113"/>
          <ac:spMkLst>
            <pc:docMk/>
            <pc:sldMk cId="3136739540" sldId="3487"/>
            <ac:spMk id="2" creationId="{0980E11F-A12B-BD4C-0A4F-37E59DA49054}"/>
          </ac:spMkLst>
        </pc:spChg>
        <pc:spChg chg="del">
          <ac:chgData name="Fu, Qiang" userId="cd39a8ac-ebbf-45f8-b949-2694965de25d" providerId="ADAL" clId="{7623242E-CC3E-E349-B7E4-50F4D048AA61}" dt="2023-04-12T02:27:45.567" v="830" actId="478"/>
          <ac:spMkLst>
            <pc:docMk/>
            <pc:sldMk cId="3136739540" sldId="3487"/>
            <ac:spMk id="3" creationId="{2689AF16-DC15-3B6C-066D-22ED3EBC3C8A}"/>
          </ac:spMkLst>
        </pc:spChg>
        <pc:spChg chg="add del">
          <ac:chgData name="Fu, Qiang" userId="cd39a8ac-ebbf-45f8-b949-2694965de25d" providerId="ADAL" clId="{7623242E-CC3E-E349-B7E4-50F4D048AA61}" dt="2023-04-12T02:27:50.631" v="832"/>
          <ac:spMkLst>
            <pc:docMk/>
            <pc:sldMk cId="3136739540" sldId="3487"/>
            <ac:spMk id="4" creationId="{7567D61F-70A4-C001-1425-5CDAFD2325A4}"/>
          </ac:spMkLst>
        </pc:spChg>
        <pc:spChg chg="add del">
          <ac:chgData name="Fu, Qiang" userId="cd39a8ac-ebbf-45f8-b949-2694965de25d" providerId="ADAL" clId="{7623242E-CC3E-E349-B7E4-50F4D048AA61}" dt="2023-04-12T02:27:50.631" v="832"/>
          <ac:spMkLst>
            <pc:docMk/>
            <pc:sldMk cId="3136739540" sldId="3487"/>
            <ac:spMk id="5" creationId="{47C935C5-7443-91D7-3B18-29873003D22B}"/>
          </ac:spMkLst>
        </pc:spChg>
        <pc:spChg chg="add mod">
          <ac:chgData name="Fu, Qiang" userId="cd39a8ac-ebbf-45f8-b949-2694965de25d" providerId="ADAL" clId="{7623242E-CC3E-E349-B7E4-50F4D048AA61}" dt="2023-04-12T22:44:42.555" v="1679" actId="108"/>
          <ac:spMkLst>
            <pc:docMk/>
            <pc:sldMk cId="3136739540" sldId="3487"/>
            <ac:spMk id="6" creationId="{5B27EE45-0195-1AB2-3BAC-92D91285C621}"/>
          </ac:spMkLst>
        </pc:spChg>
        <pc:spChg chg="add del">
          <ac:chgData name="Fu, Qiang" userId="cd39a8ac-ebbf-45f8-b949-2694965de25d" providerId="ADAL" clId="{7623242E-CC3E-E349-B7E4-50F4D048AA61}" dt="2023-04-12T02:27:50.631" v="832"/>
          <ac:spMkLst>
            <pc:docMk/>
            <pc:sldMk cId="3136739540" sldId="3487"/>
            <ac:spMk id="6" creationId="{D1DE584F-4D67-08D0-19DB-F0719FBFBA58}"/>
          </ac:spMkLst>
        </pc:spChg>
        <pc:spChg chg="add del">
          <ac:chgData name="Fu, Qiang" userId="cd39a8ac-ebbf-45f8-b949-2694965de25d" providerId="ADAL" clId="{7623242E-CC3E-E349-B7E4-50F4D048AA61}" dt="2023-04-12T02:27:50.631" v="832"/>
          <ac:spMkLst>
            <pc:docMk/>
            <pc:sldMk cId="3136739540" sldId="3487"/>
            <ac:spMk id="7" creationId="{29877851-C31D-E271-3AF1-7031463DA3F8}"/>
          </ac:spMkLst>
        </pc:spChg>
        <pc:spChg chg="add del mod">
          <ac:chgData name="Fu, Qiang" userId="cd39a8ac-ebbf-45f8-b949-2694965de25d" providerId="ADAL" clId="{7623242E-CC3E-E349-B7E4-50F4D048AA61}" dt="2023-04-12T02:40:10.900" v="1011"/>
          <ac:spMkLst>
            <pc:docMk/>
            <pc:sldMk cId="3136739540" sldId="3487"/>
            <ac:spMk id="9" creationId="{D8CD3B15-3EED-6F24-50EE-AF42E043C0B7}"/>
          </ac:spMkLst>
        </pc:spChg>
        <pc:picChg chg="add mod">
          <ac:chgData name="Fu, Qiang" userId="cd39a8ac-ebbf-45f8-b949-2694965de25d" providerId="ADAL" clId="{7623242E-CC3E-E349-B7E4-50F4D048AA61}" dt="2023-04-12T22:44:45.516" v="1680" actId="1076"/>
          <ac:picMkLst>
            <pc:docMk/>
            <pc:sldMk cId="3136739540" sldId="3487"/>
            <ac:picMk id="3" creationId="{AA0E8658-04D2-36BF-4E2A-96C5DDD968C4}"/>
          </ac:picMkLst>
        </pc:picChg>
        <pc:picChg chg="add mod">
          <ac:chgData name="Fu, Qiang" userId="cd39a8ac-ebbf-45f8-b949-2694965de25d" providerId="ADAL" clId="{7623242E-CC3E-E349-B7E4-50F4D048AA61}" dt="2023-04-12T22:36:42.643" v="1174" actId="1076"/>
          <ac:picMkLst>
            <pc:docMk/>
            <pc:sldMk cId="3136739540" sldId="3487"/>
            <ac:picMk id="4" creationId="{B416507E-B476-4579-B667-61CA6BE1A3E0}"/>
          </ac:picMkLst>
        </pc:picChg>
        <pc:picChg chg="add mod">
          <ac:chgData name="Fu, Qiang" userId="cd39a8ac-ebbf-45f8-b949-2694965de25d" providerId="ADAL" clId="{7623242E-CC3E-E349-B7E4-50F4D048AA61}" dt="2023-04-12T22:36:45.385" v="1175" actId="1076"/>
          <ac:picMkLst>
            <pc:docMk/>
            <pc:sldMk cId="3136739540" sldId="3487"/>
            <ac:picMk id="5" creationId="{D89DC49A-CDB5-092A-668B-DF1699C7376A}"/>
          </ac:picMkLst>
        </pc:picChg>
        <pc:picChg chg="add del mod">
          <ac:chgData name="Fu, Qiang" userId="cd39a8ac-ebbf-45f8-b949-2694965de25d" providerId="ADAL" clId="{7623242E-CC3E-E349-B7E4-50F4D048AA61}" dt="2023-04-12T02:40:10.900" v="1011"/>
          <ac:picMkLst>
            <pc:docMk/>
            <pc:sldMk cId="3136739540" sldId="3487"/>
            <ac:picMk id="8" creationId="{28C77FF1-B37E-9804-FA82-68C966C7A07D}"/>
          </ac:picMkLst>
        </pc:picChg>
        <pc:picChg chg="add del">
          <ac:chgData name="Fu, Qiang" userId="cd39a8ac-ebbf-45f8-b949-2694965de25d" providerId="ADAL" clId="{7623242E-CC3E-E349-B7E4-50F4D048AA61}" dt="2023-04-12T02:27:50.631" v="832"/>
          <ac:picMkLst>
            <pc:docMk/>
            <pc:sldMk cId="3136739540" sldId="3487"/>
            <ac:picMk id="2049" creationId="{23FAE251-A19B-A35E-0AFE-1F22285A118B}"/>
          </ac:picMkLst>
        </pc:picChg>
        <pc:picChg chg="add del">
          <ac:chgData name="Fu, Qiang" userId="cd39a8ac-ebbf-45f8-b949-2694965de25d" providerId="ADAL" clId="{7623242E-CC3E-E349-B7E4-50F4D048AA61}" dt="2023-04-12T02:27:50.631" v="832"/>
          <ac:picMkLst>
            <pc:docMk/>
            <pc:sldMk cId="3136739540" sldId="3487"/>
            <ac:picMk id="2050" creationId="{79D323B4-1AF9-CB33-FCF2-C3360FF2A45A}"/>
          </ac:picMkLst>
        </pc:picChg>
        <pc:picChg chg="add del">
          <ac:chgData name="Fu, Qiang" userId="cd39a8ac-ebbf-45f8-b949-2694965de25d" providerId="ADAL" clId="{7623242E-CC3E-E349-B7E4-50F4D048AA61}" dt="2023-04-12T02:27:50.631" v="832"/>
          <ac:picMkLst>
            <pc:docMk/>
            <pc:sldMk cId="3136739540" sldId="3487"/>
            <ac:picMk id="2051" creationId="{3FFF4F34-4425-7439-3E4A-40EF32ACC664}"/>
          </ac:picMkLst>
        </pc:picChg>
        <pc:picChg chg="add del">
          <ac:chgData name="Fu, Qiang" userId="cd39a8ac-ebbf-45f8-b949-2694965de25d" providerId="ADAL" clId="{7623242E-CC3E-E349-B7E4-50F4D048AA61}" dt="2023-04-12T02:27:50.631" v="832"/>
          <ac:picMkLst>
            <pc:docMk/>
            <pc:sldMk cId="3136739540" sldId="3487"/>
            <ac:picMk id="2052" creationId="{0AF238F7-80FC-76D1-179C-4CD57BE46292}"/>
          </ac:picMkLst>
        </pc:picChg>
      </pc:sldChg>
      <pc:sldChg chg="addSp delSp modSp new mod">
        <pc:chgData name="Fu, Qiang" userId="cd39a8ac-ebbf-45f8-b949-2694965de25d" providerId="ADAL" clId="{7623242E-CC3E-E349-B7E4-50F4D048AA61}" dt="2023-04-14T03:37:27.173" v="3027"/>
        <pc:sldMkLst>
          <pc:docMk/>
          <pc:sldMk cId="3798691741" sldId="3488"/>
        </pc:sldMkLst>
        <pc:spChg chg="mod">
          <ac:chgData name="Fu, Qiang" userId="cd39a8ac-ebbf-45f8-b949-2694965de25d" providerId="ADAL" clId="{7623242E-CC3E-E349-B7E4-50F4D048AA61}" dt="2023-04-14T03:32:08.624" v="2977" actId="1076"/>
          <ac:spMkLst>
            <pc:docMk/>
            <pc:sldMk cId="3798691741" sldId="3488"/>
            <ac:spMk id="2" creationId="{74EA98A1-8443-8F55-12EC-AA3A543CECEA}"/>
          </ac:spMkLst>
        </pc:spChg>
        <pc:spChg chg="del mod">
          <ac:chgData name="Fu, Qiang" userId="cd39a8ac-ebbf-45f8-b949-2694965de25d" providerId="ADAL" clId="{7623242E-CC3E-E349-B7E4-50F4D048AA61}" dt="2023-04-12T02:32:09.671" v="919" actId="478"/>
          <ac:spMkLst>
            <pc:docMk/>
            <pc:sldMk cId="3798691741" sldId="3488"/>
            <ac:spMk id="3" creationId="{7228BA56-F3B6-7289-602C-67CF0F7C571A}"/>
          </ac:spMkLst>
        </pc:spChg>
        <pc:spChg chg="add del mod">
          <ac:chgData name="Fu, Qiang" userId="cd39a8ac-ebbf-45f8-b949-2694965de25d" providerId="ADAL" clId="{7623242E-CC3E-E349-B7E4-50F4D048AA61}" dt="2023-04-14T03:37:27.173" v="3027"/>
          <ac:spMkLst>
            <pc:docMk/>
            <pc:sldMk cId="3798691741" sldId="3488"/>
            <ac:spMk id="4" creationId="{E13B91F1-F9F5-7BA5-78C9-F422A24294E9}"/>
          </ac:spMkLst>
        </pc:spChg>
        <pc:spChg chg="mod">
          <ac:chgData name="Fu, Qiang" userId="cd39a8ac-ebbf-45f8-b949-2694965de25d" providerId="ADAL" clId="{7623242E-CC3E-E349-B7E4-50F4D048AA61}" dt="2023-04-14T03:37:24.861" v="3026"/>
          <ac:spMkLst>
            <pc:docMk/>
            <pc:sldMk cId="3798691741" sldId="3488"/>
            <ac:spMk id="7" creationId="{615E5461-6FA7-72E2-4D5B-BBAFDF5028D0}"/>
          </ac:spMkLst>
        </pc:spChg>
        <pc:spChg chg="add mod">
          <ac:chgData name="Fu, Qiang" userId="cd39a8ac-ebbf-45f8-b949-2694965de25d" providerId="ADAL" clId="{7623242E-CC3E-E349-B7E4-50F4D048AA61}" dt="2023-04-14T03:32:04.633" v="2976" actId="1076"/>
          <ac:spMkLst>
            <pc:docMk/>
            <pc:sldMk cId="3798691741" sldId="3488"/>
            <ac:spMk id="10" creationId="{7F48BBF7-6AC5-846B-2A88-CB762B81B9FA}"/>
          </ac:spMkLst>
        </pc:spChg>
        <pc:spChg chg="add mod">
          <ac:chgData name="Fu, Qiang" userId="cd39a8ac-ebbf-45f8-b949-2694965de25d" providerId="ADAL" clId="{7623242E-CC3E-E349-B7E4-50F4D048AA61}" dt="2023-04-12T02:40:56.956" v="1053" actId="20577"/>
          <ac:spMkLst>
            <pc:docMk/>
            <pc:sldMk cId="3798691741" sldId="3488"/>
            <ac:spMk id="11" creationId="{77CE996A-5A71-5FCF-5844-36A26B6A273E}"/>
          </ac:spMkLst>
        </pc:spChg>
        <pc:spChg chg="add del mod">
          <ac:chgData name="Fu, Qiang" userId="cd39a8ac-ebbf-45f8-b949-2694965de25d" providerId="ADAL" clId="{7623242E-CC3E-E349-B7E4-50F4D048AA61}" dt="2023-04-14T03:37:27.173" v="3027"/>
          <ac:spMkLst>
            <pc:docMk/>
            <pc:sldMk cId="3798691741" sldId="3488"/>
            <ac:spMk id="16" creationId="{CE103CDD-442B-AAD2-53D5-5628E773F5B9}"/>
          </ac:spMkLst>
        </pc:spChg>
        <pc:grpChg chg="add del mod">
          <ac:chgData name="Fu, Qiang" userId="cd39a8ac-ebbf-45f8-b949-2694965de25d" providerId="ADAL" clId="{7623242E-CC3E-E349-B7E4-50F4D048AA61}" dt="2023-04-14T03:37:27.173" v="3027"/>
          <ac:grpSpMkLst>
            <pc:docMk/>
            <pc:sldMk cId="3798691741" sldId="3488"/>
            <ac:grpSpMk id="5" creationId="{ED953BED-7579-C158-E7C0-0CBFE29FA31B}"/>
          </ac:grpSpMkLst>
        </pc:grpChg>
        <pc:grpChg chg="mod">
          <ac:chgData name="Fu, Qiang" userId="cd39a8ac-ebbf-45f8-b949-2694965de25d" providerId="ADAL" clId="{7623242E-CC3E-E349-B7E4-50F4D048AA61}" dt="2023-04-14T03:37:24.861" v="3026"/>
          <ac:grpSpMkLst>
            <pc:docMk/>
            <pc:sldMk cId="3798691741" sldId="3488"/>
            <ac:grpSpMk id="6" creationId="{0DDB3AF8-97F7-3D44-630E-A31D6A97E9E9}"/>
          </ac:grpSpMkLst>
        </pc:grpChg>
        <pc:picChg chg="add mod modCrop">
          <ac:chgData name="Fu, Qiang" userId="cd39a8ac-ebbf-45f8-b949-2694965de25d" providerId="ADAL" clId="{7623242E-CC3E-E349-B7E4-50F4D048AA61}" dt="2023-04-14T03:34:29.884" v="3023" actId="14100"/>
          <ac:picMkLst>
            <pc:docMk/>
            <pc:sldMk cId="3798691741" sldId="3488"/>
            <ac:picMk id="3" creationId="{2035B642-D52C-2BE7-0E5B-049E0A3CCAF1}"/>
          </ac:picMkLst>
        </pc:picChg>
        <pc:picChg chg="add del mod">
          <ac:chgData name="Fu, Qiang" userId="cd39a8ac-ebbf-45f8-b949-2694965de25d" providerId="ADAL" clId="{7623242E-CC3E-E349-B7E4-50F4D048AA61}" dt="2023-04-12T02:38:25.012" v="971" actId="478"/>
          <ac:picMkLst>
            <pc:docMk/>
            <pc:sldMk cId="3798691741" sldId="3488"/>
            <ac:picMk id="4" creationId="{50D9B1C4-4703-F98E-6828-B88B282422D5}"/>
          </ac:picMkLst>
        </pc:picChg>
        <pc:picChg chg="add del mod modCrop">
          <ac:chgData name="Fu, Qiang" userId="cd39a8ac-ebbf-45f8-b949-2694965de25d" providerId="ADAL" clId="{7623242E-CC3E-E349-B7E4-50F4D048AA61}" dt="2023-04-12T02:39:44.408" v="1004" actId="21"/>
          <ac:picMkLst>
            <pc:docMk/>
            <pc:sldMk cId="3798691741" sldId="3488"/>
            <ac:picMk id="5" creationId="{E827B8C0-5A98-6B6B-663A-C7A577EBA45A}"/>
          </ac:picMkLst>
        </pc:picChg>
        <pc:picChg chg="add del mod">
          <ac:chgData name="Fu, Qiang" userId="cd39a8ac-ebbf-45f8-b949-2694965de25d" providerId="ADAL" clId="{7623242E-CC3E-E349-B7E4-50F4D048AA61}" dt="2023-04-12T02:39:44.408" v="1004" actId="21"/>
          <ac:picMkLst>
            <pc:docMk/>
            <pc:sldMk cId="3798691741" sldId="3488"/>
            <ac:picMk id="6" creationId="{A290A6A2-50AA-6642-E509-46BC0B3C7A03}"/>
          </ac:picMkLst>
        </pc:picChg>
        <pc:picChg chg="add del mod">
          <ac:chgData name="Fu, Qiang" userId="cd39a8ac-ebbf-45f8-b949-2694965de25d" providerId="ADAL" clId="{7623242E-CC3E-E349-B7E4-50F4D048AA61}" dt="2023-04-12T02:39:44.408" v="1004" actId="21"/>
          <ac:picMkLst>
            <pc:docMk/>
            <pc:sldMk cId="3798691741" sldId="3488"/>
            <ac:picMk id="7" creationId="{C5D2CBEB-6792-ED9F-AA54-A32225056749}"/>
          </ac:picMkLst>
        </pc:picChg>
        <pc:picChg chg="add del mod modCrop">
          <ac:chgData name="Fu, Qiang" userId="cd39a8ac-ebbf-45f8-b949-2694965de25d" providerId="ADAL" clId="{7623242E-CC3E-E349-B7E4-50F4D048AA61}" dt="2023-04-12T02:42:31.917" v="1061" actId="478"/>
          <ac:picMkLst>
            <pc:docMk/>
            <pc:sldMk cId="3798691741" sldId="3488"/>
            <ac:picMk id="8" creationId="{9D7527CF-857E-0886-A7B5-3E1228081CE9}"/>
          </ac:picMkLst>
        </pc:picChg>
        <pc:picChg chg="add del mod">
          <ac:chgData name="Fu, Qiang" userId="cd39a8ac-ebbf-45f8-b949-2694965de25d" providerId="ADAL" clId="{7623242E-CC3E-E349-B7E4-50F4D048AA61}" dt="2023-04-14T03:31:12.346" v="2965" actId="478"/>
          <ac:picMkLst>
            <pc:docMk/>
            <pc:sldMk cId="3798691741" sldId="3488"/>
            <ac:picMk id="9" creationId="{7DEC9839-751C-4B82-2E48-0C842D1C4267}"/>
          </ac:picMkLst>
        </pc:picChg>
        <pc:picChg chg="add del mod">
          <ac:chgData name="Fu, Qiang" userId="cd39a8ac-ebbf-45f8-b949-2694965de25d" providerId="ADAL" clId="{7623242E-CC3E-E349-B7E4-50F4D048AA61}" dt="2023-04-12T02:41:47.405" v="1055"/>
          <ac:picMkLst>
            <pc:docMk/>
            <pc:sldMk cId="3798691741" sldId="3488"/>
            <ac:picMk id="12" creationId="{1DAA172A-113F-DBEB-EDA0-5E1215745EBE}"/>
          </ac:picMkLst>
        </pc:picChg>
        <pc:picChg chg="mod">
          <ac:chgData name="Fu, Qiang" userId="cd39a8ac-ebbf-45f8-b949-2694965de25d" providerId="ADAL" clId="{7623242E-CC3E-E349-B7E4-50F4D048AA61}" dt="2023-04-14T03:37:24.861" v="3026"/>
          <ac:picMkLst>
            <pc:docMk/>
            <pc:sldMk cId="3798691741" sldId="3488"/>
            <ac:picMk id="12" creationId="{805F4E45-C43D-2668-77C1-03C268F6C01D}"/>
          </ac:picMkLst>
        </pc:picChg>
        <pc:picChg chg="add del mod">
          <ac:chgData name="Fu, Qiang" userId="cd39a8ac-ebbf-45f8-b949-2694965de25d" providerId="ADAL" clId="{7623242E-CC3E-E349-B7E4-50F4D048AA61}" dt="2023-04-12T02:42:31.332" v="1060"/>
          <ac:picMkLst>
            <pc:docMk/>
            <pc:sldMk cId="3798691741" sldId="3488"/>
            <ac:picMk id="13" creationId="{FB05018E-15DA-E482-783F-5EF3DAD16791}"/>
          </ac:picMkLst>
        </pc:picChg>
        <pc:cxnChg chg="mod">
          <ac:chgData name="Fu, Qiang" userId="cd39a8ac-ebbf-45f8-b949-2694965de25d" providerId="ADAL" clId="{7623242E-CC3E-E349-B7E4-50F4D048AA61}" dt="2023-04-14T03:37:24.861" v="3026"/>
          <ac:cxnSpMkLst>
            <pc:docMk/>
            <pc:sldMk cId="3798691741" sldId="3488"/>
            <ac:cxnSpMk id="13" creationId="{115D5181-5138-B465-D855-7573D962328A}"/>
          </ac:cxnSpMkLst>
        </pc:cxnChg>
        <pc:cxnChg chg="mod">
          <ac:chgData name="Fu, Qiang" userId="cd39a8ac-ebbf-45f8-b949-2694965de25d" providerId="ADAL" clId="{7623242E-CC3E-E349-B7E4-50F4D048AA61}" dt="2023-04-14T03:37:24.861" v="3026"/>
          <ac:cxnSpMkLst>
            <pc:docMk/>
            <pc:sldMk cId="3798691741" sldId="3488"/>
            <ac:cxnSpMk id="14" creationId="{4E3AC025-B1C3-6545-644C-942077009720}"/>
          </ac:cxnSpMkLst>
        </pc:cxnChg>
        <pc:cxnChg chg="mod">
          <ac:chgData name="Fu, Qiang" userId="cd39a8ac-ebbf-45f8-b949-2694965de25d" providerId="ADAL" clId="{7623242E-CC3E-E349-B7E4-50F4D048AA61}" dt="2023-04-14T03:37:24.861" v="3026"/>
          <ac:cxnSpMkLst>
            <pc:docMk/>
            <pc:sldMk cId="3798691741" sldId="3488"/>
            <ac:cxnSpMk id="15" creationId="{40771BE0-0A93-D9B3-E192-05AE46872A96}"/>
          </ac:cxnSpMkLst>
        </pc:cxnChg>
      </pc:sldChg>
      <pc:sldChg chg="addSp delSp modSp new mod">
        <pc:chgData name="Fu, Qiang" userId="cd39a8ac-ebbf-45f8-b949-2694965de25d" providerId="ADAL" clId="{7623242E-CC3E-E349-B7E4-50F4D048AA61}" dt="2023-04-14T03:43:24.776" v="3151" actId="1076"/>
        <pc:sldMkLst>
          <pc:docMk/>
          <pc:sldMk cId="2485969279" sldId="3489"/>
        </pc:sldMkLst>
        <pc:spChg chg="mod">
          <ac:chgData name="Fu, Qiang" userId="cd39a8ac-ebbf-45f8-b949-2694965de25d" providerId="ADAL" clId="{7623242E-CC3E-E349-B7E4-50F4D048AA61}" dt="2023-04-12T02:47:39.151" v="1161" actId="20577"/>
          <ac:spMkLst>
            <pc:docMk/>
            <pc:sldMk cId="2485969279" sldId="3489"/>
            <ac:spMk id="2" creationId="{C8D09290-40BC-A524-9A15-62A0ABC37BDF}"/>
          </ac:spMkLst>
        </pc:spChg>
        <pc:spChg chg="del">
          <ac:chgData name="Fu, Qiang" userId="cd39a8ac-ebbf-45f8-b949-2694965de25d" providerId="ADAL" clId="{7623242E-CC3E-E349-B7E4-50F4D048AA61}" dt="2023-04-12T02:39:48.307" v="1005" actId="478"/>
          <ac:spMkLst>
            <pc:docMk/>
            <pc:sldMk cId="2485969279" sldId="3489"/>
            <ac:spMk id="3" creationId="{55569C0A-6D35-5313-013E-1B8D745B75CE}"/>
          </ac:spMkLst>
        </pc:spChg>
        <pc:spChg chg="add mod">
          <ac:chgData name="Fu, Qiang" userId="cd39a8ac-ebbf-45f8-b949-2694965de25d" providerId="ADAL" clId="{7623242E-CC3E-E349-B7E4-50F4D048AA61}" dt="2023-04-12T23:04:05.918" v="1799" actId="1076"/>
          <ac:spMkLst>
            <pc:docMk/>
            <pc:sldMk cId="2485969279" sldId="3489"/>
            <ac:spMk id="8" creationId="{EA1252C7-5E83-A133-7029-3CF8FAE0BE30}"/>
          </ac:spMkLst>
        </pc:spChg>
        <pc:graphicFrameChg chg="add mod modGraphic">
          <ac:chgData name="Fu, Qiang" userId="cd39a8ac-ebbf-45f8-b949-2694965de25d" providerId="ADAL" clId="{7623242E-CC3E-E349-B7E4-50F4D048AA61}" dt="2023-04-14T03:39:29.144" v="3054" actId="255"/>
          <ac:graphicFrameMkLst>
            <pc:docMk/>
            <pc:sldMk cId="2485969279" sldId="3489"/>
            <ac:graphicFrameMk id="3" creationId="{8ACEDFAA-D77D-CF1C-C9A7-A31A45044652}"/>
          </ac:graphicFrameMkLst>
        </pc:graphicFrameChg>
        <pc:picChg chg="add mod">
          <ac:chgData name="Fu, Qiang" userId="cd39a8ac-ebbf-45f8-b949-2694965de25d" providerId="ADAL" clId="{7623242E-CC3E-E349-B7E4-50F4D048AA61}" dt="2023-04-14T03:43:24.776" v="3151" actId="1076"/>
          <ac:picMkLst>
            <pc:docMk/>
            <pc:sldMk cId="2485969279" sldId="3489"/>
            <ac:picMk id="4" creationId="{991A2173-3706-A142-2583-2D8BC625691C}"/>
          </ac:picMkLst>
        </pc:picChg>
        <pc:picChg chg="add mod modCrop">
          <ac:chgData name="Fu, Qiang" userId="cd39a8ac-ebbf-45f8-b949-2694965de25d" providerId="ADAL" clId="{7623242E-CC3E-E349-B7E4-50F4D048AA61}" dt="2023-04-14T03:39:14.433" v="3050" actId="1076"/>
          <ac:picMkLst>
            <pc:docMk/>
            <pc:sldMk cId="2485969279" sldId="3489"/>
            <ac:picMk id="5" creationId="{886A7BFE-188D-6310-C1FF-6A614670C35E}"/>
          </ac:picMkLst>
        </pc:picChg>
        <pc:picChg chg="add del mod">
          <ac:chgData name="Fu, Qiang" userId="cd39a8ac-ebbf-45f8-b949-2694965de25d" providerId="ADAL" clId="{7623242E-CC3E-E349-B7E4-50F4D048AA61}" dt="2023-04-12T22:50:42.002" v="1681" actId="478"/>
          <ac:picMkLst>
            <pc:docMk/>
            <pc:sldMk cId="2485969279" sldId="3489"/>
            <ac:picMk id="6" creationId="{42B46969-3765-B9F9-FAEE-A9D7547340CE}"/>
          </ac:picMkLst>
        </pc:picChg>
        <pc:picChg chg="add del mod modCrop">
          <ac:chgData name="Fu, Qiang" userId="cd39a8ac-ebbf-45f8-b949-2694965de25d" providerId="ADAL" clId="{7623242E-CC3E-E349-B7E4-50F4D048AA61}" dt="2023-04-14T03:38:24.267" v="3036" actId="478"/>
          <ac:picMkLst>
            <pc:docMk/>
            <pc:sldMk cId="2485969279" sldId="3489"/>
            <ac:picMk id="7" creationId="{4918B107-335B-DB35-5B2E-3B3C79038E5E}"/>
          </ac:picMkLst>
        </pc:picChg>
      </pc:sldChg>
      <pc:sldChg chg="addSp delSp modSp add del mod">
        <pc:chgData name="Fu, Qiang" userId="cd39a8ac-ebbf-45f8-b949-2694965de25d" providerId="ADAL" clId="{7623242E-CC3E-E349-B7E4-50F4D048AA61}" dt="2023-04-14T19:09:30.734" v="3690" actId="2696"/>
        <pc:sldMkLst>
          <pc:docMk/>
          <pc:sldMk cId="222557779" sldId="3494"/>
        </pc:sldMkLst>
        <pc:spChg chg="del mod">
          <ac:chgData name="Fu, Qiang" userId="cd39a8ac-ebbf-45f8-b949-2694965de25d" providerId="ADAL" clId="{7623242E-CC3E-E349-B7E4-50F4D048AA61}" dt="2023-04-14T19:09:12.791" v="3684" actId="478"/>
          <ac:spMkLst>
            <pc:docMk/>
            <pc:sldMk cId="222557779" sldId="3494"/>
            <ac:spMk id="2" creationId="{A18FC29F-6E6C-4710-221B-0346DCEB0A53}"/>
          </ac:spMkLst>
        </pc:spChg>
        <pc:spChg chg="del">
          <ac:chgData name="Fu, Qiang" userId="cd39a8ac-ebbf-45f8-b949-2694965de25d" providerId="ADAL" clId="{7623242E-CC3E-E349-B7E4-50F4D048AA61}" dt="2023-04-14T19:08:52.742" v="3681" actId="478"/>
          <ac:spMkLst>
            <pc:docMk/>
            <pc:sldMk cId="222557779" sldId="3494"/>
            <ac:spMk id="3" creationId="{A2771BD9-81FB-4608-B783-7F84E8BB8E4F}"/>
          </ac:spMkLst>
        </pc:spChg>
        <pc:spChg chg="add del mod">
          <ac:chgData name="Fu, Qiang" userId="cd39a8ac-ebbf-45f8-b949-2694965de25d" providerId="ADAL" clId="{7623242E-CC3E-E349-B7E4-50F4D048AA61}" dt="2023-04-14T19:09:28.422" v="3689" actId="21"/>
          <ac:spMkLst>
            <pc:docMk/>
            <pc:sldMk cId="222557779" sldId="3494"/>
            <ac:spMk id="5" creationId="{EF93E0A5-36B9-A239-DFF4-62F75F7D7C9C}"/>
          </ac:spMkLst>
        </pc:spChg>
        <pc:spChg chg="add del mod">
          <ac:chgData name="Fu, Qiang" userId="cd39a8ac-ebbf-45f8-b949-2694965de25d" providerId="ADAL" clId="{7623242E-CC3E-E349-B7E4-50F4D048AA61}" dt="2023-04-14T19:09:15.863" v="3685" actId="478"/>
          <ac:spMkLst>
            <pc:docMk/>
            <pc:sldMk cId="222557779" sldId="3494"/>
            <ac:spMk id="7" creationId="{4FF7AF62-21A9-B089-2D04-248EEB9AC9F7}"/>
          </ac:spMkLst>
        </pc:spChg>
        <pc:graphicFrameChg chg="add mod">
          <ac:chgData name="Fu, Qiang" userId="cd39a8ac-ebbf-45f8-b949-2694965de25d" providerId="ADAL" clId="{7623242E-CC3E-E349-B7E4-50F4D048AA61}" dt="2023-04-14T19:09:21.171" v="3686" actId="1076"/>
          <ac:graphicFrameMkLst>
            <pc:docMk/>
            <pc:sldMk cId="222557779" sldId="3494"/>
            <ac:graphicFrameMk id="4" creationId="{0C583038-D931-D200-7353-B3DDC5A51251}"/>
          </ac:graphicFrameMkLst>
        </pc:graphicFrameChg>
      </pc:sldChg>
      <pc:sldChg chg="modSp add mod">
        <pc:chgData name="Fu, Qiang" userId="cd39a8ac-ebbf-45f8-b949-2694965de25d" providerId="ADAL" clId="{7623242E-CC3E-E349-B7E4-50F4D048AA61}" dt="2023-04-14T19:24:02.940" v="4249" actId="20577"/>
        <pc:sldMkLst>
          <pc:docMk/>
          <pc:sldMk cId="922772324" sldId="3494"/>
        </pc:sldMkLst>
        <pc:spChg chg="mod">
          <ac:chgData name="Fu, Qiang" userId="cd39a8ac-ebbf-45f8-b949-2694965de25d" providerId="ADAL" clId="{7623242E-CC3E-E349-B7E4-50F4D048AA61}" dt="2023-04-14T19:14:52.979" v="3805" actId="1076"/>
          <ac:spMkLst>
            <pc:docMk/>
            <pc:sldMk cId="922772324" sldId="3494"/>
            <ac:spMk id="5" creationId="{EF93E0A5-36B9-A239-DFF4-62F75F7D7C9C}"/>
          </ac:spMkLst>
        </pc:spChg>
        <pc:graphicFrameChg chg="mod modGraphic">
          <ac:chgData name="Fu, Qiang" userId="cd39a8ac-ebbf-45f8-b949-2694965de25d" providerId="ADAL" clId="{7623242E-CC3E-E349-B7E4-50F4D048AA61}" dt="2023-04-14T19:24:02.940" v="4249" actId="20577"/>
          <ac:graphicFrameMkLst>
            <pc:docMk/>
            <pc:sldMk cId="922772324" sldId="3494"/>
            <ac:graphicFrameMk id="4" creationId="{0C583038-D931-D200-7353-B3DDC5A51251}"/>
          </ac:graphicFrameMkLst>
        </pc:graphicFrameChg>
      </pc:sldChg>
      <pc:sldChg chg="new del">
        <pc:chgData name="Fu, Qiang" userId="cd39a8ac-ebbf-45f8-b949-2694965de25d" providerId="ADAL" clId="{7623242E-CC3E-E349-B7E4-50F4D048AA61}" dt="2023-04-13T17:37:21.640" v="2026" actId="2696"/>
        <pc:sldMkLst>
          <pc:docMk/>
          <pc:sldMk cId="1563262089" sldId="3494"/>
        </pc:sldMkLst>
      </pc:sldChg>
      <pc:sldChg chg="modSp new del mod">
        <pc:chgData name="Fu, Qiang" userId="cd39a8ac-ebbf-45f8-b949-2694965de25d" providerId="ADAL" clId="{7623242E-CC3E-E349-B7E4-50F4D048AA61}" dt="2023-04-14T03:00:08.268" v="2294" actId="2696"/>
        <pc:sldMkLst>
          <pc:docMk/>
          <pc:sldMk cId="1211083526" sldId="3495"/>
        </pc:sldMkLst>
        <pc:spChg chg="mod">
          <ac:chgData name="Fu, Qiang" userId="cd39a8ac-ebbf-45f8-b949-2694965de25d" providerId="ADAL" clId="{7623242E-CC3E-E349-B7E4-50F4D048AA61}" dt="2023-04-13T18:02:33.387" v="2114" actId="20577"/>
          <ac:spMkLst>
            <pc:docMk/>
            <pc:sldMk cId="1211083526" sldId="3495"/>
            <ac:spMk id="2" creationId="{8D8DB824-6CB3-8283-09C2-A189DF0966F1}"/>
          </ac:spMkLst>
        </pc:spChg>
        <pc:spChg chg="mod">
          <ac:chgData name="Fu, Qiang" userId="cd39a8ac-ebbf-45f8-b949-2694965de25d" providerId="ADAL" clId="{7623242E-CC3E-E349-B7E4-50F4D048AA61}" dt="2023-04-14T02:55:43.419" v="2186" actId="20577"/>
          <ac:spMkLst>
            <pc:docMk/>
            <pc:sldMk cId="1211083526" sldId="3495"/>
            <ac:spMk id="3" creationId="{8A6533CA-9CD1-E9CF-5452-F937813CBC70}"/>
          </ac:spMkLst>
        </pc:spChg>
      </pc:sldChg>
      <pc:sldChg chg="addSp delSp modSp add mod">
        <pc:chgData name="Fu, Qiang" userId="cd39a8ac-ebbf-45f8-b949-2694965de25d" providerId="ADAL" clId="{7623242E-CC3E-E349-B7E4-50F4D048AA61}" dt="2023-04-14T03:26:27.986" v="2933" actId="20577"/>
        <pc:sldMkLst>
          <pc:docMk/>
          <pc:sldMk cId="2984071510" sldId="3495"/>
        </pc:sldMkLst>
        <pc:spChg chg="mod">
          <ac:chgData name="Fu, Qiang" userId="cd39a8ac-ebbf-45f8-b949-2694965de25d" providerId="ADAL" clId="{7623242E-CC3E-E349-B7E4-50F4D048AA61}" dt="2023-04-14T03:23:45.070" v="2858" actId="20577"/>
          <ac:spMkLst>
            <pc:docMk/>
            <pc:sldMk cId="2984071510" sldId="3495"/>
            <ac:spMk id="2" creationId="{0FAB4789-8CBA-CC62-1A79-136D2682093B}"/>
          </ac:spMkLst>
        </pc:spChg>
        <pc:spChg chg="add mod">
          <ac:chgData name="Fu, Qiang" userId="cd39a8ac-ebbf-45f8-b949-2694965de25d" providerId="ADAL" clId="{7623242E-CC3E-E349-B7E4-50F4D048AA61}" dt="2023-04-14T03:13:00.463" v="2443" actId="255"/>
          <ac:spMkLst>
            <pc:docMk/>
            <pc:sldMk cId="2984071510" sldId="3495"/>
            <ac:spMk id="4" creationId="{0DCCAD6B-338D-1720-67A2-883C45FDE9E0}"/>
          </ac:spMkLst>
        </pc:spChg>
        <pc:spChg chg="del mod topLvl">
          <ac:chgData name="Fu, Qiang" userId="cd39a8ac-ebbf-45f8-b949-2694965de25d" providerId="ADAL" clId="{7623242E-CC3E-E349-B7E4-50F4D048AA61}" dt="2023-04-14T03:11:59.749" v="2399" actId="478"/>
          <ac:spMkLst>
            <pc:docMk/>
            <pc:sldMk cId="2984071510" sldId="3495"/>
            <ac:spMk id="8" creationId="{F1FA884E-4BE0-EECA-8A60-4396D1A995A6}"/>
          </ac:spMkLst>
        </pc:spChg>
        <pc:spChg chg="add mod">
          <ac:chgData name="Fu, Qiang" userId="cd39a8ac-ebbf-45f8-b949-2694965de25d" providerId="ADAL" clId="{7623242E-CC3E-E349-B7E4-50F4D048AA61}" dt="2023-04-14T03:13:15.062" v="2445" actId="164"/>
          <ac:spMkLst>
            <pc:docMk/>
            <pc:sldMk cId="2984071510" sldId="3495"/>
            <ac:spMk id="9" creationId="{0914AB22-2377-0ADD-A331-0B97D8DCF8D6}"/>
          </ac:spMkLst>
        </pc:spChg>
        <pc:spChg chg="mod">
          <ac:chgData name="Fu, Qiang" userId="cd39a8ac-ebbf-45f8-b949-2694965de25d" providerId="ADAL" clId="{7623242E-CC3E-E349-B7E4-50F4D048AA61}" dt="2023-04-14T03:09:54.472" v="2355" actId="14100"/>
          <ac:spMkLst>
            <pc:docMk/>
            <pc:sldMk cId="2984071510" sldId="3495"/>
            <ac:spMk id="15" creationId="{C421D0FB-7909-0DDF-4E9F-0DC0240AD9F9}"/>
          </ac:spMkLst>
        </pc:spChg>
        <pc:spChg chg="mod">
          <ac:chgData name="Fu, Qiang" userId="cd39a8ac-ebbf-45f8-b949-2694965de25d" providerId="ADAL" clId="{7623242E-CC3E-E349-B7E4-50F4D048AA61}" dt="2023-04-14T03:09:54.472" v="2355" actId="14100"/>
          <ac:spMkLst>
            <pc:docMk/>
            <pc:sldMk cId="2984071510" sldId="3495"/>
            <ac:spMk id="16" creationId="{0E874F06-0521-CDD1-8759-B892F41D31A9}"/>
          </ac:spMkLst>
        </pc:spChg>
        <pc:spChg chg="add mod">
          <ac:chgData name="Fu, Qiang" userId="cd39a8ac-ebbf-45f8-b949-2694965de25d" providerId="ADAL" clId="{7623242E-CC3E-E349-B7E4-50F4D048AA61}" dt="2023-04-14T03:23:09.217" v="2838" actId="20577"/>
          <ac:spMkLst>
            <pc:docMk/>
            <pc:sldMk cId="2984071510" sldId="3495"/>
            <ac:spMk id="21" creationId="{476E3E2A-282A-9AA5-C0EE-FFA71D1B317E}"/>
          </ac:spMkLst>
        </pc:spChg>
        <pc:spChg chg="mod topLvl">
          <ac:chgData name="Fu, Qiang" userId="cd39a8ac-ebbf-45f8-b949-2694965de25d" providerId="ADAL" clId="{7623242E-CC3E-E349-B7E4-50F4D048AA61}" dt="2023-04-14T03:21:53.813" v="2806" actId="1076"/>
          <ac:spMkLst>
            <pc:docMk/>
            <pc:sldMk cId="2984071510" sldId="3495"/>
            <ac:spMk id="25" creationId="{3D0DCE5E-D4C7-09EA-F653-E4DCDCE9797A}"/>
          </ac:spMkLst>
        </pc:spChg>
        <pc:spChg chg="add mod">
          <ac:chgData name="Fu, Qiang" userId="cd39a8ac-ebbf-45f8-b949-2694965de25d" providerId="ADAL" clId="{7623242E-CC3E-E349-B7E4-50F4D048AA61}" dt="2023-04-14T03:23:14.399" v="2840" actId="20577"/>
          <ac:spMkLst>
            <pc:docMk/>
            <pc:sldMk cId="2984071510" sldId="3495"/>
            <ac:spMk id="29" creationId="{5E9455A5-EEBC-7A78-A439-75564C5359B7}"/>
          </ac:spMkLst>
        </pc:spChg>
        <pc:spChg chg="add mod">
          <ac:chgData name="Fu, Qiang" userId="cd39a8ac-ebbf-45f8-b949-2694965de25d" providerId="ADAL" clId="{7623242E-CC3E-E349-B7E4-50F4D048AA61}" dt="2023-04-14T03:26:21.192" v="2931" actId="20577"/>
          <ac:spMkLst>
            <pc:docMk/>
            <pc:sldMk cId="2984071510" sldId="3495"/>
            <ac:spMk id="33" creationId="{AA4B98C2-62A1-9754-7BCE-A3B1CABF3C52}"/>
          </ac:spMkLst>
        </pc:spChg>
        <pc:spChg chg="add mod">
          <ac:chgData name="Fu, Qiang" userId="cd39a8ac-ebbf-45f8-b949-2694965de25d" providerId="ADAL" clId="{7623242E-CC3E-E349-B7E4-50F4D048AA61}" dt="2023-04-14T03:26:27.986" v="2933" actId="20577"/>
          <ac:spMkLst>
            <pc:docMk/>
            <pc:sldMk cId="2984071510" sldId="3495"/>
            <ac:spMk id="37" creationId="{0A487AD4-31E8-C2A6-4982-EA7BD843A3CF}"/>
          </ac:spMkLst>
        </pc:spChg>
        <pc:grpChg chg="add mod">
          <ac:chgData name="Fu, Qiang" userId="cd39a8ac-ebbf-45f8-b949-2694965de25d" providerId="ADAL" clId="{7623242E-CC3E-E349-B7E4-50F4D048AA61}" dt="2023-04-14T03:22:30.385" v="2822" actId="1076"/>
          <ac:grpSpMkLst>
            <pc:docMk/>
            <pc:sldMk cId="2984071510" sldId="3495"/>
            <ac:grpSpMk id="5" creationId="{A0339378-F95F-DC03-0647-9A450528D4DC}"/>
          </ac:grpSpMkLst>
        </pc:grpChg>
        <pc:grpChg chg="add del mod">
          <ac:chgData name="Fu, Qiang" userId="cd39a8ac-ebbf-45f8-b949-2694965de25d" providerId="ADAL" clId="{7623242E-CC3E-E349-B7E4-50F4D048AA61}" dt="2023-04-14T03:11:59.749" v="2399" actId="478"/>
          <ac:grpSpMkLst>
            <pc:docMk/>
            <pc:sldMk cId="2984071510" sldId="3495"/>
            <ac:grpSpMk id="6" creationId="{D97A144F-C3F1-12AB-E9FC-7FB7F2FD1363}"/>
          </ac:grpSpMkLst>
        </pc:grpChg>
        <pc:grpChg chg="add mod">
          <ac:chgData name="Fu, Qiang" userId="cd39a8ac-ebbf-45f8-b949-2694965de25d" providerId="ADAL" clId="{7623242E-CC3E-E349-B7E4-50F4D048AA61}" dt="2023-04-14T03:22:34.353" v="2824" actId="1076"/>
          <ac:grpSpMkLst>
            <pc:docMk/>
            <pc:sldMk cId="2984071510" sldId="3495"/>
            <ac:grpSpMk id="10" creationId="{9EC0F598-5212-64FC-4498-AB291A572AFA}"/>
          </ac:grpSpMkLst>
        </pc:grpChg>
        <pc:grpChg chg="del mod">
          <ac:chgData name="Fu, Qiang" userId="cd39a8ac-ebbf-45f8-b949-2694965de25d" providerId="ADAL" clId="{7623242E-CC3E-E349-B7E4-50F4D048AA61}" dt="2023-04-14T03:10:06.495" v="2356" actId="478"/>
          <ac:grpSpMkLst>
            <pc:docMk/>
            <pc:sldMk cId="2984071510" sldId="3495"/>
            <ac:grpSpMk id="11" creationId="{9158D06D-7EB8-16D2-F14E-A39EA46D779E}"/>
          </ac:grpSpMkLst>
        </pc:grpChg>
        <pc:grpChg chg="mod">
          <ac:chgData name="Fu, Qiang" userId="cd39a8ac-ebbf-45f8-b949-2694965de25d" providerId="ADAL" clId="{7623242E-CC3E-E349-B7E4-50F4D048AA61}" dt="2023-04-14T03:09:54.472" v="2355" actId="14100"/>
          <ac:grpSpMkLst>
            <pc:docMk/>
            <pc:sldMk cId="2984071510" sldId="3495"/>
            <ac:grpSpMk id="14" creationId="{51E49FC5-319E-673B-8CE7-9D0B12D3A9B2}"/>
          </ac:grpSpMkLst>
        </pc:grpChg>
        <pc:grpChg chg="add del mod">
          <ac:chgData name="Fu, Qiang" userId="cd39a8ac-ebbf-45f8-b949-2694965de25d" providerId="ADAL" clId="{7623242E-CC3E-E349-B7E4-50F4D048AA61}" dt="2023-04-14T03:15:48.229" v="2516" actId="478"/>
          <ac:grpSpMkLst>
            <pc:docMk/>
            <pc:sldMk cId="2984071510" sldId="3495"/>
            <ac:grpSpMk id="23" creationId="{BE94D61F-0DC7-6220-855F-44F8E1FBEC72}"/>
          </ac:grpSpMkLst>
        </pc:grpChg>
        <pc:grpChg chg="add mod">
          <ac:chgData name="Fu, Qiang" userId="cd39a8ac-ebbf-45f8-b949-2694965de25d" providerId="ADAL" clId="{7623242E-CC3E-E349-B7E4-50F4D048AA61}" dt="2023-04-14T03:22:56.054" v="2830" actId="1076"/>
          <ac:grpSpMkLst>
            <pc:docMk/>
            <pc:sldMk cId="2984071510" sldId="3495"/>
            <ac:grpSpMk id="27" creationId="{19BF0F50-28F0-9465-F589-6F4BD57EFE16}"/>
          </ac:grpSpMkLst>
        </pc:grpChg>
        <pc:grpChg chg="add mod">
          <ac:chgData name="Fu, Qiang" userId="cd39a8ac-ebbf-45f8-b949-2694965de25d" providerId="ADAL" clId="{7623242E-CC3E-E349-B7E4-50F4D048AA61}" dt="2023-04-14T03:18:29.477" v="2633" actId="1076"/>
          <ac:grpSpMkLst>
            <pc:docMk/>
            <pc:sldMk cId="2984071510" sldId="3495"/>
            <ac:grpSpMk id="30" creationId="{D5F00318-A053-066F-7D3E-E39267851DE2}"/>
          </ac:grpSpMkLst>
        </pc:grpChg>
        <pc:grpChg chg="add mod">
          <ac:chgData name="Fu, Qiang" userId="cd39a8ac-ebbf-45f8-b949-2694965de25d" providerId="ADAL" clId="{7623242E-CC3E-E349-B7E4-50F4D048AA61}" dt="2023-04-14T03:23:25.947" v="2845" actId="1076"/>
          <ac:grpSpMkLst>
            <pc:docMk/>
            <pc:sldMk cId="2984071510" sldId="3495"/>
            <ac:grpSpMk id="38" creationId="{99688524-A25E-479F-448D-473A548AF539}"/>
          </ac:grpSpMkLst>
        </pc:grpChg>
        <pc:picChg chg="add mod">
          <ac:chgData name="Fu, Qiang" userId="cd39a8ac-ebbf-45f8-b949-2694965de25d" providerId="ADAL" clId="{7623242E-CC3E-E349-B7E4-50F4D048AA61}" dt="2023-04-14T03:10:54.618" v="2394" actId="164"/>
          <ac:picMkLst>
            <pc:docMk/>
            <pc:sldMk cId="2984071510" sldId="3495"/>
            <ac:picMk id="3" creationId="{FFF32C86-5E6C-977F-A1B8-0D84A5C5FF0F}"/>
          </ac:picMkLst>
        </pc:picChg>
        <pc:picChg chg="mod topLvl">
          <ac:chgData name="Fu, Qiang" userId="cd39a8ac-ebbf-45f8-b949-2694965de25d" providerId="ADAL" clId="{7623242E-CC3E-E349-B7E4-50F4D048AA61}" dt="2023-04-14T03:21:25.573" v="2801" actId="1076"/>
          <ac:picMkLst>
            <pc:docMk/>
            <pc:sldMk cId="2984071510" sldId="3495"/>
            <ac:picMk id="7" creationId="{81D7AF8D-F444-7D13-4E7A-B9C5BD519A5B}"/>
          </ac:picMkLst>
        </pc:picChg>
        <pc:picChg chg="mod">
          <ac:chgData name="Fu, Qiang" userId="cd39a8ac-ebbf-45f8-b949-2694965de25d" providerId="ADAL" clId="{7623242E-CC3E-E349-B7E4-50F4D048AA61}" dt="2023-04-14T03:09:54.472" v="2355" actId="14100"/>
          <ac:picMkLst>
            <pc:docMk/>
            <pc:sldMk cId="2984071510" sldId="3495"/>
            <ac:picMk id="12" creationId="{F412B5A8-8015-F8ED-DC5C-44B38467120F}"/>
          </ac:picMkLst>
        </pc:picChg>
        <pc:picChg chg="mod">
          <ac:chgData name="Fu, Qiang" userId="cd39a8ac-ebbf-45f8-b949-2694965de25d" providerId="ADAL" clId="{7623242E-CC3E-E349-B7E4-50F4D048AA61}" dt="2023-04-14T03:09:54.472" v="2355" actId="14100"/>
          <ac:picMkLst>
            <pc:docMk/>
            <pc:sldMk cId="2984071510" sldId="3495"/>
            <ac:picMk id="13" creationId="{6C9B2751-944B-D1A8-C964-89F4E02DC309}"/>
          </ac:picMkLst>
        </pc:picChg>
        <pc:picChg chg="mod">
          <ac:chgData name="Fu, Qiang" userId="cd39a8ac-ebbf-45f8-b949-2694965de25d" providerId="ADAL" clId="{7623242E-CC3E-E349-B7E4-50F4D048AA61}" dt="2023-04-14T03:21:12.730" v="2798" actId="1076"/>
          <ac:picMkLst>
            <pc:docMk/>
            <pc:sldMk cId="2984071510" sldId="3495"/>
            <ac:picMk id="17" creationId="{51031713-FAFF-8AEC-7C56-145E748D4C67}"/>
          </ac:picMkLst>
        </pc:picChg>
        <pc:picChg chg="add mod">
          <ac:chgData name="Fu, Qiang" userId="cd39a8ac-ebbf-45f8-b949-2694965de25d" providerId="ADAL" clId="{7623242E-CC3E-E349-B7E4-50F4D048AA61}" dt="2023-04-14T03:22:45.596" v="2827" actId="164"/>
          <ac:picMkLst>
            <pc:docMk/>
            <pc:sldMk cId="2984071510" sldId="3495"/>
            <ac:picMk id="20" creationId="{0F25BBAD-5E8C-184E-1869-3163A6B35F97}"/>
          </ac:picMkLst>
        </pc:picChg>
        <pc:picChg chg="del mod topLvl">
          <ac:chgData name="Fu, Qiang" userId="cd39a8ac-ebbf-45f8-b949-2694965de25d" providerId="ADAL" clId="{7623242E-CC3E-E349-B7E4-50F4D048AA61}" dt="2023-04-14T03:15:48.229" v="2516" actId="478"/>
          <ac:picMkLst>
            <pc:docMk/>
            <pc:sldMk cId="2984071510" sldId="3495"/>
            <ac:picMk id="24" creationId="{ED8BDB79-C47A-340E-8D70-2D7DE58283EF}"/>
          </ac:picMkLst>
        </pc:picChg>
        <pc:picChg chg="add mod">
          <ac:chgData name="Fu, Qiang" userId="cd39a8ac-ebbf-45f8-b949-2694965de25d" providerId="ADAL" clId="{7623242E-CC3E-E349-B7E4-50F4D048AA61}" dt="2023-04-14T03:21:58.118" v="2808" actId="14100"/>
          <ac:picMkLst>
            <pc:docMk/>
            <pc:sldMk cId="2984071510" sldId="3495"/>
            <ac:picMk id="26" creationId="{BD9BCB3F-953E-8DD1-2E13-63B6C697D00B}"/>
          </ac:picMkLst>
        </pc:picChg>
        <pc:picChg chg="add mod">
          <ac:chgData name="Fu, Qiang" userId="cd39a8ac-ebbf-45f8-b949-2694965de25d" providerId="ADAL" clId="{7623242E-CC3E-E349-B7E4-50F4D048AA61}" dt="2023-04-14T03:18:19.570" v="2630" actId="164"/>
          <ac:picMkLst>
            <pc:docMk/>
            <pc:sldMk cId="2984071510" sldId="3495"/>
            <ac:picMk id="28" creationId="{DDDCD21F-E1C0-E3E2-BE59-C1803ABDA8C2}"/>
          </ac:picMkLst>
        </pc:picChg>
        <pc:cxnChg chg="add mod">
          <ac:chgData name="Fu, Qiang" userId="cd39a8ac-ebbf-45f8-b949-2694965de25d" providerId="ADAL" clId="{7623242E-CC3E-E349-B7E4-50F4D048AA61}" dt="2023-04-14T03:22:28.654" v="2821" actId="1076"/>
          <ac:cxnSpMkLst>
            <pc:docMk/>
            <pc:sldMk cId="2984071510" sldId="3495"/>
            <ac:cxnSpMk id="19" creationId="{8036BD66-D698-49C9-E27E-0333036EFACF}"/>
          </ac:cxnSpMkLst>
        </pc:cxnChg>
        <pc:cxnChg chg="add mod">
          <ac:chgData name="Fu, Qiang" userId="cd39a8ac-ebbf-45f8-b949-2694965de25d" providerId="ADAL" clId="{7623242E-CC3E-E349-B7E4-50F4D048AA61}" dt="2023-04-14T03:22:59.084" v="2831" actId="1076"/>
          <ac:cxnSpMkLst>
            <pc:docMk/>
            <pc:sldMk cId="2984071510" sldId="3495"/>
            <ac:cxnSpMk id="22" creationId="{9FAB9B65-892E-9D18-6CA8-3A211C9716B4}"/>
          </ac:cxnSpMkLst>
        </pc:cxnChg>
        <pc:cxnChg chg="add mod">
          <ac:chgData name="Fu, Qiang" userId="cd39a8ac-ebbf-45f8-b949-2694965de25d" providerId="ADAL" clId="{7623242E-CC3E-E349-B7E4-50F4D048AA61}" dt="2023-04-14T03:20:18.793" v="2694" actId="14100"/>
          <ac:cxnSpMkLst>
            <pc:docMk/>
            <pc:sldMk cId="2984071510" sldId="3495"/>
            <ac:cxnSpMk id="31" creationId="{BF224656-2D85-F28D-51A7-83B57FBC5D22}"/>
          </ac:cxnSpMkLst>
        </pc:cxnChg>
      </pc:sldChg>
      <pc:sldChg chg="addSp delSp modSp add mod">
        <pc:chgData name="Fu, Qiang" userId="cd39a8ac-ebbf-45f8-b949-2694965de25d" providerId="ADAL" clId="{7623242E-CC3E-E349-B7E4-50F4D048AA61}" dt="2023-04-14T03:43:07.308" v="3150" actId="1076"/>
        <pc:sldMkLst>
          <pc:docMk/>
          <pc:sldMk cId="1828605693" sldId="3496"/>
        </pc:sldMkLst>
        <pc:spChg chg="mod">
          <ac:chgData name="Fu, Qiang" userId="cd39a8ac-ebbf-45f8-b949-2694965de25d" providerId="ADAL" clId="{7623242E-CC3E-E349-B7E4-50F4D048AA61}" dt="2023-04-14T03:39:39.294" v="3055" actId="1076"/>
          <ac:spMkLst>
            <pc:docMk/>
            <pc:sldMk cId="1828605693" sldId="3496"/>
            <ac:spMk id="2" creationId="{C8D09290-40BC-A524-9A15-62A0ABC37BDF}"/>
          </ac:spMkLst>
        </pc:spChg>
        <pc:spChg chg="add del mod">
          <ac:chgData name="Fu, Qiang" userId="cd39a8ac-ebbf-45f8-b949-2694965de25d" providerId="ADAL" clId="{7623242E-CC3E-E349-B7E4-50F4D048AA61}" dt="2023-04-14T03:42:51.784" v="3146" actId="478"/>
          <ac:spMkLst>
            <pc:docMk/>
            <pc:sldMk cId="1828605693" sldId="3496"/>
            <ac:spMk id="3" creationId="{3B999DBB-16C6-AF95-DF0B-67778083B135}"/>
          </ac:spMkLst>
        </pc:spChg>
        <pc:spChg chg="add mod">
          <ac:chgData name="Fu, Qiang" userId="cd39a8ac-ebbf-45f8-b949-2694965de25d" providerId="ADAL" clId="{7623242E-CC3E-E349-B7E4-50F4D048AA61}" dt="2023-04-14T03:38:08.335" v="3034" actId="1076"/>
          <ac:spMkLst>
            <pc:docMk/>
            <pc:sldMk cId="1828605693" sldId="3496"/>
            <ac:spMk id="6" creationId="{BB80D664-1367-C056-B39C-F8122F7D212A}"/>
          </ac:spMkLst>
        </pc:spChg>
        <pc:spChg chg="mod">
          <ac:chgData name="Fu, Qiang" userId="cd39a8ac-ebbf-45f8-b949-2694965de25d" providerId="ADAL" clId="{7623242E-CC3E-E349-B7E4-50F4D048AA61}" dt="2023-04-14T03:42:49.513" v="3145"/>
          <ac:spMkLst>
            <pc:docMk/>
            <pc:sldMk cId="1828605693" sldId="3496"/>
            <ac:spMk id="7" creationId="{E3A0A534-9AC3-FCAB-4634-54C4BEB6BAFF}"/>
          </ac:spMkLst>
        </pc:spChg>
        <pc:spChg chg="mod">
          <ac:chgData name="Fu, Qiang" userId="cd39a8ac-ebbf-45f8-b949-2694965de25d" providerId="ADAL" clId="{7623242E-CC3E-E349-B7E4-50F4D048AA61}" dt="2023-04-14T03:37:59.608" v="3033"/>
          <ac:spMkLst>
            <pc:docMk/>
            <pc:sldMk cId="1828605693" sldId="3496"/>
            <ac:spMk id="11" creationId="{26DE84E2-149E-0229-480D-6CB31FEAEA05}"/>
          </ac:spMkLst>
        </pc:spChg>
        <pc:spChg chg="add mod">
          <ac:chgData name="Fu, Qiang" userId="cd39a8ac-ebbf-45f8-b949-2694965de25d" providerId="ADAL" clId="{7623242E-CC3E-E349-B7E4-50F4D048AA61}" dt="2023-04-14T03:38:10.974" v="3035" actId="113"/>
          <ac:spMkLst>
            <pc:docMk/>
            <pc:sldMk cId="1828605693" sldId="3496"/>
            <ac:spMk id="16" creationId="{E6BE5FA7-6458-906D-C72B-2A0EFA0E24CF}"/>
          </ac:spMkLst>
        </pc:spChg>
        <pc:spChg chg="add del mod">
          <ac:chgData name="Fu, Qiang" userId="cd39a8ac-ebbf-45f8-b949-2694965de25d" providerId="ADAL" clId="{7623242E-CC3E-E349-B7E4-50F4D048AA61}" dt="2023-04-14T03:42:51.784" v="3146" actId="478"/>
          <ac:spMkLst>
            <pc:docMk/>
            <pc:sldMk cId="1828605693" sldId="3496"/>
            <ac:spMk id="21" creationId="{98E7B304-E4DD-440F-0039-CAD62E8740CA}"/>
          </ac:spMkLst>
        </pc:spChg>
        <pc:spChg chg="add mod">
          <ac:chgData name="Fu, Qiang" userId="cd39a8ac-ebbf-45f8-b949-2694965de25d" providerId="ADAL" clId="{7623242E-CC3E-E349-B7E4-50F4D048AA61}" dt="2023-04-14T03:43:07.308" v="3150" actId="1076"/>
          <ac:spMkLst>
            <pc:docMk/>
            <pc:sldMk cId="1828605693" sldId="3496"/>
            <ac:spMk id="22" creationId="{03793B60-539C-E7D3-3F3D-95214D08CAB2}"/>
          </ac:spMkLst>
        </pc:spChg>
        <pc:grpChg chg="add del mod">
          <ac:chgData name="Fu, Qiang" userId="cd39a8ac-ebbf-45f8-b949-2694965de25d" providerId="ADAL" clId="{7623242E-CC3E-E349-B7E4-50F4D048AA61}" dt="2023-04-14T03:42:51.784" v="3146" actId="478"/>
          <ac:grpSpMkLst>
            <pc:docMk/>
            <pc:sldMk cId="1828605693" sldId="3496"/>
            <ac:grpSpMk id="4" creationId="{55EBBC39-7FF6-A884-CB99-8DA6364AE245}"/>
          </ac:grpSpMkLst>
        </pc:grpChg>
        <pc:grpChg chg="mod">
          <ac:chgData name="Fu, Qiang" userId="cd39a8ac-ebbf-45f8-b949-2694965de25d" providerId="ADAL" clId="{7623242E-CC3E-E349-B7E4-50F4D048AA61}" dt="2023-04-14T03:42:49.513" v="3145"/>
          <ac:grpSpMkLst>
            <pc:docMk/>
            <pc:sldMk cId="1828605693" sldId="3496"/>
            <ac:grpSpMk id="5" creationId="{FD8C0EB0-B80F-CEC5-81D3-320A746CC053}"/>
          </ac:grpSpMkLst>
        </pc:grpChg>
        <pc:grpChg chg="add mod">
          <ac:chgData name="Fu, Qiang" userId="cd39a8ac-ebbf-45f8-b949-2694965de25d" providerId="ADAL" clId="{7623242E-CC3E-E349-B7E4-50F4D048AA61}" dt="2023-04-14T03:43:01.812" v="3149" actId="1076"/>
          <ac:grpSpMkLst>
            <pc:docMk/>
            <pc:sldMk cId="1828605693" sldId="3496"/>
            <ac:grpSpMk id="9" creationId="{C9EE287B-F36E-15A6-F204-205194EEBEB6}"/>
          </ac:grpSpMkLst>
        </pc:grpChg>
        <pc:grpChg chg="mod">
          <ac:chgData name="Fu, Qiang" userId="cd39a8ac-ebbf-45f8-b949-2694965de25d" providerId="ADAL" clId="{7623242E-CC3E-E349-B7E4-50F4D048AA61}" dt="2023-04-14T03:37:59.608" v="3033"/>
          <ac:grpSpMkLst>
            <pc:docMk/>
            <pc:sldMk cId="1828605693" sldId="3496"/>
            <ac:grpSpMk id="10" creationId="{0FFEAEE0-D7E1-B2B2-00D5-FE85FC78EC05}"/>
          </ac:grpSpMkLst>
        </pc:grpChg>
        <pc:graphicFrameChg chg="del">
          <ac:chgData name="Fu, Qiang" userId="cd39a8ac-ebbf-45f8-b949-2694965de25d" providerId="ADAL" clId="{7623242E-CC3E-E349-B7E4-50F4D048AA61}" dt="2023-04-14T03:37:48.632" v="3031" actId="478"/>
          <ac:graphicFrameMkLst>
            <pc:docMk/>
            <pc:sldMk cId="1828605693" sldId="3496"/>
            <ac:graphicFrameMk id="3" creationId="{8ACEDFAA-D77D-CF1C-C9A7-A31A45044652}"/>
          </ac:graphicFrameMkLst>
        </pc:graphicFrameChg>
        <pc:picChg chg="del">
          <ac:chgData name="Fu, Qiang" userId="cd39a8ac-ebbf-45f8-b949-2694965de25d" providerId="ADAL" clId="{7623242E-CC3E-E349-B7E4-50F4D048AA61}" dt="2023-04-14T03:37:41.076" v="3029" actId="478"/>
          <ac:picMkLst>
            <pc:docMk/>
            <pc:sldMk cId="1828605693" sldId="3496"/>
            <ac:picMk id="4" creationId="{991A2173-3706-A142-2583-2D8BC625691C}"/>
          </ac:picMkLst>
        </pc:picChg>
        <pc:picChg chg="del">
          <ac:chgData name="Fu, Qiang" userId="cd39a8ac-ebbf-45f8-b949-2694965de25d" providerId="ADAL" clId="{7623242E-CC3E-E349-B7E4-50F4D048AA61}" dt="2023-04-14T03:37:42.422" v="3030" actId="478"/>
          <ac:picMkLst>
            <pc:docMk/>
            <pc:sldMk cId="1828605693" sldId="3496"/>
            <ac:picMk id="5" creationId="{886A7BFE-188D-6310-C1FF-6A614670C35E}"/>
          </ac:picMkLst>
        </pc:picChg>
        <pc:picChg chg="del">
          <ac:chgData name="Fu, Qiang" userId="cd39a8ac-ebbf-45f8-b949-2694965de25d" providerId="ADAL" clId="{7623242E-CC3E-E349-B7E4-50F4D048AA61}" dt="2023-04-14T03:37:50.214" v="3032" actId="478"/>
          <ac:picMkLst>
            <pc:docMk/>
            <pc:sldMk cId="1828605693" sldId="3496"/>
            <ac:picMk id="7" creationId="{4918B107-335B-DB35-5B2E-3B3C79038E5E}"/>
          </ac:picMkLst>
        </pc:picChg>
        <pc:picChg chg="mod">
          <ac:chgData name="Fu, Qiang" userId="cd39a8ac-ebbf-45f8-b949-2694965de25d" providerId="ADAL" clId="{7623242E-CC3E-E349-B7E4-50F4D048AA61}" dt="2023-04-14T03:37:59.608" v="3033"/>
          <ac:picMkLst>
            <pc:docMk/>
            <pc:sldMk cId="1828605693" sldId="3496"/>
            <ac:picMk id="12" creationId="{81A63833-8C90-4C60-3403-464984BE757C}"/>
          </ac:picMkLst>
        </pc:picChg>
        <pc:picChg chg="mod">
          <ac:chgData name="Fu, Qiang" userId="cd39a8ac-ebbf-45f8-b949-2694965de25d" providerId="ADAL" clId="{7623242E-CC3E-E349-B7E4-50F4D048AA61}" dt="2023-04-14T03:42:49.513" v="3145"/>
          <ac:picMkLst>
            <pc:docMk/>
            <pc:sldMk cId="1828605693" sldId="3496"/>
            <ac:picMk id="17" creationId="{A6B07839-1938-A15A-D630-A844CD673299}"/>
          </ac:picMkLst>
        </pc:picChg>
        <pc:cxnChg chg="mod">
          <ac:chgData name="Fu, Qiang" userId="cd39a8ac-ebbf-45f8-b949-2694965de25d" providerId="ADAL" clId="{7623242E-CC3E-E349-B7E4-50F4D048AA61}" dt="2023-04-14T03:37:59.608" v="3033"/>
          <ac:cxnSpMkLst>
            <pc:docMk/>
            <pc:sldMk cId="1828605693" sldId="3496"/>
            <ac:cxnSpMk id="13" creationId="{79C124FD-BCDD-8EAC-C8BC-B729C6D15A0F}"/>
          </ac:cxnSpMkLst>
        </pc:cxnChg>
        <pc:cxnChg chg="mod">
          <ac:chgData name="Fu, Qiang" userId="cd39a8ac-ebbf-45f8-b949-2694965de25d" providerId="ADAL" clId="{7623242E-CC3E-E349-B7E4-50F4D048AA61}" dt="2023-04-14T03:37:59.608" v="3033"/>
          <ac:cxnSpMkLst>
            <pc:docMk/>
            <pc:sldMk cId="1828605693" sldId="3496"/>
            <ac:cxnSpMk id="14" creationId="{2F9C7B90-979A-AA33-D4EC-A2B06C9E57AE}"/>
          </ac:cxnSpMkLst>
        </pc:cxnChg>
        <pc:cxnChg chg="mod">
          <ac:chgData name="Fu, Qiang" userId="cd39a8ac-ebbf-45f8-b949-2694965de25d" providerId="ADAL" clId="{7623242E-CC3E-E349-B7E4-50F4D048AA61}" dt="2023-04-14T03:37:59.608" v="3033"/>
          <ac:cxnSpMkLst>
            <pc:docMk/>
            <pc:sldMk cId="1828605693" sldId="3496"/>
            <ac:cxnSpMk id="15" creationId="{0F034F16-D07F-3580-05FD-925565AB8B73}"/>
          </ac:cxnSpMkLst>
        </pc:cxnChg>
        <pc:cxnChg chg="mod">
          <ac:chgData name="Fu, Qiang" userId="cd39a8ac-ebbf-45f8-b949-2694965de25d" providerId="ADAL" clId="{7623242E-CC3E-E349-B7E4-50F4D048AA61}" dt="2023-04-14T03:42:49.513" v="3145"/>
          <ac:cxnSpMkLst>
            <pc:docMk/>
            <pc:sldMk cId="1828605693" sldId="3496"/>
            <ac:cxnSpMk id="18" creationId="{26D28F7F-168E-8A4C-23B2-7B4151149A6E}"/>
          </ac:cxnSpMkLst>
        </pc:cxnChg>
        <pc:cxnChg chg="mod">
          <ac:chgData name="Fu, Qiang" userId="cd39a8ac-ebbf-45f8-b949-2694965de25d" providerId="ADAL" clId="{7623242E-CC3E-E349-B7E4-50F4D048AA61}" dt="2023-04-14T03:42:49.513" v="3145"/>
          <ac:cxnSpMkLst>
            <pc:docMk/>
            <pc:sldMk cId="1828605693" sldId="3496"/>
            <ac:cxnSpMk id="19" creationId="{7DF7C724-D99A-6BC8-EC3F-07822B9B2B35}"/>
          </ac:cxnSpMkLst>
        </pc:cxnChg>
        <pc:cxnChg chg="mod">
          <ac:chgData name="Fu, Qiang" userId="cd39a8ac-ebbf-45f8-b949-2694965de25d" providerId="ADAL" clId="{7623242E-CC3E-E349-B7E4-50F4D048AA61}" dt="2023-04-14T03:42:49.513" v="3145"/>
          <ac:cxnSpMkLst>
            <pc:docMk/>
            <pc:sldMk cId="1828605693" sldId="3496"/>
            <ac:cxnSpMk id="20" creationId="{A8E3579F-5642-1B05-02A7-A901BDD8BA65}"/>
          </ac:cxnSpMkLst>
        </pc:cxnChg>
      </pc:sldChg>
    </pc:docChg>
  </pc:docChgLst>
  <pc:docChgLst>
    <pc:chgData name="edoleh@udel.edu" userId="S::urn:spo:guest#edoleh@udel.edu::" providerId="AD" clId="Web-{27302337-28D4-88DB-FDBF-B8AEE5DD9FEE}"/>
    <pc:docChg chg="modSld">
      <pc:chgData name="edoleh@udel.edu" userId="S::urn:spo:guest#edoleh@udel.edu::" providerId="AD" clId="Web-{27302337-28D4-88DB-FDBF-B8AEE5DD9FEE}" dt="2023-04-17T01:09:04.974" v="7" actId="20577"/>
      <pc:docMkLst>
        <pc:docMk/>
      </pc:docMkLst>
      <pc:sldChg chg="modSp">
        <pc:chgData name="edoleh@udel.edu" userId="S::urn:spo:guest#edoleh@udel.edu::" providerId="AD" clId="Web-{27302337-28D4-88DB-FDBF-B8AEE5DD9FEE}" dt="2023-04-17T01:09:04.974" v="7" actId="20577"/>
        <pc:sldMkLst>
          <pc:docMk/>
          <pc:sldMk cId="1134312995" sldId="3498"/>
        </pc:sldMkLst>
        <pc:spChg chg="mod">
          <ac:chgData name="edoleh@udel.edu" userId="S::urn:spo:guest#edoleh@udel.edu::" providerId="AD" clId="Web-{27302337-28D4-88DB-FDBF-B8AEE5DD9FEE}" dt="2023-04-17T01:09:04.974" v="7" actId="20577"/>
          <ac:spMkLst>
            <pc:docMk/>
            <pc:sldMk cId="1134312995" sldId="3498"/>
            <ac:spMk id="2" creationId="{A5741044-76D3-E33F-D348-3F29C72D840E}"/>
          </ac:spMkLst>
        </pc:spChg>
      </pc:sldChg>
    </pc:docChg>
  </pc:docChgLst>
  <pc:docChgLst>
    <pc:chgData name="edoleh@udel.edu" userId="S::urn:spo:guest#edoleh@udel.edu::" providerId="AD" clId="Web-{750F449D-09D3-4868-360A-6BA459DD809E}"/>
    <pc:docChg chg="modSld sldOrd">
      <pc:chgData name="edoleh@udel.edu" userId="S::urn:spo:guest#edoleh@udel.edu::" providerId="AD" clId="Web-{750F449D-09D3-4868-360A-6BA459DD809E}" dt="2024-02-18T19:50:47.918" v="245" actId="20577"/>
      <pc:docMkLst>
        <pc:docMk/>
      </pc:docMkLst>
      <pc:sldChg chg="modSp">
        <pc:chgData name="edoleh@udel.edu" userId="S::urn:spo:guest#edoleh@udel.edu::" providerId="AD" clId="Web-{750F449D-09D3-4868-360A-6BA459DD809E}" dt="2024-02-18T19:18:52.924" v="3" actId="20577"/>
        <pc:sldMkLst>
          <pc:docMk/>
          <pc:sldMk cId="4278569936" sldId="3483"/>
        </pc:sldMkLst>
        <pc:spChg chg="mod">
          <ac:chgData name="edoleh@udel.edu" userId="S::urn:spo:guest#edoleh@udel.edu::" providerId="AD" clId="Web-{750F449D-09D3-4868-360A-6BA459DD809E}" dt="2024-02-18T19:18:52.924" v="3" actId="20577"/>
          <ac:spMkLst>
            <pc:docMk/>
            <pc:sldMk cId="4278569936" sldId="3483"/>
            <ac:spMk id="17" creationId="{985ED618-CE55-48CA-A67A-9328E410B324}"/>
          </ac:spMkLst>
        </pc:spChg>
      </pc:sldChg>
      <pc:sldChg chg="modSp">
        <pc:chgData name="edoleh@udel.edu" userId="S::urn:spo:guest#edoleh@udel.edu::" providerId="AD" clId="Web-{750F449D-09D3-4868-360A-6BA459DD809E}" dt="2024-02-18T19:32:31.407" v="13"/>
        <pc:sldMkLst>
          <pc:docMk/>
          <pc:sldMk cId="3433401761" sldId="3490"/>
        </pc:sldMkLst>
        <pc:picChg chg="mod modCrop">
          <ac:chgData name="edoleh@udel.edu" userId="S::urn:spo:guest#edoleh@udel.edu::" providerId="AD" clId="Web-{750F449D-09D3-4868-360A-6BA459DD809E}" dt="2024-02-18T19:32:31.407" v="13"/>
          <ac:picMkLst>
            <pc:docMk/>
            <pc:sldMk cId="3433401761" sldId="3490"/>
            <ac:picMk id="7" creationId="{1439616A-F6AC-CB9B-8A6B-AECA9AE52A61}"/>
          </ac:picMkLst>
        </pc:picChg>
      </pc:sldChg>
      <pc:sldChg chg="addSp delSp modSp">
        <pc:chgData name="edoleh@udel.edu" userId="S::urn:spo:guest#edoleh@udel.edu::" providerId="AD" clId="Web-{750F449D-09D3-4868-360A-6BA459DD809E}" dt="2024-02-18T19:40:35.578" v="56" actId="20577"/>
        <pc:sldMkLst>
          <pc:docMk/>
          <pc:sldMk cId="152708635" sldId="3590"/>
        </pc:sldMkLst>
        <pc:spChg chg="add mod">
          <ac:chgData name="edoleh@udel.edu" userId="S::urn:spo:guest#edoleh@udel.edu::" providerId="AD" clId="Web-{750F449D-09D3-4868-360A-6BA459DD809E}" dt="2024-02-18T19:40:35.578" v="56" actId="20577"/>
          <ac:spMkLst>
            <pc:docMk/>
            <pc:sldMk cId="152708635" sldId="3590"/>
            <ac:spMk id="7" creationId="{953A7180-5508-3402-00E9-AD58BCCBE595}"/>
          </ac:spMkLst>
        </pc:spChg>
        <pc:picChg chg="add mod modCrop">
          <ac:chgData name="edoleh@udel.edu" userId="S::urn:spo:guest#edoleh@udel.edu::" providerId="AD" clId="Web-{750F449D-09D3-4868-360A-6BA459DD809E}" dt="2024-02-18T19:37:28.885" v="35" actId="1076"/>
          <ac:picMkLst>
            <pc:docMk/>
            <pc:sldMk cId="152708635" sldId="3590"/>
            <ac:picMk id="2" creationId="{45BDE650-0F89-B90D-2A55-EFB7DC9A6866}"/>
          </ac:picMkLst>
        </pc:picChg>
        <pc:picChg chg="add mod modCrop">
          <ac:chgData name="edoleh@udel.edu" userId="S::urn:spo:guest#edoleh@udel.edu::" providerId="AD" clId="Web-{750F449D-09D3-4868-360A-6BA459DD809E}" dt="2024-02-18T19:37:50.901" v="38" actId="1076"/>
          <ac:picMkLst>
            <pc:docMk/>
            <pc:sldMk cId="152708635" sldId="3590"/>
            <ac:picMk id="3" creationId="{99C6716D-3A03-8BA2-4698-E73CC753C81E}"/>
          </ac:picMkLst>
        </pc:picChg>
        <pc:picChg chg="del mod">
          <ac:chgData name="edoleh@udel.edu" userId="S::urn:spo:guest#edoleh@udel.edu::" providerId="AD" clId="Web-{750F449D-09D3-4868-360A-6BA459DD809E}" dt="2024-02-18T19:34:12.926" v="21"/>
          <ac:picMkLst>
            <pc:docMk/>
            <pc:sldMk cId="152708635" sldId="3590"/>
            <ac:picMk id="4" creationId="{3A74E9EA-7F8A-3D5C-2D98-2F0443292BF8}"/>
          </ac:picMkLst>
        </pc:picChg>
        <pc:picChg chg="add del mod">
          <ac:chgData name="edoleh@udel.edu" userId="S::urn:spo:guest#edoleh@udel.edu::" providerId="AD" clId="Web-{750F449D-09D3-4868-360A-6BA459DD809E}" dt="2024-02-18T19:36:24.648" v="28"/>
          <ac:picMkLst>
            <pc:docMk/>
            <pc:sldMk cId="152708635" sldId="3590"/>
            <ac:picMk id="6" creationId="{EC74EA8A-F999-4399-FE1D-DB04C1B91E84}"/>
          </ac:picMkLst>
        </pc:picChg>
      </pc:sldChg>
      <pc:sldChg chg="modSp ord">
        <pc:chgData name="edoleh@udel.edu" userId="S::urn:spo:guest#edoleh@udel.edu::" providerId="AD" clId="Web-{750F449D-09D3-4868-360A-6BA459DD809E}" dt="2024-02-18T19:50:07.589" v="228" actId="20577"/>
        <pc:sldMkLst>
          <pc:docMk/>
          <pc:sldMk cId="1985084513" sldId="3623"/>
        </pc:sldMkLst>
        <pc:spChg chg="mod">
          <ac:chgData name="edoleh@udel.edu" userId="S::urn:spo:guest#edoleh@udel.edu::" providerId="AD" clId="Web-{750F449D-09D3-4868-360A-6BA459DD809E}" dt="2024-02-18T19:50:07.589" v="228" actId="20577"/>
          <ac:spMkLst>
            <pc:docMk/>
            <pc:sldMk cId="1985084513" sldId="3623"/>
            <ac:spMk id="2" creationId="{A030BD71-521F-2309-399B-19E09F9D2FE7}"/>
          </ac:spMkLst>
        </pc:spChg>
      </pc:sldChg>
      <pc:sldChg chg="addSp delSp modSp ord">
        <pc:chgData name="edoleh@udel.edu" userId="S::urn:spo:guest#edoleh@udel.edu::" providerId="AD" clId="Web-{750F449D-09D3-4868-360A-6BA459DD809E}" dt="2024-02-18T19:50:47.918" v="245" actId="20577"/>
        <pc:sldMkLst>
          <pc:docMk/>
          <pc:sldMk cId="1428819078" sldId="3624"/>
        </pc:sldMkLst>
        <pc:spChg chg="add mod">
          <ac:chgData name="edoleh@udel.edu" userId="S::urn:spo:guest#edoleh@udel.edu::" providerId="AD" clId="Web-{750F449D-09D3-4868-360A-6BA459DD809E}" dt="2024-02-18T19:46:53.945" v="184" actId="20577"/>
          <ac:spMkLst>
            <pc:docMk/>
            <pc:sldMk cId="1428819078" sldId="3624"/>
            <ac:spMk id="9" creationId="{EF1BA528-6731-7384-E2AC-6FB8430AAEA9}"/>
          </ac:spMkLst>
        </pc:spChg>
        <pc:spChg chg="add mod">
          <ac:chgData name="edoleh@udel.edu" userId="S::urn:spo:guest#edoleh@udel.edu::" providerId="AD" clId="Web-{750F449D-09D3-4868-360A-6BA459DD809E}" dt="2024-02-18T19:50:47.918" v="245" actId="20577"/>
          <ac:spMkLst>
            <pc:docMk/>
            <pc:sldMk cId="1428819078" sldId="3624"/>
            <ac:spMk id="10" creationId="{60CD1CFA-A3A1-ACC6-12C0-1CA35717FF6F}"/>
          </ac:spMkLst>
        </pc:spChg>
        <pc:picChg chg="del">
          <ac:chgData name="edoleh@udel.edu" userId="S::urn:spo:guest#edoleh@udel.edu::" providerId="AD" clId="Web-{750F449D-09D3-4868-360A-6BA459DD809E}" dt="2024-02-18T19:27:39.534" v="4"/>
          <ac:picMkLst>
            <pc:docMk/>
            <pc:sldMk cId="1428819078" sldId="3624"/>
            <ac:picMk id="2" creationId="{4741EA30-7FE0-7429-742B-B71162D8207A}"/>
          </ac:picMkLst>
        </pc:picChg>
        <pc:picChg chg="add del mod">
          <ac:chgData name="edoleh@udel.edu" userId="S::urn:spo:guest#edoleh@udel.edu::" providerId="AD" clId="Web-{750F449D-09D3-4868-360A-6BA459DD809E}" dt="2024-02-18T19:31:56.375" v="8"/>
          <ac:picMkLst>
            <pc:docMk/>
            <pc:sldMk cId="1428819078" sldId="3624"/>
            <ac:picMk id="3" creationId="{B4AABB84-CCC5-65DB-49B0-F632C4FC9F6D}"/>
          </ac:picMkLst>
        </pc:picChg>
        <pc:picChg chg="add mod">
          <ac:chgData name="edoleh@udel.edu" userId="S::urn:spo:guest#edoleh@udel.edu::" providerId="AD" clId="Web-{750F449D-09D3-4868-360A-6BA459DD809E}" dt="2024-02-18T19:46:13.287" v="162" actId="14100"/>
          <ac:picMkLst>
            <pc:docMk/>
            <pc:sldMk cId="1428819078" sldId="3624"/>
            <ac:picMk id="3" creationId="{FE9FCE9D-FCDD-3F0F-ECC4-C6719D0B01DE}"/>
          </ac:picMkLst>
        </pc:picChg>
        <pc:picChg chg="add del mod">
          <ac:chgData name="edoleh@udel.edu" userId="S::urn:spo:guest#edoleh@udel.edu::" providerId="AD" clId="Web-{750F449D-09D3-4868-360A-6BA459DD809E}" dt="2024-02-18T19:45:24.158" v="150"/>
          <ac:picMkLst>
            <pc:docMk/>
            <pc:sldMk cId="1428819078" sldId="3624"/>
            <ac:picMk id="4" creationId="{DDB5C525-C5D8-91F9-4444-8760CC4DB02C}"/>
          </ac:picMkLst>
        </pc:picChg>
        <pc:picChg chg="add del mod">
          <ac:chgData name="edoleh@udel.edu" userId="S::urn:spo:guest#edoleh@udel.edu::" providerId="AD" clId="Web-{750F449D-09D3-4868-360A-6BA459DD809E}" dt="2024-02-18T19:45:38.236" v="152"/>
          <ac:picMkLst>
            <pc:docMk/>
            <pc:sldMk cId="1428819078" sldId="3624"/>
            <ac:picMk id="6" creationId="{466C22FF-7E74-0419-9B6E-EE064A3140D6}"/>
          </ac:picMkLst>
        </pc:picChg>
        <pc:picChg chg="add mod">
          <ac:chgData name="edoleh@udel.edu" userId="S::urn:spo:guest#edoleh@udel.edu::" providerId="AD" clId="Web-{750F449D-09D3-4868-360A-6BA459DD809E}" dt="2024-02-18T19:46:16.272" v="163" actId="14100"/>
          <ac:picMkLst>
            <pc:docMk/>
            <pc:sldMk cId="1428819078" sldId="3624"/>
            <ac:picMk id="7" creationId="{F55C9744-AF17-B8EF-972B-56858170AD60}"/>
          </ac:picMkLst>
        </pc:picChg>
      </pc:sldChg>
    </pc:docChg>
  </pc:docChgLst>
  <pc:docChgLst>
    <pc:chgData name="edoleh@udel.edu" userId="S::urn:spo:guest#edoleh@udel.edu::" providerId="AD" clId="Web-{5609A2A0-1D54-0E15-D1A3-88F02864BC7D}"/>
    <pc:docChg chg="addSld modSld">
      <pc:chgData name="edoleh@udel.edu" userId="S::urn:spo:guest#edoleh@udel.edu::" providerId="AD" clId="Web-{5609A2A0-1D54-0E15-D1A3-88F02864BC7D}" dt="2023-04-13T00:37:18.038" v="165"/>
      <pc:docMkLst>
        <pc:docMk/>
      </pc:docMkLst>
      <pc:sldChg chg="modSp">
        <pc:chgData name="edoleh@udel.edu" userId="S::urn:spo:guest#edoleh@udel.edu::" providerId="AD" clId="Web-{5609A2A0-1D54-0E15-D1A3-88F02864BC7D}" dt="2023-04-13T00:30:44.920" v="40" actId="20577"/>
        <pc:sldMkLst>
          <pc:docMk/>
          <pc:sldMk cId="3510028182" sldId="267"/>
        </pc:sldMkLst>
        <pc:spChg chg="mod">
          <ac:chgData name="edoleh@udel.edu" userId="S::urn:spo:guest#edoleh@udel.edu::" providerId="AD" clId="Web-{5609A2A0-1D54-0E15-D1A3-88F02864BC7D}" dt="2023-04-13T00:30:44.920" v="40" actId="20577"/>
          <ac:spMkLst>
            <pc:docMk/>
            <pc:sldMk cId="3510028182" sldId="267"/>
            <ac:spMk id="3" creationId="{32110A32-9E98-9DC3-BFD9-37DE4F60BCCC}"/>
          </ac:spMkLst>
        </pc:spChg>
      </pc:sldChg>
      <pc:sldChg chg="modSp">
        <pc:chgData name="edoleh@udel.edu" userId="S::urn:spo:guest#edoleh@udel.edu::" providerId="AD" clId="Web-{5609A2A0-1D54-0E15-D1A3-88F02864BC7D}" dt="2023-04-12T13:47:16.439" v="6" actId="1076"/>
        <pc:sldMkLst>
          <pc:docMk/>
          <pc:sldMk cId="2871796005" sldId="345"/>
        </pc:sldMkLst>
        <pc:spChg chg="mod">
          <ac:chgData name="edoleh@udel.edu" userId="S::urn:spo:guest#edoleh@udel.edu::" providerId="AD" clId="Web-{5609A2A0-1D54-0E15-D1A3-88F02864BC7D}" dt="2023-04-12T13:46:59.048" v="2" actId="20577"/>
          <ac:spMkLst>
            <pc:docMk/>
            <pc:sldMk cId="2871796005" sldId="345"/>
            <ac:spMk id="5" creationId="{5AC21AB1-A5E2-9773-027B-7BB50017C6D9}"/>
          </ac:spMkLst>
        </pc:spChg>
        <pc:spChg chg="mod">
          <ac:chgData name="edoleh@udel.edu" userId="S::urn:spo:guest#edoleh@udel.edu::" providerId="AD" clId="Web-{5609A2A0-1D54-0E15-D1A3-88F02864BC7D}" dt="2023-04-12T13:46:25.922" v="0" actId="20577"/>
          <ac:spMkLst>
            <pc:docMk/>
            <pc:sldMk cId="2871796005" sldId="345"/>
            <ac:spMk id="13" creationId="{C501D86C-2036-69EC-C28F-D4DE3F7CD11A}"/>
          </ac:spMkLst>
        </pc:spChg>
        <pc:spChg chg="mod">
          <ac:chgData name="edoleh@udel.edu" userId="S::urn:spo:guest#edoleh@udel.edu::" providerId="AD" clId="Web-{5609A2A0-1D54-0E15-D1A3-88F02864BC7D}" dt="2023-04-12T13:47:16.439" v="6" actId="1076"/>
          <ac:spMkLst>
            <pc:docMk/>
            <pc:sldMk cId="2871796005" sldId="345"/>
            <ac:spMk id="25" creationId="{CCFC6B6F-656B-1D8F-1D52-2FD90BCF0B50}"/>
          </ac:spMkLst>
        </pc:spChg>
      </pc:sldChg>
      <pc:sldChg chg="addSp delSp modSp new">
        <pc:chgData name="edoleh@udel.edu" userId="S::urn:spo:guest#edoleh@udel.edu::" providerId="AD" clId="Web-{5609A2A0-1D54-0E15-D1A3-88F02864BC7D}" dt="2023-04-13T00:30:15.528" v="31" actId="1076"/>
        <pc:sldMkLst>
          <pc:docMk/>
          <pc:sldMk cId="3433401761" sldId="3490"/>
        </pc:sldMkLst>
        <pc:spChg chg="del mod">
          <ac:chgData name="edoleh@udel.edu" userId="S::urn:spo:guest#edoleh@udel.edu::" providerId="AD" clId="Web-{5609A2A0-1D54-0E15-D1A3-88F02864BC7D}" dt="2023-04-12T13:47:24.330" v="8"/>
          <ac:spMkLst>
            <pc:docMk/>
            <pc:sldMk cId="3433401761" sldId="3490"/>
            <ac:spMk id="2" creationId="{014E641E-0B1C-04DC-8B95-7B55C4864255}"/>
          </ac:spMkLst>
        </pc:spChg>
        <pc:spChg chg="del">
          <ac:chgData name="edoleh@udel.edu" userId="S::urn:spo:guest#edoleh@udel.edu::" providerId="AD" clId="Web-{5609A2A0-1D54-0E15-D1A3-88F02864BC7D}" dt="2023-04-13T00:27:58.572" v="19"/>
          <ac:spMkLst>
            <pc:docMk/>
            <pc:sldMk cId="3433401761" sldId="3490"/>
            <ac:spMk id="3" creationId="{7D478C6A-5A6A-62F1-1D75-5529310CA839}"/>
          </ac:spMkLst>
        </pc:spChg>
        <pc:spChg chg="add mod">
          <ac:chgData name="edoleh@udel.edu" userId="S::urn:spo:guest#edoleh@udel.edu::" providerId="AD" clId="Web-{5609A2A0-1D54-0E15-D1A3-88F02864BC7D}" dt="2023-04-12T14:08:21.540" v="16" actId="1076"/>
          <ac:spMkLst>
            <pc:docMk/>
            <pc:sldMk cId="3433401761" sldId="3490"/>
            <ac:spMk id="5" creationId="{32AC5139-FE1D-D98E-14B1-8693DDA6D7ED}"/>
          </ac:spMkLst>
        </pc:spChg>
        <pc:spChg chg="add del mod">
          <ac:chgData name="edoleh@udel.edu" userId="S::urn:spo:guest#edoleh@udel.edu::" providerId="AD" clId="Web-{5609A2A0-1D54-0E15-D1A3-88F02864BC7D}" dt="2023-04-13T00:28:09.916" v="21"/>
          <ac:spMkLst>
            <pc:docMk/>
            <pc:sldMk cId="3433401761" sldId="3490"/>
            <ac:spMk id="6" creationId="{17B1833F-B0DC-11CA-C8D8-7F9EA302309B}"/>
          </ac:spMkLst>
        </pc:spChg>
        <pc:picChg chg="add del mod ord">
          <ac:chgData name="edoleh@udel.edu" userId="S::urn:spo:guest#edoleh@udel.edu::" providerId="AD" clId="Web-{5609A2A0-1D54-0E15-D1A3-88F02864BC7D}" dt="2023-04-13T00:28:04.681" v="20"/>
          <ac:picMkLst>
            <pc:docMk/>
            <pc:sldMk cId="3433401761" sldId="3490"/>
            <ac:picMk id="2" creationId="{20AF8DA4-EBF9-1930-70AF-40217EA421F6}"/>
          </ac:picMkLst>
        </pc:picChg>
        <pc:picChg chg="add mod ord">
          <ac:chgData name="edoleh@udel.edu" userId="S::urn:spo:guest#edoleh@udel.edu::" providerId="AD" clId="Web-{5609A2A0-1D54-0E15-D1A3-88F02864BC7D}" dt="2023-04-13T00:30:15.528" v="31" actId="1076"/>
          <ac:picMkLst>
            <pc:docMk/>
            <pc:sldMk cId="3433401761" sldId="3490"/>
            <ac:picMk id="7" creationId="{1439616A-F6AC-CB9B-8A6B-AECA9AE52A61}"/>
          </ac:picMkLst>
        </pc:picChg>
      </pc:sldChg>
      <pc:sldChg chg="addSp delSp modSp add replId">
        <pc:chgData name="edoleh@udel.edu" userId="S::urn:spo:guest#edoleh@udel.edu::" providerId="AD" clId="Web-{5609A2A0-1D54-0E15-D1A3-88F02864BC7D}" dt="2023-04-13T00:37:18.038" v="165"/>
        <pc:sldMkLst>
          <pc:docMk/>
          <pc:sldMk cId="660118124" sldId="3491"/>
        </pc:sldMkLst>
        <pc:spChg chg="del">
          <ac:chgData name="edoleh@udel.edu" userId="S::urn:spo:guest#edoleh@udel.edu::" providerId="AD" clId="Web-{5609A2A0-1D54-0E15-D1A3-88F02864BC7D}" dt="2023-04-13T00:32:09.359" v="41"/>
          <ac:spMkLst>
            <pc:docMk/>
            <pc:sldMk cId="660118124" sldId="3491"/>
            <ac:spMk id="3" creationId="{7D478C6A-5A6A-62F1-1D75-5529310CA839}"/>
          </ac:spMkLst>
        </pc:spChg>
        <pc:spChg chg="mod">
          <ac:chgData name="edoleh@udel.edu" userId="S::urn:spo:guest#edoleh@udel.edu::" providerId="AD" clId="Web-{5609A2A0-1D54-0E15-D1A3-88F02864BC7D}" dt="2023-04-13T00:29:18.668" v="28" actId="20577"/>
          <ac:spMkLst>
            <pc:docMk/>
            <pc:sldMk cId="660118124" sldId="3491"/>
            <ac:spMk id="5" creationId="{32AC5139-FE1D-D98E-14B1-8693DDA6D7ED}"/>
          </ac:spMkLst>
        </pc:spChg>
        <pc:graphicFrameChg chg="add mod ord modGraphic">
          <ac:chgData name="edoleh@udel.edu" userId="S::urn:spo:guest#edoleh@udel.edu::" providerId="AD" clId="Web-{5609A2A0-1D54-0E15-D1A3-88F02864BC7D}" dt="2023-04-13T00:37:18.038" v="165"/>
          <ac:graphicFrameMkLst>
            <pc:docMk/>
            <pc:sldMk cId="660118124" sldId="3491"/>
            <ac:graphicFrameMk id="2" creationId="{2D68CCD5-BCCB-3A54-6B92-30E850FEA248}"/>
          </ac:graphicFrameMkLst>
        </pc:graphicFrameChg>
      </pc:sldChg>
    </pc:docChg>
  </pc:docChgLst>
  <pc:docChgLst>
    <pc:chgData name="Yoon, Seongkyu" userId="51ace03c-37b4-41b4-88c6-7e5b312a363c" providerId="ADAL" clId="{22F64C39-9817-134C-9891-AE2795024661}"/>
    <pc:docChg chg="modSld">
      <pc:chgData name="Yoon, Seongkyu" userId="51ace03c-37b4-41b4-88c6-7e5b312a363c" providerId="ADAL" clId="{22F64C39-9817-134C-9891-AE2795024661}" dt="2023-04-17T14:14:47.206" v="25" actId="13926"/>
      <pc:docMkLst>
        <pc:docMk/>
      </pc:docMkLst>
      <pc:sldChg chg="modSp mod">
        <pc:chgData name="Yoon, Seongkyu" userId="51ace03c-37b4-41b4-88c6-7e5b312a363c" providerId="ADAL" clId="{22F64C39-9817-134C-9891-AE2795024661}" dt="2023-04-17T14:14:16.370" v="24" actId="20577"/>
        <pc:sldMkLst>
          <pc:docMk/>
          <pc:sldMk cId="2049175137" sldId="3477"/>
        </pc:sldMkLst>
        <pc:spChg chg="mod">
          <ac:chgData name="Yoon, Seongkyu" userId="51ace03c-37b4-41b4-88c6-7e5b312a363c" providerId="ADAL" clId="{22F64C39-9817-134C-9891-AE2795024661}" dt="2023-04-17T14:14:16.370" v="24" actId="20577"/>
          <ac:spMkLst>
            <pc:docMk/>
            <pc:sldMk cId="2049175137" sldId="3477"/>
            <ac:spMk id="2" creationId="{63B7547F-243B-39C5-6E2B-1D10C498E19F}"/>
          </ac:spMkLst>
        </pc:spChg>
        <pc:spChg chg="mod">
          <ac:chgData name="Yoon, Seongkyu" userId="51ace03c-37b4-41b4-88c6-7e5b312a363c" providerId="ADAL" clId="{22F64C39-9817-134C-9891-AE2795024661}" dt="2023-04-17T14:14:05.340" v="14" actId="1036"/>
          <ac:spMkLst>
            <pc:docMk/>
            <pc:sldMk cId="2049175137" sldId="3477"/>
            <ac:spMk id="3" creationId="{87D2D120-3BB7-68B9-9339-48B0E6DBF2B9}"/>
          </ac:spMkLst>
        </pc:spChg>
      </pc:sldChg>
      <pc:sldChg chg="modSp">
        <pc:chgData name="Yoon, Seongkyu" userId="51ace03c-37b4-41b4-88c6-7e5b312a363c" providerId="ADAL" clId="{22F64C39-9817-134C-9891-AE2795024661}" dt="2023-04-17T14:14:47.206" v="25" actId="13926"/>
        <pc:sldMkLst>
          <pc:docMk/>
          <pc:sldMk cId="922772324" sldId="3494"/>
        </pc:sldMkLst>
        <pc:graphicFrameChg chg="mod">
          <ac:chgData name="Yoon, Seongkyu" userId="51ace03c-37b4-41b4-88c6-7e5b312a363c" providerId="ADAL" clId="{22F64C39-9817-134C-9891-AE2795024661}" dt="2023-04-17T14:14:47.206" v="25" actId="13926"/>
          <ac:graphicFrameMkLst>
            <pc:docMk/>
            <pc:sldMk cId="922772324" sldId="3494"/>
            <ac:graphicFrameMk id="4" creationId="{0C583038-D931-D200-7353-B3DDC5A51251}"/>
          </ac:graphicFrameMkLst>
        </pc:graphicFrameChg>
      </pc:sldChg>
    </pc:docChg>
  </pc:docChgLst>
  <pc:docChgLst>
    <pc:chgData name="Fu, Qiang" userId="cd39a8ac-ebbf-45f8-b949-2694965de25d" providerId="ADAL" clId="{4CFE8CD2-5718-3642-AE1F-41765B464A81}"/>
    <pc:docChg chg="undo custSel addSld delSld modSld">
      <pc:chgData name="Fu, Qiang" userId="cd39a8ac-ebbf-45f8-b949-2694965de25d" providerId="ADAL" clId="{4CFE8CD2-5718-3642-AE1F-41765B464A81}" dt="2023-11-20T15:52:46.251" v="1535" actId="122"/>
      <pc:docMkLst>
        <pc:docMk/>
      </pc:docMkLst>
      <pc:sldChg chg="del">
        <pc:chgData name="Fu, Qiang" userId="cd39a8ac-ebbf-45f8-b949-2694965de25d" providerId="ADAL" clId="{4CFE8CD2-5718-3642-AE1F-41765B464A81}" dt="2023-11-18T23:07:34.782" v="0" actId="2696"/>
        <pc:sldMkLst>
          <pc:docMk/>
          <pc:sldMk cId="2871796005" sldId="345"/>
        </pc:sldMkLst>
      </pc:sldChg>
      <pc:sldChg chg="modSp mod">
        <pc:chgData name="Fu, Qiang" userId="cd39a8ac-ebbf-45f8-b949-2694965de25d" providerId="ADAL" clId="{4CFE8CD2-5718-3642-AE1F-41765B464A81}" dt="2023-11-18T23:51:14.626" v="975" actId="20577"/>
        <pc:sldMkLst>
          <pc:docMk/>
          <pc:sldMk cId="2049175137" sldId="3477"/>
        </pc:sldMkLst>
        <pc:spChg chg="mod">
          <ac:chgData name="Fu, Qiang" userId="cd39a8ac-ebbf-45f8-b949-2694965de25d" providerId="ADAL" clId="{4CFE8CD2-5718-3642-AE1F-41765B464A81}" dt="2023-11-18T23:51:14.626" v="975" actId="20577"/>
          <ac:spMkLst>
            <pc:docMk/>
            <pc:sldMk cId="2049175137" sldId="3477"/>
            <ac:spMk id="3" creationId="{87D2D120-3BB7-68B9-9339-48B0E6DBF2B9}"/>
          </ac:spMkLst>
        </pc:spChg>
      </pc:sldChg>
      <pc:sldChg chg="modSp">
        <pc:chgData name="Fu, Qiang" userId="cd39a8ac-ebbf-45f8-b949-2694965de25d" providerId="ADAL" clId="{4CFE8CD2-5718-3642-AE1F-41765B464A81}" dt="2023-11-18T23:49:11.063" v="930"/>
        <pc:sldMkLst>
          <pc:docMk/>
          <pc:sldMk cId="922772324" sldId="3494"/>
        </pc:sldMkLst>
        <pc:graphicFrameChg chg="mod">
          <ac:chgData name="Fu, Qiang" userId="cd39a8ac-ebbf-45f8-b949-2694965de25d" providerId="ADAL" clId="{4CFE8CD2-5718-3642-AE1F-41765B464A81}" dt="2023-11-18T23:49:11.063" v="930"/>
          <ac:graphicFrameMkLst>
            <pc:docMk/>
            <pc:sldMk cId="922772324" sldId="3494"/>
            <ac:graphicFrameMk id="4" creationId="{0C583038-D931-D200-7353-B3DDC5A51251}"/>
          </ac:graphicFrameMkLst>
        </pc:graphicFrameChg>
      </pc:sldChg>
      <pc:sldChg chg="del">
        <pc:chgData name="Fu, Qiang" userId="cd39a8ac-ebbf-45f8-b949-2694965de25d" providerId="ADAL" clId="{4CFE8CD2-5718-3642-AE1F-41765B464A81}" dt="2023-11-18T23:09:42.474" v="2" actId="2696"/>
        <pc:sldMkLst>
          <pc:docMk/>
          <pc:sldMk cId="2456973288" sldId="3597"/>
        </pc:sldMkLst>
      </pc:sldChg>
      <pc:sldChg chg="del">
        <pc:chgData name="Fu, Qiang" userId="cd39a8ac-ebbf-45f8-b949-2694965de25d" providerId="ADAL" clId="{4CFE8CD2-5718-3642-AE1F-41765B464A81}" dt="2023-11-18T23:09:42.474" v="2" actId="2696"/>
        <pc:sldMkLst>
          <pc:docMk/>
          <pc:sldMk cId="1228203714" sldId="3600"/>
        </pc:sldMkLst>
      </pc:sldChg>
      <pc:sldChg chg="del">
        <pc:chgData name="Fu, Qiang" userId="cd39a8ac-ebbf-45f8-b949-2694965de25d" providerId="ADAL" clId="{4CFE8CD2-5718-3642-AE1F-41765B464A81}" dt="2023-11-18T23:09:42.474" v="2" actId="2696"/>
        <pc:sldMkLst>
          <pc:docMk/>
          <pc:sldMk cId="3358395503" sldId="3601"/>
        </pc:sldMkLst>
      </pc:sldChg>
      <pc:sldChg chg="del">
        <pc:chgData name="Fu, Qiang" userId="cd39a8ac-ebbf-45f8-b949-2694965de25d" providerId="ADAL" clId="{4CFE8CD2-5718-3642-AE1F-41765B464A81}" dt="2023-11-18T23:09:42.474" v="2" actId="2696"/>
        <pc:sldMkLst>
          <pc:docMk/>
          <pc:sldMk cId="3780170246" sldId="3602"/>
        </pc:sldMkLst>
      </pc:sldChg>
      <pc:sldChg chg="del">
        <pc:chgData name="Fu, Qiang" userId="cd39a8ac-ebbf-45f8-b949-2694965de25d" providerId="ADAL" clId="{4CFE8CD2-5718-3642-AE1F-41765B464A81}" dt="2023-11-18T23:09:42.474" v="2" actId="2696"/>
        <pc:sldMkLst>
          <pc:docMk/>
          <pc:sldMk cId="840172166" sldId="3605"/>
        </pc:sldMkLst>
      </pc:sldChg>
      <pc:sldChg chg="del">
        <pc:chgData name="Fu, Qiang" userId="cd39a8ac-ebbf-45f8-b949-2694965de25d" providerId="ADAL" clId="{4CFE8CD2-5718-3642-AE1F-41765B464A81}" dt="2023-11-18T23:09:42.474" v="2" actId="2696"/>
        <pc:sldMkLst>
          <pc:docMk/>
          <pc:sldMk cId="2561119481" sldId="3606"/>
        </pc:sldMkLst>
      </pc:sldChg>
      <pc:sldChg chg="del">
        <pc:chgData name="Fu, Qiang" userId="cd39a8ac-ebbf-45f8-b949-2694965de25d" providerId="ADAL" clId="{4CFE8CD2-5718-3642-AE1F-41765B464A81}" dt="2023-11-18T23:09:42.474" v="2" actId="2696"/>
        <pc:sldMkLst>
          <pc:docMk/>
          <pc:sldMk cId="1365133786" sldId="3607"/>
        </pc:sldMkLst>
      </pc:sldChg>
      <pc:sldChg chg="del">
        <pc:chgData name="Fu, Qiang" userId="cd39a8ac-ebbf-45f8-b949-2694965de25d" providerId="ADAL" clId="{4CFE8CD2-5718-3642-AE1F-41765B464A81}" dt="2023-11-18T23:09:42.474" v="2" actId="2696"/>
        <pc:sldMkLst>
          <pc:docMk/>
          <pc:sldMk cId="751054540" sldId="3608"/>
        </pc:sldMkLst>
      </pc:sldChg>
      <pc:sldChg chg="del">
        <pc:chgData name="Fu, Qiang" userId="cd39a8ac-ebbf-45f8-b949-2694965de25d" providerId="ADAL" clId="{4CFE8CD2-5718-3642-AE1F-41765B464A81}" dt="2023-11-18T23:09:42.474" v="2" actId="2696"/>
        <pc:sldMkLst>
          <pc:docMk/>
          <pc:sldMk cId="3027823659" sldId="3609"/>
        </pc:sldMkLst>
      </pc:sldChg>
      <pc:sldChg chg="del">
        <pc:chgData name="Fu, Qiang" userId="cd39a8ac-ebbf-45f8-b949-2694965de25d" providerId="ADAL" clId="{4CFE8CD2-5718-3642-AE1F-41765B464A81}" dt="2023-11-18T23:09:42.474" v="2" actId="2696"/>
        <pc:sldMkLst>
          <pc:docMk/>
          <pc:sldMk cId="2607867903" sldId="3610"/>
        </pc:sldMkLst>
      </pc:sldChg>
      <pc:sldChg chg="addSp delSp modSp add mod">
        <pc:chgData name="Fu, Qiang" userId="cd39a8ac-ebbf-45f8-b949-2694965de25d" providerId="ADAL" clId="{4CFE8CD2-5718-3642-AE1F-41765B464A81}" dt="2023-11-20T15:15:12.856" v="1517" actId="1035"/>
        <pc:sldMkLst>
          <pc:docMk/>
          <pc:sldMk cId="1222234504" sldId="3611"/>
        </pc:sldMkLst>
        <pc:spChg chg="add mod">
          <ac:chgData name="Fu, Qiang" userId="cd39a8ac-ebbf-45f8-b949-2694965de25d" providerId="ADAL" clId="{4CFE8CD2-5718-3642-AE1F-41765B464A81}" dt="2023-11-20T00:13:35.051" v="1499" actId="1076"/>
          <ac:spMkLst>
            <pc:docMk/>
            <pc:sldMk cId="1222234504" sldId="3611"/>
            <ac:spMk id="3" creationId="{854CC7FA-8CEB-78E1-DE27-CCDE3AEDD3EC}"/>
          </ac:spMkLst>
        </pc:spChg>
        <pc:spChg chg="add del mod">
          <ac:chgData name="Fu, Qiang" userId="cd39a8ac-ebbf-45f8-b949-2694965de25d" providerId="ADAL" clId="{4CFE8CD2-5718-3642-AE1F-41765B464A81}" dt="2023-11-20T00:12:46.940" v="1482" actId="478"/>
          <ac:spMkLst>
            <pc:docMk/>
            <pc:sldMk cId="1222234504" sldId="3611"/>
            <ac:spMk id="4" creationId="{7E4B37DF-B1C7-BE41-B374-A2BF28FFE068}"/>
          </ac:spMkLst>
        </pc:spChg>
        <pc:spChg chg="add mod">
          <ac:chgData name="Fu, Qiang" userId="cd39a8ac-ebbf-45f8-b949-2694965de25d" providerId="ADAL" clId="{4CFE8CD2-5718-3642-AE1F-41765B464A81}" dt="2023-11-20T00:13:19.544" v="1496" actId="13822"/>
          <ac:spMkLst>
            <pc:docMk/>
            <pc:sldMk cId="1222234504" sldId="3611"/>
            <ac:spMk id="5" creationId="{89432024-13A2-ECD0-BB3C-C03698ECB315}"/>
          </ac:spMkLst>
        </pc:spChg>
        <pc:spChg chg="add del">
          <ac:chgData name="Fu, Qiang" userId="cd39a8ac-ebbf-45f8-b949-2694965de25d" providerId="ADAL" clId="{4CFE8CD2-5718-3642-AE1F-41765B464A81}" dt="2023-11-20T00:13:15.452" v="1495" actId="478"/>
          <ac:spMkLst>
            <pc:docMk/>
            <pc:sldMk cId="1222234504" sldId="3611"/>
            <ac:spMk id="6" creationId="{E341BB5B-270F-2CAF-AA48-88E4765B8B6B}"/>
          </ac:spMkLst>
        </pc:spChg>
        <pc:graphicFrameChg chg="mod modGraphic">
          <ac:chgData name="Fu, Qiang" userId="cd39a8ac-ebbf-45f8-b949-2694965de25d" providerId="ADAL" clId="{4CFE8CD2-5718-3642-AE1F-41765B464A81}" dt="2023-11-20T15:15:12.856" v="1517" actId="1035"/>
          <ac:graphicFrameMkLst>
            <pc:docMk/>
            <pc:sldMk cId="1222234504" sldId="3611"/>
            <ac:graphicFrameMk id="7" creationId="{C0F83E1A-8DBD-513A-DC6A-7F62F733CB36}"/>
          </ac:graphicFrameMkLst>
        </pc:graphicFrameChg>
      </pc:sldChg>
      <pc:sldChg chg="addSp modSp add mod">
        <pc:chgData name="Fu, Qiang" userId="cd39a8ac-ebbf-45f8-b949-2694965de25d" providerId="ADAL" clId="{4CFE8CD2-5718-3642-AE1F-41765B464A81}" dt="2023-11-18T23:51:52.493" v="977" actId="1076"/>
        <pc:sldMkLst>
          <pc:docMk/>
          <pc:sldMk cId="313438593" sldId="3612"/>
        </pc:sldMkLst>
        <pc:spChg chg="add mod">
          <ac:chgData name="Fu, Qiang" userId="cd39a8ac-ebbf-45f8-b949-2694965de25d" providerId="ADAL" clId="{4CFE8CD2-5718-3642-AE1F-41765B464A81}" dt="2023-11-18T23:51:52.493" v="977" actId="1076"/>
          <ac:spMkLst>
            <pc:docMk/>
            <pc:sldMk cId="313438593" sldId="3612"/>
            <ac:spMk id="10" creationId="{EAE941F6-0894-FC13-8CE3-0EDACF1C4780}"/>
          </ac:spMkLst>
        </pc:spChg>
        <pc:spChg chg="mod">
          <ac:chgData name="Fu, Qiang" userId="cd39a8ac-ebbf-45f8-b949-2694965de25d" providerId="ADAL" clId="{4CFE8CD2-5718-3642-AE1F-41765B464A81}" dt="2023-11-18T23:12:37.947" v="23" actId="207"/>
          <ac:spMkLst>
            <pc:docMk/>
            <pc:sldMk cId="313438593" sldId="3612"/>
            <ac:spMk id="27" creationId="{F74FD1D4-F5F5-D17B-9942-DFC0255C820B}"/>
          </ac:spMkLst>
        </pc:spChg>
      </pc:sldChg>
      <pc:sldChg chg="add del">
        <pc:chgData name="Fu, Qiang" userId="cd39a8ac-ebbf-45f8-b949-2694965de25d" providerId="ADAL" clId="{4CFE8CD2-5718-3642-AE1F-41765B464A81}" dt="2023-11-18T23:18:22.776" v="37" actId="2696"/>
        <pc:sldMkLst>
          <pc:docMk/>
          <pc:sldMk cId="1871968796" sldId="3613"/>
        </pc:sldMkLst>
      </pc:sldChg>
      <pc:sldChg chg="modSp add mod setBg">
        <pc:chgData name="Fu, Qiang" userId="cd39a8ac-ebbf-45f8-b949-2694965de25d" providerId="ADAL" clId="{4CFE8CD2-5718-3642-AE1F-41765B464A81}" dt="2023-11-20T15:52:46.251" v="1535" actId="122"/>
        <pc:sldMkLst>
          <pc:docMk/>
          <pc:sldMk cId="3356081805" sldId="3614"/>
        </pc:sldMkLst>
        <pc:spChg chg="mod">
          <ac:chgData name="Fu, Qiang" userId="cd39a8ac-ebbf-45f8-b949-2694965de25d" providerId="ADAL" clId="{4CFE8CD2-5718-3642-AE1F-41765B464A81}" dt="2023-11-20T15:16:09.121" v="1518" actId="1076"/>
          <ac:spMkLst>
            <pc:docMk/>
            <pc:sldMk cId="3356081805" sldId="3614"/>
            <ac:spMk id="2" creationId="{63B7547F-243B-39C5-6E2B-1D10C498E19F}"/>
          </ac:spMkLst>
        </pc:spChg>
        <pc:graphicFrameChg chg="mod modGraphic">
          <ac:chgData name="Fu, Qiang" userId="cd39a8ac-ebbf-45f8-b949-2694965de25d" providerId="ADAL" clId="{4CFE8CD2-5718-3642-AE1F-41765B464A81}" dt="2023-11-20T15:52:46.251" v="1535" actId="122"/>
          <ac:graphicFrameMkLst>
            <pc:docMk/>
            <pc:sldMk cId="3356081805" sldId="3614"/>
            <ac:graphicFrameMk id="7" creationId="{0BBBAA84-E09C-D3A7-56F2-CD216C9F27DF}"/>
          </ac:graphicFrameMkLst>
        </pc:graphicFrameChg>
      </pc:sldChg>
      <pc:sldChg chg="addSp delSp modSp add mod">
        <pc:chgData name="Fu, Qiang" userId="cd39a8ac-ebbf-45f8-b949-2694965de25d" providerId="ADAL" clId="{4CFE8CD2-5718-3642-AE1F-41765B464A81}" dt="2023-11-20T00:05:03.070" v="1404" actId="1076"/>
        <pc:sldMkLst>
          <pc:docMk/>
          <pc:sldMk cId="4181133095" sldId="3616"/>
        </pc:sldMkLst>
        <pc:spChg chg="mod">
          <ac:chgData name="Fu, Qiang" userId="cd39a8ac-ebbf-45f8-b949-2694965de25d" providerId="ADAL" clId="{4CFE8CD2-5718-3642-AE1F-41765B464A81}" dt="2023-11-19T23:56:45.724" v="1281" actId="1076"/>
          <ac:spMkLst>
            <pc:docMk/>
            <pc:sldMk cId="4181133095" sldId="3616"/>
            <ac:spMk id="2" creationId="{8D692E99-E161-5423-324B-EABC8B2D7CA2}"/>
          </ac:spMkLst>
        </pc:spChg>
        <pc:spChg chg="mod">
          <ac:chgData name="Fu, Qiang" userId="cd39a8ac-ebbf-45f8-b949-2694965de25d" providerId="ADAL" clId="{4CFE8CD2-5718-3642-AE1F-41765B464A81}" dt="2023-11-18T23:10:02.089" v="7" actId="20577"/>
          <ac:spMkLst>
            <pc:docMk/>
            <pc:sldMk cId="4181133095" sldId="3616"/>
            <ac:spMk id="8" creationId="{7C88BF0E-06DB-879C-FA0D-76BC29EF735F}"/>
          </ac:spMkLst>
        </pc:spChg>
        <pc:graphicFrameChg chg="add mod">
          <ac:chgData name="Fu, Qiang" userId="cd39a8ac-ebbf-45f8-b949-2694965de25d" providerId="ADAL" clId="{4CFE8CD2-5718-3642-AE1F-41765B464A81}" dt="2023-11-20T00:01:28.070" v="1323" actId="20577"/>
          <ac:graphicFrameMkLst>
            <pc:docMk/>
            <pc:sldMk cId="4181133095" sldId="3616"/>
            <ac:graphicFrameMk id="4" creationId="{B56FB619-065D-F84B-BA59-017812EAE5E1}"/>
          </ac:graphicFrameMkLst>
        </pc:graphicFrameChg>
        <pc:graphicFrameChg chg="del mod">
          <ac:chgData name="Fu, Qiang" userId="cd39a8ac-ebbf-45f8-b949-2694965de25d" providerId="ADAL" clId="{4CFE8CD2-5718-3642-AE1F-41765B464A81}" dt="2023-11-19T23:52:21.992" v="1249" actId="478"/>
          <ac:graphicFrameMkLst>
            <pc:docMk/>
            <pc:sldMk cId="4181133095" sldId="3616"/>
            <ac:graphicFrameMk id="5" creationId="{858B40EF-6E58-B3D1-8966-16D6868B27AA}"/>
          </ac:graphicFrameMkLst>
        </pc:graphicFrameChg>
        <pc:graphicFrameChg chg="del">
          <ac:chgData name="Fu, Qiang" userId="cd39a8ac-ebbf-45f8-b949-2694965de25d" providerId="ADAL" clId="{4CFE8CD2-5718-3642-AE1F-41765B464A81}" dt="2023-11-19T23:46:51.946" v="1234" actId="478"/>
          <ac:graphicFrameMkLst>
            <pc:docMk/>
            <pc:sldMk cId="4181133095" sldId="3616"/>
            <ac:graphicFrameMk id="6" creationId="{B56FB619-065D-F84B-BA59-017812EAE5E1}"/>
          </ac:graphicFrameMkLst>
        </pc:graphicFrameChg>
        <pc:graphicFrameChg chg="add del mod">
          <ac:chgData name="Fu, Qiang" userId="cd39a8ac-ebbf-45f8-b949-2694965de25d" providerId="ADAL" clId="{4CFE8CD2-5718-3642-AE1F-41765B464A81}" dt="2023-11-19T23:55:55.833" v="1270" actId="478"/>
          <ac:graphicFrameMkLst>
            <pc:docMk/>
            <pc:sldMk cId="4181133095" sldId="3616"/>
            <ac:graphicFrameMk id="9" creationId="{B56FB619-065D-F84B-BA59-017812EAE5E1}"/>
          </ac:graphicFrameMkLst>
        </pc:graphicFrameChg>
        <pc:graphicFrameChg chg="add mod">
          <ac:chgData name="Fu, Qiang" userId="cd39a8ac-ebbf-45f8-b949-2694965de25d" providerId="ADAL" clId="{4CFE8CD2-5718-3642-AE1F-41765B464A81}" dt="2023-11-20T00:05:03.070" v="1404" actId="1076"/>
          <ac:graphicFrameMkLst>
            <pc:docMk/>
            <pc:sldMk cId="4181133095" sldId="3616"/>
            <ac:graphicFrameMk id="10" creationId="{FE0C9151-4DD0-CE56-3D7D-D4E399680A02}"/>
          </ac:graphicFrameMkLst>
        </pc:graphicFrameChg>
        <pc:picChg chg="add del mod">
          <ac:chgData name="Fu, Qiang" userId="cd39a8ac-ebbf-45f8-b949-2694965de25d" providerId="ADAL" clId="{4CFE8CD2-5718-3642-AE1F-41765B464A81}" dt="2023-11-19T23:47:31.826" v="1239" actId="478"/>
          <ac:picMkLst>
            <pc:docMk/>
            <pc:sldMk cId="4181133095" sldId="3616"/>
            <ac:picMk id="3" creationId="{82E2ACB3-902E-C702-05B2-B393BCB1C7FE}"/>
          </ac:picMkLst>
        </pc:picChg>
      </pc:sldChg>
      <pc:sldChg chg="modSp add mod">
        <pc:chgData name="Fu, Qiang" userId="cd39a8ac-ebbf-45f8-b949-2694965de25d" providerId="ADAL" clId="{4CFE8CD2-5718-3642-AE1F-41765B464A81}" dt="2023-11-18T23:20:04.252" v="62" actId="20577"/>
        <pc:sldMkLst>
          <pc:docMk/>
          <pc:sldMk cId="2983272812" sldId="3617"/>
        </pc:sldMkLst>
        <pc:spChg chg="mod">
          <ac:chgData name="Fu, Qiang" userId="cd39a8ac-ebbf-45f8-b949-2694965de25d" providerId="ADAL" clId="{4CFE8CD2-5718-3642-AE1F-41765B464A81}" dt="2023-11-18T23:20:04.252" v="62" actId="20577"/>
          <ac:spMkLst>
            <pc:docMk/>
            <pc:sldMk cId="2983272812" sldId="3617"/>
            <ac:spMk id="2" creationId="{C5E47BA3-44B4-9D07-D492-6B000F2419AD}"/>
          </ac:spMkLst>
        </pc:spChg>
      </pc:sldChg>
      <pc:sldChg chg="addSp modSp add mod">
        <pc:chgData name="Fu, Qiang" userId="cd39a8ac-ebbf-45f8-b949-2694965de25d" providerId="ADAL" clId="{4CFE8CD2-5718-3642-AE1F-41765B464A81}" dt="2023-11-20T15:27:34.486" v="1534" actId="208"/>
        <pc:sldMkLst>
          <pc:docMk/>
          <pc:sldMk cId="3143294290" sldId="3618"/>
        </pc:sldMkLst>
        <pc:spChg chg="add mod">
          <ac:chgData name="Fu, Qiang" userId="cd39a8ac-ebbf-45f8-b949-2694965de25d" providerId="ADAL" clId="{4CFE8CD2-5718-3642-AE1F-41765B464A81}" dt="2023-11-20T15:27:34.486" v="1534" actId="208"/>
          <ac:spMkLst>
            <pc:docMk/>
            <pc:sldMk cId="3143294290" sldId="3618"/>
            <ac:spMk id="3" creationId="{25D62CA2-5ACA-E5C0-08AE-B190FF7D26CE}"/>
          </ac:spMkLst>
        </pc:spChg>
        <pc:spChg chg="mod">
          <ac:chgData name="Fu, Qiang" userId="cd39a8ac-ebbf-45f8-b949-2694965de25d" providerId="ADAL" clId="{4CFE8CD2-5718-3642-AE1F-41765B464A81}" dt="2023-11-20T00:03:10.726" v="1391" actId="20577"/>
          <ac:spMkLst>
            <pc:docMk/>
            <pc:sldMk cId="3143294290" sldId="3618"/>
            <ac:spMk id="5" creationId="{76A6F017-3501-6A79-A749-5DBE8AD7364B}"/>
          </ac:spMkLst>
        </pc:spChg>
        <pc:graphicFrameChg chg="mod modGraphic">
          <ac:chgData name="Fu, Qiang" userId="cd39a8ac-ebbf-45f8-b949-2694965de25d" providerId="ADAL" clId="{4CFE8CD2-5718-3642-AE1F-41765B464A81}" dt="2023-11-20T15:16:55.499" v="1528"/>
          <ac:graphicFrameMkLst>
            <pc:docMk/>
            <pc:sldMk cId="3143294290" sldId="3618"/>
            <ac:graphicFrameMk id="4" creationId="{635A4D39-2E8E-CED2-3BCE-9B3F6A43E036}"/>
          </ac:graphicFrameMkLst>
        </pc:graphicFrameChg>
      </pc:sldChg>
      <pc:sldChg chg="add">
        <pc:chgData name="Fu, Qiang" userId="cd39a8ac-ebbf-45f8-b949-2694965de25d" providerId="ADAL" clId="{4CFE8CD2-5718-3642-AE1F-41765B464A81}" dt="2023-11-18T23:09:31.118" v="1"/>
        <pc:sldMkLst>
          <pc:docMk/>
          <pc:sldMk cId="2860304112" sldId="3619"/>
        </pc:sldMkLst>
      </pc:sldChg>
      <pc:sldChg chg="modSp add mod">
        <pc:chgData name="Fu, Qiang" userId="cd39a8ac-ebbf-45f8-b949-2694965de25d" providerId="ADAL" clId="{4CFE8CD2-5718-3642-AE1F-41765B464A81}" dt="2023-11-20T00:14:41.110" v="1503" actId="20577"/>
        <pc:sldMkLst>
          <pc:docMk/>
          <pc:sldMk cId="2120211412" sldId="3620"/>
        </pc:sldMkLst>
        <pc:spChg chg="mod">
          <ac:chgData name="Fu, Qiang" userId="cd39a8ac-ebbf-45f8-b949-2694965de25d" providerId="ADAL" clId="{4CFE8CD2-5718-3642-AE1F-41765B464A81}" dt="2023-11-20T00:14:41.110" v="1503" actId="20577"/>
          <ac:spMkLst>
            <pc:docMk/>
            <pc:sldMk cId="2120211412" sldId="3620"/>
            <ac:spMk id="2" creationId="{CB60CF13-0767-27DB-BD4C-390CF83E5445}"/>
          </ac:spMkLst>
        </pc:spChg>
        <pc:spChg chg="mod">
          <ac:chgData name="Fu, Qiang" userId="cd39a8ac-ebbf-45f8-b949-2694965de25d" providerId="ADAL" clId="{4CFE8CD2-5718-3642-AE1F-41765B464A81}" dt="2023-11-20T00:00:27.873" v="1321" actId="20577"/>
          <ac:spMkLst>
            <pc:docMk/>
            <pc:sldMk cId="2120211412" sldId="3620"/>
            <ac:spMk id="5" creationId="{C6B233D5-5E44-5730-674E-D19C3497B9BD}"/>
          </ac:spMkLst>
        </pc:spChg>
      </pc:sldChg>
      <pc:sldChg chg="addSp modSp add mod">
        <pc:chgData name="Fu, Qiang" userId="cd39a8ac-ebbf-45f8-b949-2694965de25d" providerId="ADAL" clId="{4CFE8CD2-5718-3642-AE1F-41765B464A81}" dt="2023-11-18T23:25:30.990" v="130" actId="208"/>
        <pc:sldMkLst>
          <pc:docMk/>
          <pc:sldMk cId="1644986664" sldId="3621"/>
        </pc:sldMkLst>
        <pc:spChg chg="add mod">
          <ac:chgData name="Fu, Qiang" userId="cd39a8ac-ebbf-45f8-b949-2694965de25d" providerId="ADAL" clId="{4CFE8CD2-5718-3642-AE1F-41765B464A81}" dt="2023-11-18T23:25:30.990" v="130" actId="208"/>
          <ac:spMkLst>
            <pc:docMk/>
            <pc:sldMk cId="1644986664" sldId="3621"/>
            <ac:spMk id="10" creationId="{2CE928B6-0250-6E53-16E4-670A66EE6B4A}"/>
          </ac:spMkLst>
        </pc:spChg>
        <pc:spChg chg="mod">
          <ac:chgData name="Fu, Qiang" userId="cd39a8ac-ebbf-45f8-b949-2694965de25d" providerId="ADAL" clId="{4CFE8CD2-5718-3642-AE1F-41765B464A81}" dt="2023-11-18T23:25:07.939" v="126" actId="1076"/>
          <ac:spMkLst>
            <pc:docMk/>
            <pc:sldMk cId="1644986664" sldId="3621"/>
            <ac:spMk id="27" creationId="{F74FD1D4-F5F5-D17B-9942-DFC0255C820B}"/>
          </ac:spMkLst>
        </pc:spChg>
      </pc:sldChg>
      <pc:sldChg chg="delSp add del setBg delDesignElem">
        <pc:chgData name="Fu, Qiang" userId="cd39a8ac-ebbf-45f8-b949-2694965de25d" providerId="ADAL" clId="{4CFE8CD2-5718-3642-AE1F-41765B464A81}" dt="2023-11-18T23:18:58.736" v="38" actId="2696"/>
        <pc:sldMkLst>
          <pc:docMk/>
          <pc:sldMk cId="2399639376" sldId="3621"/>
        </pc:sldMkLst>
        <pc:spChg chg="del">
          <ac:chgData name="Fu, Qiang" userId="cd39a8ac-ebbf-45f8-b949-2694965de25d" providerId="ADAL" clId="{4CFE8CD2-5718-3642-AE1F-41765B464A81}" dt="2023-11-18T23:18:02.139" v="25"/>
          <ac:spMkLst>
            <pc:docMk/>
            <pc:sldMk cId="2399639376" sldId="3621"/>
            <ac:spMk id="26" creationId="{D4771268-CB57-404A-9271-370EB28F6090}"/>
          </ac:spMkLst>
        </pc:spChg>
      </pc:sldChg>
      <pc:sldChg chg="new del">
        <pc:chgData name="Fu, Qiang" userId="cd39a8ac-ebbf-45f8-b949-2694965de25d" providerId="ADAL" clId="{4CFE8CD2-5718-3642-AE1F-41765B464A81}" dt="2023-11-18T23:25:42.990" v="132" actId="2696"/>
        <pc:sldMkLst>
          <pc:docMk/>
          <pc:sldMk cId="2806730583" sldId="3622"/>
        </pc:sldMkLst>
      </pc:sldChg>
      <pc:sldChg chg="addSp delSp modSp add mod">
        <pc:chgData name="Fu, Qiang" userId="cd39a8ac-ebbf-45f8-b949-2694965de25d" providerId="ADAL" clId="{4CFE8CD2-5718-3642-AE1F-41765B464A81}" dt="2023-11-18T23:54:26.567" v="1233" actId="20577"/>
        <pc:sldMkLst>
          <pc:docMk/>
          <pc:sldMk cId="2927783415" sldId="3622"/>
        </pc:sldMkLst>
        <pc:spChg chg="mod">
          <ac:chgData name="Fu, Qiang" userId="cd39a8ac-ebbf-45f8-b949-2694965de25d" providerId="ADAL" clId="{4CFE8CD2-5718-3642-AE1F-41765B464A81}" dt="2023-11-18T23:41:12.873" v="678" actId="20577"/>
          <ac:spMkLst>
            <pc:docMk/>
            <pc:sldMk cId="2927783415" sldId="3622"/>
            <ac:spMk id="2" creationId="{8D692E99-E161-5423-324B-EABC8B2D7CA2}"/>
          </ac:spMkLst>
        </pc:spChg>
        <pc:spChg chg="add del mod">
          <ac:chgData name="Fu, Qiang" userId="cd39a8ac-ebbf-45f8-b949-2694965de25d" providerId="ADAL" clId="{4CFE8CD2-5718-3642-AE1F-41765B464A81}" dt="2023-11-18T23:39:30.935" v="525" actId="478"/>
          <ac:spMkLst>
            <pc:docMk/>
            <pc:sldMk cId="2927783415" sldId="3622"/>
            <ac:spMk id="3" creationId="{8D747BFF-2B45-580D-0656-989080D69B12}"/>
          </ac:spMkLst>
        </pc:spChg>
        <pc:spChg chg="add del mod">
          <ac:chgData name="Fu, Qiang" userId="cd39a8ac-ebbf-45f8-b949-2694965de25d" providerId="ADAL" clId="{4CFE8CD2-5718-3642-AE1F-41765B464A81}" dt="2023-11-18T23:36:12.072" v="369"/>
          <ac:spMkLst>
            <pc:docMk/>
            <pc:sldMk cId="2927783415" sldId="3622"/>
            <ac:spMk id="4" creationId="{1CDF8B52-3778-3353-76B1-B1E4678AB8A8}"/>
          </ac:spMkLst>
        </pc:spChg>
        <pc:spChg chg="del">
          <ac:chgData name="Fu, Qiang" userId="cd39a8ac-ebbf-45f8-b949-2694965de25d" providerId="ADAL" clId="{4CFE8CD2-5718-3642-AE1F-41765B464A81}" dt="2023-11-18T23:25:54.356" v="134" actId="478"/>
          <ac:spMkLst>
            <pc:docMk/>
            <pc:sldMk cId="2927783415" sldId="3622"/>
            <ac:spMk id="7" creationId="{43198902-1051-6609-5CC5-F1E7DEBA0E14}"/>
          </ac:spMkLst>
        </pc:spChg>
        <pc:spChg chg="del">
          <ac:chgData name="Fu, Qiang" userId="cd39a8ac-ebbf-45f8-b949-2694965de25d" providerId="ADAL" clId="{4CFE8CD2-5718-3642-AE1F-41765B464A81}" dt="2023-11-18T23:25:54.356" v="134" actId="478"/>
          <ac:spMkLst>
            <pc:docMk/>
            <pc:sldMk cId="2927783415" sldId="3622"/>
            <ac:spMk id="8" creationId="{7C88BF0E-06DB-879C-FA0D-76BC29EF735F}"/>
          </ac:spMkLst>
        </pc:spChg>
        <pc:spChg chg="add mod">
          <ac:chgData name="Fu, Qiang" userId="cd39a8ac-ebbf-45f8-b949-2694965de25d" providerId="ADAL" clId="{4CFE8CD2-5718-3642-AE1F-41765B464A81}" dt="2023-11-18T23:43:10.904" v="739" actId="1076"/>
          <ac:spMkLst>
            <pc:docMk/>
            <pc:sldMk cId="2927783415" sldId="3622"/>
            <ac:spMk id="10" creationId="{1C92466A-B935-28D1-2691-E58402E60F50}"/>
          </ac:spMkLst>
        </pc:spChg>
        <pc:spChg chg="add mod">
          <ac:chgData name="Fu, Qiang" userId="cd39a8ac-ebbf-45f8-b949-2694965de25d" providerId="ADAL" clId="{4CFE8CD2-5718-3642-AE1F-41765B464A81}" dt="2023-11-18T23:54:26.567" v="1233" actId="20577"/>
          <ac:spMkLst>
            <pc:docMk/>
            <pc:sldMk cId="2927783415" sldId="3622"/>
            <ac:spMk id="11" creationId="{588D60D7-A4E1-5E4B-D0DB-9F34BAE89027}"/>
          </ac:spMkLst>
        </pc:spChg>
        <pc:graphicFrameChg chg="del">
          <ac:chgData name="Fu, Qiang" userId="cd39a8ac-ebbf-45f8-b949-2694965de25d" providerId="ADAL" clId="{4CFE8CD2-5718-3642-AE1F-41765B464A81}" dt="2023-11-18T23:25:54.356" v="134" actId="478"/>
          <ac:graphicFrameMkLst>
            <pc:docMk/>
            <pc:sldMk cId="2927783415" sldId="3622"/>
            <ac:graphicFrameMk id="5" creationId="{858B40EF-6E58-B3D1-8966-16D6868B27AA}"/>
          </ac:graphicFrameMkLst>
        </pc:graphicFrameChg>
        <pc:graphicFrameChg chg="del">
          <ac:chgData name="Fu, Qiang" userId="cd39a8ac-ebbf-45f8-b949-2694965de25d" providerId="ADAL" clId="{4CFE8CD2-5718-3642-AE1F-41765B464A81}" dt="2023-11-18T23:25:54.356" v="134" actId="478"/>
          <ac:graphicFrameMkLst>
            <pc:docMk/>
            <pc:sldMk cId="2927783415" sldId="3622"/>
            <ac:graphicFrameMk id="6" creationId="{B56FB619-065D-F84B-BA59-017812EAE5E1}"/>
          </ac:graphicFrameMkLst>
        </pc:graphicFrameChg>
        <pc:graphicFrameChg chg="add mod modGraphic">
          <ac:chgData name="Fu, Qiang" userId="cd39a8ac-ebbf-45f8-b949-2694965de25d" providerId="ADAL" clId="{4CFE8CD2-5718-3642-AE1F-41765B464A81}" dt="2023-11-18T23:41:15.889" v="679" actId="1076"/>
          <ac:graphicFrameMkLst>
            <pc:docMk/>
            <pc:sldMk cId="2927783415" sldId="3622"/>
            <ac:graphicFrameMk id="9" creationId="{AF901BE6-4E66-B95F-7DC6-F70A857136C1}"/>
          </ac:graphicFrameMkLst>
        </pc:graphicFrameChg>
      </pc:sldChg>
    </pc:docChg>
  </pc:docChgLst>
  <pc:docChgLst>
    <pc:chgData name="edoleh@udel.edu" userId="S::urn:spo:guest#edoleh@udel.edu::" providerId="AD" clId="Web-{8EC7F64E-29D4-A9E0-EE8C-1BF8069D2464}"/>
    <pc:docChg chg="addSld delSld modSld">
      <pc:chgData name="edoleh@udel.edu" userId="S::urn:spo:guest#edoleh@udel.edu::" providerId="AD" clId="Web-{8EC7F64E-29D4-A9E0-EE8C-1BF8069D2464}" dt="2023-04-16T03:11:41.901" v="578"/>
      <pc:docMkLst>
        <pc:docMk/>
      </pc:docMkLst>
      <pc:sldChg chg="addSp delSp modSp addAnim modAnim">
        <pc:chgData name="edoleh@udel.edu" userId="S::urn:spo:guest#edoleh@udel.edu::" providerId="AD" clId="Web-{8EC7F64E-29D4-A9E0-EE8C-1BF8069D2464}" dt="2023-04-16T03:11:41.901" v="578"/>
        <pc:sldMkLst>
          <pc:docMk/>
          <pc:sldMk cId="3433401761" sldId="3490"/>
        </pc:sldMkLst>
        <pc:spChg chg="del mod">
          <ac:chgData name="edoleh@udel.edu" userId="S::urn:spo:guest#edoleh@udel.edu::" providerId="AD" clId="Web-{8EC7F64E-29D4-A9E0-EE8C-1BF8069D2464}" dt="2023-04-16T01:21:46.307" v="101"/>
          <ac:spMkLst>
            <pc:docMk/>
            <pc:sldMk cId="3433401761" sldId="3490"/>
            <ac:spMk id="2" creationId="{A5741044-76D3-E33F-D348-3F29C72D840E}"/>
          </ac:spMkLst>
        </pc:spChg>
        <pc:spChg chg="add mod">
          <ac:chgData name="edoleh@udel.edu" userId="S::urn:spo:guest#edoleh@udel.edu::" providerId="AD" clId="Web-{8EC7F64E-29D4-A9E0-EE8C-1BF8069D2464}" dt="2023-04-16T03:09:06.006" v="567" actId="20577"/>
          <ac:spMkLst>
            <pc:docMk/>
            <pc:sldMk cId="3433401761" sldId="3490"/>
            <ac:spMk id="2" creationId="{AC949F9F-E880-B6A2-4B38-AAEFE25F6748}"/>
          </ac:spMkLst>
        </pc:spChg>
      </pc:sldChg>
      <pc:sldChg chg="addSp delSp modSp">
        <pc:chgData name="edoleh@udel.edu" userId="S::urn:spo:guest#edoleh@udel.edu::" providerId="AD" clId="Web-{8EC7F64E-29D4-A9E0-EE8C-1BF8069D2464}" dt="2023-04-16T03:11:14.259" v="568" actId="1076"/>
        <pc:sldMkLst>
          <pc:docMk/>
          <pc:sldMk cId="660118124" sldId="3491"/>
        </pc:sldMkLst>
        <pc:spChg chg="add del mod">
          <ac:chgData name="edoleh@udel.edu" userId="S::urn:spo:guest#edoleh@udel.edu::" providerId="AD" clId="Web-{8EC7F64E-29D4-A9E0-EE8C-1BF8069D2464}" dt="2023-04-16T01:52:22.438" v="131"/>
          <ac:spMkLst>
            <pc:docMk/>
            <pc:sldMk cId="660118124" sldId="3491"/>
            <ac:spMk id="3" creationId="{683049D2-820D-1A8E-5018-E799C4F84629}"/>
          </ac:spMkLst>
        </pc:spChg>
        <pc:spChg chg="add del mod">
          <ac:chgData name="edoleh@udel.edu" userId="S::urn:spo:guest#edoleh@udel.edu::" providerId="AD" clId="Web-{8EC7F64E-29D4-A9E0-EE8C-1BF8069D2464}" dt="2023-04-16T02:50:39.253" v="227"/>
          <ac:spMkLst>
            <pc:docMk/>
            <pc:sldMk cId="660118124" sldId="3491"/>
            <ac:spMk id="7" creationId="{175A3EB6-BC2E-FFAD-088A-169ED32CE56B}"/>
          </ac:spMkLst>
        </pc:spChg>
        <pc:graphicFrameChg chg="add mod ord modGraphic">
          <ac:chgData name="edoleh@udel.edu" userId="S::urn:spo:guest#edoleh@udel.edu::" providerId="AD" clId="Web-{8EC7F64E-29D4-A9E0-EE8C-1BF8069D2464}" dt="2023-04-16T03:11:14.259" v="568" actId="1076"/>
          <ac:graphicFrameMkLst>
            <pc:docMk/>
            <pc:sldMk cId="660118124" sldId="3491"/>
            <ac:graphicFrameMk id="2" creationId="{F012FDCD-0270-B30D-EBFC-2030CC5CB67B}"/>
          </ac:graphicFrameMkLst>
        </pc:graphicFrameChg>
        <pc:picChg chg="add del mod modCrop">
          <ac:chgData name="edoleh@udel.edu" userId="S::urn:spo:guest#edoleh@udel.edu::" providerId="AD" clId="Web-{8EC7F64E-29D4-A9E0-EE8C-1BF8069D2464}" dt="2023-04-16T01:52:32.688" v="136"/>
          <ac:picMkLst>
            <pc:docMk/>
            <pc:sldMk cId="660118124" sldId="3491"/>
            <ac:picMk id="6" creationId="{C11D9AA4-C62C-FA52-42A2-4B6C410444F9}"/>
          </ac:picMkLst>
        </pc:picChg>
      </pc:sldChg>
      <pc:sldChg chg="addSp delSp modSp">
        <pc:chgData name="edoleh@udel.edu" userId="S::urn:spo:guest#edoleh@udel.edu::" providerId="AD" clId="Web-{8EC7F64E-29D4-A9E0-EE8C-1BF8069D2464}" dt="2023-04-16T01:27:54.696" v="112"/>
        <pc:sldMkLst>
          <pc:docMk/>
          <pc:sldMk cId="3521772948" sldId="3493"/>
        </pc:sldMkLst>
        <pc:spChg chg="add del mod">
          <ac:chgData name="edoleh@udel.edu" userId="S::urn:spo:guest#edoleh@udel.edu::" providerId="AD" clId="Web-{8EC7F64E-29D4-A9E0-EE8C-1BF8069D2464}" dt="2023-04-16T01:27:54.696" v="112"/>
          <ac:spMkLst>
            <pc:docMk/>
            <pc:sldMk cId="3521772948" sldId="3493"/>
            <ac:spMk id="8" creationId="{573E1BED-F2B8-CFAD-52E5-276A58D59FAA}"/>
          </ac:spMkLst>
        </pc:spChg>
        <pc:picChg chg="add del mod modCrop">
          <ac:chgData name="edoleh@udel.edu" userId="S::urn:spo:guest#edoleh@udel.edu::" providerId="AD" clId="Web-{8EC7F64E-29D4-A9E0-EE8C-1BF8069D2464}" dt="2023-04-16T01:27:37.696" v="111"/>
          <ac:picMkLst>
            <pc:docMk/>
            <pc:sldMk cId="3521772948" sldId="3493"/>
            <ac:picMk id="3" creationId="{3A0B6326-F5B2-6BCA-20B3-9FDAAD964AC0}"/>
          </ac:picMkLst>
        </pc:picChg>
        <pc:picChg chg="add del mod modCrop">
          <ac:chgData name="edoleh@udel.edu" userId="S::urn:spo:guest#edoleh@udel.edu::" providerId="AD" clId="Web-{8EC7F64E-29D4-A9E0-EE8C-1BF8069D2464}" dt="2023-04-16T01:27:35.227" v="110"/>
          <ac:picMkLst>
            <pc:docMk/>
            <pc:sldMk cId="3521772948" sldId="3493"/>
            <ac:picMk id="6" creationId="{72430C9C-BC98-E2F1-5A3B-8A0E430916E2}"/>
          </ac:picMkLst>
        </pc:picChg>
      </pc:sldChg>
      <pc:sldChg chg="addSp modSp add replId addAnim delAnim modAnim">
        <pc:chgData name="edoleh@udel.edu" userId="S::urn:spo:guest#edoleh@udel.edu::" providerId="AD" clId="Web-{8EC7F64E-29D4-A9E0-EE8C-1BF8069D2464}" dt="2023-04-16T03:11:34.963" v="576"/>
        <pc:sldMkLst>
          <pc:docMk/>
          <pc:sldMk cId="1413896537" sldId="3497"/>
        </pc:sldMkLst>
        <pc:spChg chg="mod">
          <ac:chgData name="edoleh@udel.edu" userId="S::urn:spo:guest#edoleh@udel.edu::" providerId="AD" clId="Web-{8EC7F64E-29D4-A9E0-EE8C-1BF8069D2464}" dt="2023-04-16T00:50:44.252" v="18" actId="20577"/>
          <ac:spMkLst>
            <pc:docMk/>
            <pc:sldMk cId="1413896537" sldId="3497"/>
            <ac:spMk id="2" creationId="{A5741044-76D3-E33F-D348-3F29C72D840E}"/>
          </ac:spMkLst>
        </pc:spChg>
        <pc:spChg chg="add mod">
          <ac:chgData name="edoleh@udel.edu" userId="S::urn:spo:guest#edoleh@udel.edu::" providerId="AD" clId="Web-{8EC7F64E-29D4-A9E0-EE8C-1BF8069D2464}" dt="2023-04-16T01:07:38.241" v="36" actId="14100"/>
          <ac:spMkLst>
            <pc:docMk/>
            <pc:sldMk cId="1413896537" sldId="3497"/>
            <ac:spMk id="3" creationId="{54F606CD-F189-16FE-5F23-02A0C3C436C1}"/>
          </ac:spMkLst>
        </pc:spChg>
        <pc:spChg chg="add mod">
          <ac:chgData name="edoleh@udel.edu" userId="S::urn:spo:guest#edoleh@udel.edu::" providerId="AD" clId="Web-{8EC7F64E-29D4-A9E0-EE8C-1BF8069D2464}" dt="2023-04-16T01:08:01.523" v="40" actId="1076"/>
          <ac:spMkLst>
            <pc:docMk/>
            <pc:sldMk cId="1413896537" sldId="3497"/>
            <ac:spMk id="4" creationId="{CE57EAF8-3EAF-C3D3-3DDB-0261FD3B49CE}"/>
          </ac:spMkLst>
        </pc:spChg>
        <pc:picChg chg="mod modCrop">
          <ac:chgData name="edoleh@udel.edu" userId="S::urn:spo:guest#edoleh@udel.edu::" providerId="AD" clId="Web-{8EC7F64E-29D4-A9E0-EE8C-1BF8069D2464}" dt="2023-04-16T01:07:56.148" v="39" actId="1076"/>
          <ac:picMkLst>
            <pc:docMk/>
            <pc:sldMk cId="1413896537" sldId="3497"/>
            <ac:picMk id="7" creationId="{1439616A-F6AC-CB9B-8A6B-AECA9AE52A61}"/>
          </ac:picMkLst>
        </pc:picChg>
      </pc:sldChg>
      <pc:sldChg chg="addSp modSp add replId addAnim modAnim">
        <pc:chgData name="edoleh@udel.edu" userId="S::urn:spo:guest#edoleh@udel.edu::" providerId="AD" clId="Web-{8EC7F64E-29D4-A9E0-EE8C-1BF8069D2464}" dt="2023-04-16T03:11:26.603" v="572"/>
        <pc:sldMkLst>
          <pc:docMk/>
          <pc:sldMk cId="1134312995" sldId="3498"/>
        </pc:sldMkLst>
        <pc:spChg chg="mod">
          <ac:chgData name="edoleh@udel.edu" userId="S::urn:spo:guest#edoleh@udel.edu::" providerId="AD" clId="Web-{8EC7F64E-29D4-A9E0-EE8C-1BF8069D2464}" dt="2023-04-16T02:46:56.293" v="224" actId="20577"/>
          <ac:spMkLst>
            <pc:docMk/>
            <pc:sldMk cId="1134312995" sldId="3498"/>
            <ac:spMk id="2" creationId="{A5741044-76D3-E33F-D348-3F29C72D840E}"/>
          </ac:spMkLst>
        </pc:spChg>
        <pc:spChg chg="add mod">
          <ac:chgData name="edoleh@udel.edu" userId="S::urn:spo:guest#edoleh@udel.edu::" providerId="AD" clId="Web-{8EC7F64E-29D4-A9E0-EE8C-1BF8069D2464}" dt="2023-04-16T02:35:43.416" v="173"/>
          <ac:spMkLst>
            <pc:docMk/>
            <pc:sldMk cId="1134312995" sldId="3498"/>
            <ac:spMk id="3" creationId="{41354A6A-1C49-736E-B636-E4CFAA1118E6}"/>
          </ac:spMkLst>
        </pc:spChg>
        <pc:picChg chg="mod modCrop">
          <ac:chgData name="edoleh@udel.edu" userId="S::urn:spo:guest#edoleh@udel.edu::" providerId="AD" clId="Web-{8EC7F64E-29D4-A9E0-EE8C-1BF8069D2464}" dt="2023-04-16T01:04:46.563" v="22" actId="1076"/>
          <ac:picMkLst>
            <pc:docMk/>
            <pc:sldMk cId="1134312995" sldId="3498"/>
            <ac:picMk id="7" creationId="{1439616A-F6AC-CB9B-8A6B-AECA9AE52A61}"/>
          </ac:picMkLst>
        </pc:picChg>
      </pc:sldChg>
      <pc:sldChg chg="addSp delSp modSp add replId addAnim modAnim">
        <pc:chgData name="edoleh@udel.edu" userId="S::urn:spo:guest#edoleh@udel.edu::" providerId="AD" clId="Web-{8EC7F64E-29D4-A9E0-EE8C-1BF8069D2464}" dt="2023-04-16T03:11:22.744" v="570"/>
        <pc:sldMkLst>
          <pc:docMk/>
          <pc:sldMk cId="3305314999" sldId="3499"/>
        </pc:sldMkLst>
        <pc:spChg chg="mod">
          <ac:chgData name="edoleh@udel.edu" userId="S::urn:spo:guest#edoleh@udel.edu::" providerId="AD" clId="Web-{8EC7F64E-29D4-A9E0-EE8C-1BF8069D2464}" dt="2023-04-16T00:50:34.565" v="17" actId="20577"/>
          <ac:spMkLst>
            <pc:docMk/>
            <pc:sldMk cId="3305314999" sldId="3499"/>
            <ac:spMk id="2" creationId="{A5741044-76D3-E33F-D348-3F29C72D840E}"/>
          </ac:spMkLst>
        </pc:spChg>
        <pc:spChg chg="add mod">
          <ac:chgData name="edoleh@udel.edu" userId="S::urn:spo:guest#edoleh@udel.edu::" providerId="AD" clId="Web-{8EC7F64E-29D4-A9E0-EE8C-1BF8069D2464}" dt="2023-04-16T02:06:16.014" v="155" actId="14100"/>
          <ac:spMkLst>
            <pc:docMk/>
            <pc:sldMk cId="3305314999" sldId="3499"/>
            <ac:spMk id="8" creationId="{AD43670B-3D64-77A0-5A2E-F9D94276DBAA}"/>
          </ac:spMkLst>
        </pc:spChg>
        <pc:spChg chg="add mod">
          <ac:chgData name="edoleh@udel.edu" userId="S::urn:spo:guest#edoleh@udel.edu::" providerId="AD" clId="Web-{8EC7F64E-29D4-A9E0-EE8C-1BF8069D2464}" dt="2023-04-16T02:06:34.218" v="159" actId="1076"/>
          <ac:spMkLst>
            <pc:docMk/>
            <pc:sldMk cId="3305314999" sldId="3499"/>
            <ac:spMk id="9" creationId="{6F9D24D5-4EBD-D30A-DCB3-26AC434081F2}"/>
          </ac:spMkLst>
        </pc:spChg>
        <pc:picChg chg="mod modCrop">
          <ac:chgData name="edoleh@udel.edu" userId="S::urn:spo:guest#edoleh@udel.edu::" providerId="AD" clId="Web-{8EC7F64E-29D4-A9E0-EE8C-1BF8069D2464}" dt="2023-04-16T01:05:04.048" v="25" actId="1076"/>
          <ac:picMkLst>
            <pc:docMk/>
            <pc:sldMk cId="3305314999" sldId="3499"/>
            <ac:picMk id="7" creationId="{1439616A-F6AC-CB9B-8A6B-AECA9AE52A61}"/>
          </ac:picMkLst>
        </pc:picChg>
        <pc:cxnChg chg="add del">
          <ac:chgData name="edoleh@udel.edu" userId="S::urn:spo:guest#edoleh@udel.edu::" providerId="AD" clId="Web-{8EC7F64E-29D4-A9E0-EE8C-1BF8069D2464}" dt="2023-04-16T02:03:22.774" v="138"/>
          <ac:cxnSpMkLst>
            <pc:docMk/>
            <pc:sldMk cId="3305314999" sldId="3499"/>
            <ac:cxnSpMk id="3" creationId="{02049059-66F3-C25D-21DF-F4EB11EB49E3}"/>
          </ac:cxnSpMkLst>
        </pc:cxnChg>
        <pc:cxnChg chg="add del mod">
          <ac:chgData name="edoleh@udel.edu" userId="S::urn:spo:guest#edoleh@udel.edu::" providerId="AD" clId="Web-{8EC7F64E-29D4-A9E0-EE8C-1BF8069D2464}" dt="2023-04-16T02:03:34.274" v="141"/>
          <ac:cxnSpMkLst>
            <pc:docMk/>
            <pc:sldMk cId="3305314999" sldId="3499"/>
            <ac:cxnSpMk id="4" creationId="{AE94A46D-8F4B-0E3F-575A-D6586163E1C6}"/>
          </ac:cxnSpMkLst>
        </pc:cxnChg>
        <pc:cxnChg chg="add del mod">
          <ac:chgData name="edoleh@udel.edu" userId="S::urn:spo:guest#edoleh@udel.edu::" providerId="AD" clId="Web-{8EC7F64E-29D4-A9E0-EE8C-1BF8069D2464}" dt="2023-04-16T02:03:56.009" v="144"/>
          <ac:cxnSpMkLst>
            <pc:docMk/>
            <pc:sldMk cId="3305314999" sldId="3499"/>
            <ac:cxnSpMk id="6" creationId="{33F3B46F-6107-C6CD-72AD-2CC63347A011}"/>
          </ac:cxnSpMkLst>
        </pc:cxnChg>
      </pc:sldChg>
      <pc:sldChg chg="addSp delSp modSp add replId addAnim delAnim modAnim">
        <pc:chgData name="edoleh@udel.edu" userId="S::urn:spo:guest#edoleh@udel.edu::" providerId="AD" clId="Web-{8EC7F64E-29D4-A9E0-EE8C-1BF8069D2464}" dt="2023-04-16T03:11:30.228" v="574"/>
        <pc:sldMkLst>
          <pc:docMk/>
          <pc:sldMk cId="2771888231" sldId="3500"/>
        </pc:sldMkLst>
        <pc:spChg chg="mod">
          <ac:chgData name="edoleh@udel.edu" userId="S::urn:spo:guest#edoleh@udel.edu::" providerId="AD" clId="Web-{8EC7F64E-29D4-A9E0-EE8C-1BF8069D2464}" dt="2023-04-16T01:32:35.396" v="119" actId="20577"/>
          <ac:spMkLst>
            <pc:docMk/>
            <pc:sldMk cId="2771888231" sldId="3500"/>
            <ac:spMk id="2" creationId="{A5741044-76D3-E33F-D348-3F29C72D840E}"/>
          </ac:spMkLst>
        </pc:spChg>
        <pc:spChg chg="del">
          <ac:chgData name="edoleh@udel.edu" userId="S::urn:spo:guest#edoleh@udel.edu::" providerId="AD" clId="Web-{8EC7F64E-29D4-A9E0-EE8C-1BF8069D2464}" dt="2023-04-16T01:12:13.297" v="48"/>
          <ac:spMkLst>
            <pc:docMk/>
            <pc:sldMk cId="2771888231" sldId="3500"/>
            <ac:spMk id="3" creationId="{54F606CD-F189-16FE-5F23-02A0C3C436C1}"/>
          </ac:spMkLst>
        </pc:spChg>
        <pc:spChg chg="del">
          <ac:chgData name="edoleh@udel.edu" userId="S::urn:spo:guest#edoleh@udel.edu::" providerId="AD" clId="Web-{8EC7F64E-29D4-A9E0-EE8C-1BF8069D2464}" dt="2023-04-16T01:12:15.532" v="49"/>
          <ac:spMkLst>
            <pc:docMk/>
            <pc:sldMk cId="2771888231" sldId="3500"/>
            <ac:spMk id="4" creationId="{CE57EAF8-3EAF-C3D3-3DDB-0261FD3B49CE}"/>
          </ac:spMkLst>
        </pc:spChg>
        <pc:spChg chg="add mod">
          <ac:chgData name="edoleh@udel.edu" userId="S::urn:spo:guest#edoleh@udel.edu::" providerId="AD" clId="Web-{8EC7F64E-29D4-A9E0-EE8C-1BF8069D2464}" dt="2023-04-16T01:32:20.396" v="118"/>
          <ac:spMkLst>
            <pc:docMk/>
            <pc:sldMk cId="2771888231" sldId="3500"/>
            <ac:spMk id="10" creationId="{B829A6D2-BF7A-7BAE-E650-5CB711E4B7FD}"/>
          </ac:spMkLst>
        </pc:spChg>
        <pc:spChg chg="add mod">
          <ac:chgData name="edoleh@udel.edu" userId="S::urn:spo:guest#edoleh@udel.edu::" providerId="AD" clId="Web-{8EC7F64E-29D4-A9E0-EE8C-1BF8069D2464}" dt="2023-04-16T01:32:45.600" v="121" actId="1076"/>
          <ac:spMkLst>
            <pc:docMk/>
            <pc:sldMk cId="2771888231" sldId="3500"/>
            <ac:spMk id="11" creationId="{9B4F63FB-6C12-4B98-10D4-682E3F364814}"/>
          </ac:spMkLst>
        </pc:spChg>
        <pc:cxnChg chg="add del mod">
          <ac:chgData name="edoleh@udel.edu" userId="S::urn:spo:guest#edoleh@udel.edu::" providerId="AD" clId="Web-{8EC7F64E-29D4-A9E0-EE8C-1BF8069D2464}" dt="2023-04-16T01:14:01.239" v="76"/>
          <ac:cxnSpMkLst>
            <pc:docMk/>
            <pc:sldMk cId="2771888231" sldId="3500"/>
            <ac:cxnSpMk id="6" creationId="{781E26A4-F523-1C43-FADF-0D32C2C670DD}"/>
          </ac:cxnSpMkLst>
        </pc:cxnChg>
        <pc:cxnChg chg="add del mod">
          <ac:chgData name="edoleh@udel.edu" userId="S::urn:spo:guest#edoleh@udel.edu::" providerId="AD" clId="Web-{8EC7F64E-29D4-A9E0-EE8C-1BF8069D2464}" dt="2023-04-16T01:18:33.795" v="90"/>
          <ac:cxnSpMkLst>
            <pc:docMk/>
            <pc:sldMk cId="2771888231" sldId="3500"/>
            <ac:cxnSpMk id="8" creationId="{3813F541-3B43-939D-6EBB-22F18BC35449}"/>
          </ac:cxnSpMkLst>
        </pc:cxnChg>
        <pc:cxnChg chg="add del mod">
          <ac:chgData name="edoleh@udel.edu" userId="S::urn:spo:guest#edoleh@udel.edu::" providerId="AD" clId="Web-{8EC7F64E-29D4-A9E0-EE8C-1BF8069D2464}" dt="2023-04-16T01:31:54.629" v="113"/>
          <ac:cxnSpMkLst>
            <pc:docMk/>
            <pc:sldMk cId="2771888231" sldId="3500"/>
            <ac:cxnSpMk id="9" creationId="{49935A51-4D7A-0DEE-FC30-47F3DD7A6823}"/>
          </ac:cxnSpMkLst>
        </pc:cxnChg>
      </pc:sldChg>
      <pc:sldChg chg="add del replId">
        <pc:chgData name="edoleh@udel.edu" userId="S::urn:spo:guest#edoleh@udel.edu::" providerId="AD" clId="Web-{8EC7F64E-29D4-A9E0-EE8C-1BF8069D2464}" dt="2023-04-16T03:05:46.344" v="506"/>
        <pc:sldMkLst>
          <pc:docMk/>
          <pc:sldMk cId="1213849336" sldId="3501"/>
        </pc:sldMkLst>
      </pc:sldChg>
    </pc:docChg>
  </pc:docChgLst>
  <pc:docChgLst>
    <pc:chgData name="Wang, Yongdan" userId="1416b50c-2561-4304-85ac-d622a5fe88ac" providerId="ADAL" clId="{3C0A418B-C2A1-402D-BD50-547A2A9F92FA}"/>
    <pc:docChg chg="modSld">
      <pc:chgData name="Wang, Yongdan" userId="1416b50c-2561-4304-85ac-d622a5fe88ac" providerId="ADAL" clId="{3C0A418B-C2A1-402D-BD50-547A2A9F92FA}" dt="2024-02-21T21:18:17.517" v="0" actId="571"/>
      <pc:docMkLst>
        <pc:docMk/>
      </pc:docMkLst>
      <pc:sldChg chg="addSp modSp">
        <pc:chgData name="Wang, Yongdan" userId="1416b50c-2561-4304-85ac-d622a5fe88ac" providerId="ADAL" clId="{3C0A418B-C2A1-402D-BD50-547A2A9F92FA}" dt="2024-02-21T21:18:17.517" v="0" actId="571"/>
        <pc:sldMkLst>
          <pc:docMk/>
          <pc:sldMk cId="965119944" sldId="3645"/>
        </pc:sldMkLst>
        <pc:spChg chg="add mod">
          <ac:chgData name="Wang, Yongdan" userId="1416b50c-2561-4304-85ac-d622a5fe88ac" providerId="ADAL" clId="{3C0A418B-C2A1-402D-BD50-547A2A9F92FA}" dt="2024-02-21T21:18:17.517" v="0" actId="571"/>
          <ac:spMkLst>
            <pc:docMk/>
            <pc:sldMk cId="965119944" sldId="3645"/>
            <ac:spMk id="8" creationId="{1A6228D3-A90F-D0E7-C03E-935A8D688ACE}"/>
          </ac:spMkLst>
        </pc:spChg>
        <pc:spChg chg="add mod">
          <ac:chgData name="Wang, Yongdan" userId="1416b50c-2561-4304-85ac-d622a5fe88ac" providerId="ADAL" clId="{3C0A418B-C2A1-402D-BD50-547A2A9F92FA}" dt="2024-02-21T21:18:17.517" v="0" actId="571"/>
          <ac:spMkLst>
            <pc:docMk/>
            <pc:sldMk cId="965119944" sldId="3645"/>
            <ac:spMk id="10" creationId="{49B4D007-54D6-F2A7-CFF8-364EB760608F}"/>
          </ac:spMkLst>
        </pc:spChg>
        <pc:spChg chg="add mod">
          <ac:chgData name="Wang, Yongdan" userId="1416b50c-2561-4304-85ac-d622a5fe88ac" providerId="ADAL" clId="{3C0A418B-C2A1-402D-BD50-547A2A9F92FA}" dt="2024-02-21T21:18:17.517" v="0" actId="571"/>
          <ac:spMkLst>
            <pc:docMk/>
            <pc:sldMk cId="965119944" sldId="3645"/>
            <ac:spMk id="15" creationId="{176629A6-8B30-43CD-B321-ECFFE5174C29}"/>
          </ac:spMkLst>
        </pc:spChg>
        <pc:spChg chg="add mod">
          <ac:chgData name="Wang, Yongdan" userId="1416b50c-2561-4304-85ac-d622a5fe88ac" providerId="ADAL" clId="{3C0A418B-C2A1-402D-BD50-547A2A9F92FA}" dt="2024-02-21T21:18:17.517" v="0" actId="571"/>
          <ac:spMkLst>
            <pc:docMk/>
            <pc:sldMk cId="965119944" sldId="3645"/>
            <ac:spMk id="16" creationId="{79A16DBB-F6E5-F443-73BF-556B9C5D4538}"/>
          </ac:spMkLst>
        </pc:spChg>
        <pc:spChg chg="add mod">
          <ac:chgData name="Wang, Yongdan" userId="1416b50c-2561-4304-85ac-d622a5fe88ac" providerId="ADAL" clId="{3C0A418B-C2A1-402D-BD50-547A2A9F92FA}" dt="2024-02-21T21:18:17.517" v="0" actId="571"/>
          <ac:spMkLst>
            <pc:docMk/>
            <pc:sldMk cId="965119944" sldId="3645"/>
            <ac:spMk id="17" creationId="{4E54326F-C65A-2521-1CA9-8F196DCC8630}"/>
          </ac:spMkLst>
        </pc:spChg>
        <pc:spChg chg="add mod">
          <ac:chgData name="Wang, Yongdan" userId="1416b50c-2561-4304-85ac-d622a5fe88ac" providerId="ADAL" clId="{3C0A418B-C2A1-402D-BD50-547A2A9F92FA}" dt="2024-02-21T21:18:17.517" v="0" actId="571"/>
          <ac:spMkLst>
            <pc:docMk/>
            <pc:sldMk cId="965119944" sldId="3645"/>
            <ac:spMk id="18" creationId="{D1287859-7E58-33EC-C730-FB856E8BFACA}"/>
          </ac:spMkLst>
        </pc:spChg>
      </pc:sldChg>
    </pc:docChg>
  </pc:docChgLst>
  <pc:docChgLst>
    <pc:chgData name="Fu, Qiang" userId="cd39a8ac-ebbf-45f8-b949-2694965de25d" providerId="ADAL" clId="{251DADE8-56D3-EF49-A082-38E9843B0436}"/>
    <pc:docChg chg="undo custSel addSld delSld modSld">
      <pc:chgData name="Fu, Qiang" userId="cd39a8ac-ebbf-45f8-b949-2694965de25d" providerId="ADAL" clId="{251DADE8-56D3-EF49-A082-38E9843B0436}" dt="2024-03-18T14:53:43.298" v="217" actId="113"/>
      <pc:docMkLst>
        <pc:docMk/>
      </pc:docMkLst>
      <pc:sldChg chg="del">
        <pc:chgData name="Fu, Qiang" userId="cd39a8ac-ebbf-45f8-b949-2694965de25d" providerId="ADAL" clId="{251DADE8-56D3-EF49-A082-38E9843B0436}" dt="2024-03-15T15:51:38.411" v="0" actId="2696"/>
        <pc:sldMkLst>
          <pc:docMk/>
          <pc:sldMk cId="906616641" sldId="261"/>
        </pc:sldMkLst>
      </pc:sldChg>
      <pc:sldChg chg="del">
        <pc:chgData name="Fu, Qiang" userId="cd39a8ac-ebbf-45f8-b949-2694965de25d" providerId="ADAL" clId="{251DADE8-56D3-EF49-A082-38E9843B0436}" dt="2024-03-15T15:51:38.411" v="0" actId="2696"/>
        <pc:sldMkLst>
          <pc:docMk/>
          <pc:sldMk cId="2873756951" sldId="262"/>
        </pc:sldMkLst>
      </pc:sldChg>
      <pc:sldChg chg="add del">
        <pc:chgData name="Fu, Qiang" userId="cd39a8ac-ebbf-45f8-b949-2694965de25d" providerId="ADAL" clId="{251DADE8-56D3-EF49-A082-38E9843B0436}" dt="2024-03-17T14:45:38.874" v="2"/>
        <pc:sldMkLst>
          <pc:docMk/>
          <pc:sldMk cId="1689624749" sldId="265"/>
        </pc:sldMkLst>
      </pc:sldChg>
      <pc:sldChg chg="modSp add mod">
        <pc:chgData name="Fu, Qiang" userId="cd39a8ac-ebbf-45f8-b949-2694965de25d" providerId="ADAL" clId="{251DADE8-56D3-EF49-A082-38E9843B0436}" dt="2024-03-18T14:23:05.033" v="189" actId="1076"/>
        <pc:sldMkLst>
          <pc:docMk/>
          <pc:sldMk cId="930246592" sldId="3627"/>
        </pc:sldMkLst>
        <pc:spChg chg="mod">
          <ac:chgData name="Fu, Qiang" userId="cd39a8ac-ebbf-45f8-b949-2694965de25d" providerId="ADAL" clId="{251DADE8-56D3-EF49-A082-38E9843B0436}" dt="2024-03-18T14:23:05.033" v="189" actId="1076"/>
          <ac:spMkLst>
            <pc:docMk/>
            <pc:sldMk cId="930246592" sldId="3627"/>
            <ac:spMk id="2" creationId="{5AAADD49-7C09-666C-26CE-9F4EC5745B87}"/>
          </ac:spMkLst>
        </pc:spChg>
        <pc:spChg chg="mod">
          <ac:chgData name="Fu, Qiang" userId="cd39a8ac-ebbf-45f8-b949-2694965de25d" providerId="ADAL" clId="{251DADE8-56D3-EF49-A082-38E9843B0436}" dt="2024-03-18T13:04:56.953" v="141" actId="20577"/>
          <ac:spMkLst>
            <pc:docMk/>
            <pc:sldMk cId="930246592" sldId="3627"/>
            <ac:spMk id="3" creationId="{15D70331-B71B-9D0E-FAB4-FB95E6C90909}"/>
          </ac:spMkLst>
        </pc:spChg>
        <pc:spChg chg="mod">
          <ac:chgData name="Fu, Qiang" userId="cd39a8ac-ebbf-45f8-b949-2694965de25d" providerId="ADAL" clId="{251DADE8-56D3-EF49-A082-38E9843B0436}" dt="2024-03-17T14:48:19.932" v="100" actId="20577"/>
          <ac:spMkLst>
            <pc:docMk/>
            <pc:sldMk cId="930246592" sldId="3627"/>
            <ac:spMk id="4" creationId="{66254F10-448A-2325-B43F-799E0CABCD96}"/>
          </ac:spMkLst>
        </pc:spChg>
      </pc:sldChg>
      <pc:sldChg chg="modSp add mod">
        <pc:chgData name="Fu, Qiang" userId="cd39a8ac-ebbf-45f8-b949-2694965de25d" providerId="ADAL" clId="{251DADE8-56D3-EF49-A082-38E9843B0436}" dt="2024-03-17T14:47:34.619" v="88" actId="1076"/>
        <pc:sldMkLst>
          <pc:docMk/>
          <pc:sldMk cId="2341748110" sldId="3628"/>
        </pc:sldMkLst>
        <pc:spChg chg="mod">
          <ac:chgData name="Fu, Qiang" userId="cd39a8ac-ebbf-45f8-b949-2694965de25d" providerId="ADAL" clId="{251DADE8-56D3-EF49-A082-38E9843B0436}" dt="2024-03-17T14:47:34.619" v="88" actId="1076"/>
          <ac:spMkLst>
            <pc:docMk/>
            <pc:sldMk cId="2341748110" sldId="3628"/>
            <ac:spMk id="2" creationId="{76E7DA22-099E-630B-E92C-4EA7A3AB76A7}"/>
          </ac:spMkLst>
        </pc:spChg>
      </pc:sldChg>
      <pc:sldChg chg="modSp add del mod">
        <pc:chgData name="Fu, Qiang" userId="cd39a8ac-ebbf-45f8-b949-2694965de25d" providerId="ADAL" clId="{251DADE8-56D3-EF49-A082-38E9843B0436}" dt="2024-03-18T14:51:22.614" v="216" actId="2696"/>
        <pc:sldMkLst>
          <pc:docMk/>
          <pc:sldMk cId="2572461555" sldId="3636"/>
        </pc:sldMkLst>
        <pc:spChg chg="mod">
          <ac:chgData name="Fu, Qiang" userId="cd39a8ac-ebbf-45f8-b949-2694965de25d" providerId="ADAL" clId="{251DADE8-56D3-EF49-A082-38E9843B0436}" dt="2024-03-17T14:50:37.099" v="137" actId="20577"/>
          <ac:spMkLst>
            <pc:docMk/>
            <pc:sldMk cId="2572461555" sldId="3636"/>
            <ac:spMk id="7" creationId="{83C9B39A-07E0-011A-FC4A-29104D44BD5D}"/>
          </ac:spMkLst>
        </pc:spChg>
      </pc:sldChg>
      <pc:sldChg chg="del">
        <pc:chgData name="Fu, Qiang" userId="cd39a8ac-ebbf-45f8-b949-2694965de25d" providerId="ADAL" clId="{251DADE8-56D3-EF49-A082-38E9843B0436}" dt="2024-03-17T14:45:29.798" v="1" actId="2696"/>
        <pc:sldMkLst>
          <pc:docMk/>
          <pc:sldMk cId="92390778" sldId="3641"/>
        </pc:sldMkLst>
      </pc:sldChg>
      <pc:sldChg chg="addSp modSp add del mod">
        <pc:chgData name="Fu, Qiang" userId="cd39a8ac-ebbf-45f8-b949-2694965de25d" providerId="ADAL" clId="{251DADE8-56D3-EF49-A082-38E9843B0436}" dt="2024-03-18T14:51:11.240" v="215" actId="255"/>
        <pc:sldMkLst>
          <pc:docMk/>
          <pc:sldMk cId="4217753356" sldId="3642"/>
        </pc:sldMkLst>
        <pc:spChg chg="mod">
          <ac:chgData name="Fu, Qiang" userId="cd39a8ac-ebbf-45f8-b949-2694965de25d" providerId="ADAL" clId="{251DADE8-56D3-EF49-A082-38E9843B0436}" dt="2024-03-18T14:49:51.889" v="196" actId="1076"/>
          <ac:spMkLst>
            <pc:docMk/>
            <pc:sldMk cId="4217753356" sldId="3642"/>
            <ac:spMk id="2" creationId="{1854FC89-8280-4E41-C4AF-2735F1921F2B}"/>
          </ac:spMkLst>
        </pc:spChg>
        <pc:spChg chg="mod">
          <ac:chgData name="Fu, Qiang" userId="cd39a8ac-ebbf-45f8-b949-2694965de25d" providerId="ADAL" clId="{251DADE8-56D3-EF49-A082-38E9843B0436}" dt="2024-03-18T14:51:11.240" v="215" actId="255"/>
          <ac:spMkLst>
            <pc:docMk/>
            <pc:sldMk cId="4217753356" sldId="3642"/>
            <ac:spMk id="6" creationId="{96A200A6-337D-B930-DC30-5C7B48D1B365}"/>
          </ac:spMkLst>
        </pc:spChg>
        <pc:spChg chg="add mod">
          <ac:chgData name="Fu, Qiang" userId="cd39a8ac-ebbf-45f8-b949-2694965de25d" providerId="ADAL" clId="{251DADE8-56D3-EF49-A082-38E9843B0436}" dt="2024-03-18T14:50:22.445" v="204" actId="1076"/>
          <ac:spMkLst>
            <pc:docMk/>
            <pc:sldMk cId="4217753356" sldId="3642"/>
            <ac:spMk id="7" creationId="{79DA4DB1-619E-ED24-A4EF-2DFD034CEC1D}"/>
          </ac:spMkLst>
        </pc:spChg>
        <pc:picChg chg="add mod">
          <ac:chgData name="Fu, Qiang" userId="cd39a8ac-ebbf-45f8-b949-2694965de25d" providerId="ADAL" clId="{251DADE8-56D3-EF49-A082-38E9843B0436}" dt="2024-03-18T14:50:04.453" v="201" actId="1076"/>
          <ac:picMkLst>
            <pc:docMk/>
            <pc:sldMk cId="4217753356" sldId="3642"/>
            <ac:picMk id="3" creationId="{8A0E16F3-1B8F-4A6C-1495-A9886706123C}"/>
          </ac:picMkLst>
        </pc:picChg>
        <pc:picChg chg="mod">
          <ac:chgData name="Fu, Qiang" userId="cd39a8ac-ebbf-45f8-b949-2694965de25d" providerId="ADAL" clId="{251DADE8-56D3-EF49-A082-38E9843B0436}" dt="2024-03-18T14:50:49.649" v="212" actId="1076"/>
          <ac:picMkLst>
            <pc:docMk/>
            <pc:sldMk cId="4217753356" sldId="3642"/>
            <ac:picMk id="4" creationId="{EAC381F6-49DB-4416-FA66-D188BEDBA1D0}"/>
          </ac:picMkLst>
        </pc:picChg>
        <pc:picChg chg="mod">
          <ac:chgData name="Fu, Qiang" userId="cd39a8ac-ebbf-45f8-b949-2694965de25d" providerId="ADAL" clId="{251DADE8-56D3-EF49-A082-38E9843B0436}" dt="2024-03-18T14:50:47.248" v="211" actId="1076"/>
          <ac:picMkLst>
            <pc:docMk/>
            <pc:sldMk cId="4217753356" sldId="3642"/>
            <ac:picMk id="5" creationId="{EDC9CD0F-9E30-40FC-5F67-2E2EC494512E}"/>
          </ac:picMkLst>
        </pc:picChg>
      </pc:sldChg>
      <pc:sldChg chg="del">
        <pc:chgData name="Fu, Qiang" userId="cd39a8ac-ebbf-45f8-b949-2694965de25d" providerId="ADAL" clId="{251DADE8-56D3-EF49-A082-38E9843B0436}" dt="2024-03-17T14:45:29.798" v="1" actId="2696"/>
        <pc:sldMkLst>
          <pc:docMk/>
          <pc:sldMk cId="965119944" sldId="3645"/>
        </pc:sldMkLst>
      </pc:sldChg>
      <pc:sldChg chg="del">
        <pc:chgData name="Fu, Qiang" userId="cd39a8ac-ebbf-45f8-b949-2694965de25d" providerId="ADAL" clId="{251DADE8-56D3-EF49-A082-38E9843B0436}" dt="2024-03-15T15:51:38.411" v="0" actId="2696"/>
        <pc:sldMkLst>
          <pc:docMk/>
          <pc:sldMk cId="2832991659" sldId="3662"/>
        </pc:sldMkLst>
      </pc:sldChg>
      <pc:sldChg chg="add del">
        <pc:chgData name="Fu, Qiang" userId="cd39a8ac-ebbf-45f8-b949-2694965de25d" providerId="ADAL" clId="{251DADE8-56D3-EF49-A082-38E9843B0436}" dt="2024-03-17T14:45:38.874" v="2"/>
        <pc:sldMkLst>
          <pc:docMk/>
          <pc:sldMk cId="926105398" sldId="3663"/>
        </pc:sldMkLst>
      </pc:sldChg>
      <pc:sldChg chg="modSp add del mod">
        <pc:chgData name="Fu, Qiang" userId="cd39a8ac-ebbf-45f8-b949-2694965de25d" providerId="ADAL" clId="{251DADE8-56D3-EF49-A082-38E9843B0436}" dt="2024-03-18T14:17:02.591" v="142" actId="207"/>
        <pc:sldMkLst>
          <pc:docMk/>
          <pc:sldMk cId="1902626562" sldId="3664"/>
        </pc:sldMkLst>
        <pc:spChg chg="mod">
          <ac:chgData name="Fu, Qiang" userId="cd39a8ac-ebbf-45f8-b949-2694965de25d" providerId="ADAL" clId="{251DADE8-56D3-EF49-A082-38E9843B0436}" dt="2024-03-18T14:17:02.591" v="142" actId="207"/>
          <ac:spMkLst>
            <pc:docMk/>
            <pc:sldMk cId="1902626562" sldId="3664"/>
            <ac:spMk id="9" creationId="{CE678C29-C7C3-F65D-0B95-FCF64CA4F93C}"/>
          </ac:spMkLst>
        </pc:spChg>
      </pc:sldChg>
      <pc:sldChg chg="del">
        <pc:chgData name="Fu, Qiang" userId="cd39a8ac-ebbf-45f8-b949-2694965de25d" providerId="ADAL" clId="{251DADE8-56D3-EF49-A082-38E9843B0436}" dt="2024-03-15T15:51:38.411" v="0" actId="2696"/>
        <pc:sldMkLst>
          <pc:docMk/>
          <pc:sldMk cId="3642007221" sldId="3666"/>
        </pc:sldMkLst>
      </pc:sldChg>
      <pc:sldChg chg="modSp add del mod">
        <pc:chgData name="Fu, Qiang" userId="cd39a8ac-ebbf-45f8-b949-2694965de25d" providerId="ADAL" clId="{251DADE8-56D3-EF49-A082-38E9843B0436}" dt="2024-03-18T14:53:43.298" v="217" actId="113"/>
        <pc:sldMkLst>
          <pc:docMk/>
          <pc:sldMk cId="3016360479" sldId="3667"/>
        </pc:sldMkLst>
        <pc:spChg chg="mod">
          <ac:chgData name="Fu, Qiang" userId="cd39a8ac-ebbf-45f8-b949-2694965de25d" providerId="ADAL" clId="{251DADE8-56D3-EF49-A082-38E9843B0436}" dt="2024-03-18T14:53:43.298" v="217" actId="113"/>
          <ac:spMkLst>
            <pc:docMk/>
            <pc:sldMk cId="3016360479" sldId="3667"/>
            <ac:spMk id="10" creationId="{F3393E8E-806E-D037-D8F2-5376BD50DE8F}"/>
          </ac:spMkLst>
        </pc:spChg>
      </pc:sldChg>
      <pc:sldChg chg="modSp mod">
        <pc:chgData name="Fu, Qiang" userId="cd39a8ac-ebbf-45f8-b949-2694965de25d" providerId="ADAL" clId="{251DADE8-56D3-EF49-A082-38E9843B0436}" dt="2024-03-18T14:30:45.772" v="190" actId="20577"/>
        <pc:sldMkLst>
          <pc:docMk/>
          <pc:sldMk cId="3417588987" sldId="3668"/>
        </pc:sldMkLst>
        <pc:spChg chg="mod">
          <ac:chgData name="Fu, Qiang" userId="cd39a8ac-ebbf-45f8-b949-2694965de25d" providerId="ADAL" clId="{251DADE8-56D3-EF49-A082-38E9843B0436}" dt="2024-03-18T14:30:45.772" v="190" actId="20577"/>
          <ac:spMkLst>
            <pc:docMk/>
            <pc:sldMk cId="3417588987" sldId="3668"/>
            <ac:spMk id="5" creationId="{F508ECED-5CBE-82B4-1FA7-BFAFCEBF9663}"/>
          </ac:spMkLst>
        </pc:spChg>
      </pc:sldChg>
      <pc:sldMasterChg chg="delSldLayout">
        <pc:chgData name="Fu, Qiang" userId="cd39a8ac-ebbf-45f8-b949-2694965de25d" providerId="ADAL" clId="{251DADE8-56D3-EF49-A082-38E9843B0436}" dt="2024-03-17T14:45:29.798" v="1" actId="2696"/>
        <pc:sldMasterMkLst>
          <pc:docMk/>
          <pc:sldMasterMk cId="1964003841" sldId="2147483672"/>
        </pc:sldMasterMkLst>
        <pc:sldLayoutChg chg="del">
          <pc:chgData name="Fu, Qiang" userId="cd39a8ac-ebbf-45f8-b949-2694965de25d" providerId="ADAL" clId="{251DADE8-56D3-EF49-A082-38E9843B0436}" dt="2024-03-17T14:45:29.798" v="1" actId="2696"/>
          <pc:sldLayoutMkLst>
            <pc:docMk/>
            <pc:sldMasterMk cId="1964003841" sldId="2147483672"/>
            <pc:sldLayoutMk cId="1335888277" sldId="2147483684"/>
          </pc:sldLayoutMkLst>
        </pc:sldLayoutChg>
      </pc:sldMasterChg>
    </pc:docChg>
  </pc:docChgLst>
  <pc:docChgLst>
    <pc:chgData name="edoleh@udel.edu" userId="S::urn:spo:guest#edoleh@udel.edu::" providerId="AD" clId="Web-{2A4D76CD-995E-0716-427B-3C2F1418AD88}"/>
    <pc:docChg chg="addSld delSld modSld sldOrd">
      <pc:chgData name="edoleh@udel.edu" userId="S::urn:spo:guest#edoleh@udel.edu::" providerId="AD" clId="Web-{2A4D76CD-995E-0716-427B-3C2F1418AD88}" dt="2023-11-19T19:04:08.219" v="69" actId="1076"/>
      <pc:docMkLst>
        <pc:docMk/>
      </pc:docMkLst>
      <pc:sldChg chg="modSp">
        <pc:chgData name="edoleh@udel.edu" userId="S::urn:spo:guest#edoleh@udel.edu::" providerId="AD" clId="Web-{2A4D76CD-995E-0716-427B-3C2F1418AD88}" dt="2023-11-19T17:45:02.433" v="2" actId="20577"/>
        <pc:sldMkLst>
          <pc:docMk/>
          <pc:sldMk cId="4278569936" sldId="3483"/>
        </pc:sldMkLst>
        <pc:spChg chg="mod">
          <ac:chgData name="edoleh@udel.edu" userId="S::urn:spo:guest#edoleh@udel.edu::" providerId="AD" clId="Web-{2A4D76CD-995E-0716-427B-3C2F1418AD88}" dt="2023-11-19T17:45:02.433" v="2" actId="20577"/>
          <ac:spMkLst>
            <pc:docMk/>
            <pc:sldMk cId="4278569936" sldId="3483"/>
            <ac:spMk id="17" creationId="{985ED618-CE55-48CA-A67A-9328E410B324}"/>
          </ac:spMkLst>
        </pc:spChg>
      </pc:sldChg>
      <pc:sldChg chg="del">
        <pc:chgData name="edoleh@udel.edu" userId="S::urn:spo:guest#edoleh@udel.edu::" providerId="AD" clId="Web-{2A4D76CD-995E-0716-427B-3C2F1418AD88}" dt="2023-11-19T17:48:10.860" v="17"/>
        <pc:sldMkLst>
          <pc:docMk/>
          <pc:sldMk cId="660118124" sldId="3491"/>
        </pc:sldMkLst>
      </pc:sldChg>
      <pc:sldChg chg="addSp modSp addAnim delAnim">
        <pc:chgData name="edoleh@udel.edu" userId="S::urn:spo:guest#edoleh@udel.edu::" providerId="AD" clId="Web-{2A4D76CD-995E-0716-427B-3C2F1418AD88}" dt="2023-11-19T18:01:04.102" v="25"/>
        <pc:sldMkLst>
          <pc:docMk/>
          <pc:sldMk cId="3521772948" sldId="3493"/>
        </pc:sldMkLst>
        <pc:graphicFrameChg chg="mod">
          <ac:chgData name="edoleh@udel.edu" userId="S::urn:spo:guest#edoleh@udel.edu::" providerId="AD" clId="Web-{2A4D76CD-995E-0716-427B-3C2F1418AD88}" dt="2023-11-19T17:47:32.203" v="12" actId="1076"/>
          <ac:graphicFrameMkLst>
            <pc:docMk/>
            <pc:sldMk cId="3521772948" sldId="3493"/>
            <ac:graphicFrameMk id="9" creationId="{164BCED8-64FE-4F5F-75A1-234E7F804FC3}"/>
          </ac:graphicFrameMkLst>
        </pc:graphicFrameChg>
        <pc:picChg chg="add mod">
          <ac:chgData name="edoleh@udel.edu" userId="S::urn:spo:guest#edoleh@udel.edu::" providerId="AD" clId="Web-{2A4D76CD-995E-0716-427B-3C2F1418AD88}" dt="2023-11-19T17:47:35.484" v="13" actId="1076"/>
          <ac:picMkLst>
            <pc:docMk/>
            <pc:sldMk cId="3521772948" sldId="3493"/>
            <ac:picMk id="3" creationId="{8EF0DB2B-D11F-94F9-B05A-05560B36F1B7}"/>
          </ac:picMkLst>
        </pc:picChg>
      </pc:sldChg>
      <pc:sldChg chg="add del ord">
        <pc:chgData name="edoleh@udel.edu" userId="S::urn:spo:guest#edoleh@udel.edu::" providerId="AD" clId="Web-{2A4D76CD-995E-0716-427B-3C2F1418AD88}" dt="2023-11-19T17:47:52.047" v="15"/>
        <pc:sldMkLst>
          <pc:docMk/>
          <pc:sldMk cId="1413896537" sldId="3497"/>
        </pc:sldMkLst>
      </pc:sldChg>
      <pc:sldChg chg="add del">
        <pc:chgData name="edoleh@udel.edu" userId="S::urn:spo:guest#edoleh@udel.edu::" providerId="AD" clId="Web-{2A4D76CD-995E-0716-427B-3C2F1418AD88}" dt="2023-11-19T17:47:51.125" v="14"/>
        <pc:sldMkLst>
          <pc:docMk/>
          <pc:sldMk cId="1134312995" sldId="3498"/>
        </pc:sldMkLst>
      </pc:sldChg>
      <pc:sldChg chg="add del">
        <pc:chgData name="edoleh@udel.edu" userId="S::urn:spo:guest#edoleh@udel.edu::" providerId="AD" clId="Web-{2A4D76CD-995E-0716-427B-3C2F1418AD88}" dt="2023-11-19T17:47:53.453" v="16"/>
        <pc:sldMkLst>
          <pc:docMk/>
          <pc:sldMk cId="3305314999" sldId="3499"/>
        </pc:sldMkLst>
      </pc:sldChg>
      <pc:sldChg chg="addSp delSp modSp">
        <pc:chgData name="edoleh@udel.edu" userId="S::urn:spo:guest#edoleh@udel.edu::" providerId="AD" clId="Web-{2A4D76CD-995E-0716-427B-3C2F1418AD88}" dt="2023-11-19T18:00:34.539" v="24" actId="1076"/>
        <pc:sldMkLst>
          <pc:docMk/>
          <pc:sldMk cId="152708635" sldId="3590"/>
        </pc:sldMkLst>
        <pc:spChg chg="del">
          <ac:chgData name="edoleh@udel.edu" userId="S::urn:spo:guest#edoleh@udel.edu::" providerId="AD" clId="Web-{2A4D76CD-995E-0716-427B-3C2F1418AD88}" dt="2023-11-19T18:00:14.366" v="19"/>
          <ac:spMkLst>
            <pc:docMk/>
            <pc:sldMk cId="152708635" sldId="3590"/>
            <ac:spMk id="3" creationId="{D5860F98-9BC5-B285-4CD1-9A0AD8CD294C}"/>
          </ac:spMkLst>
        </pc:spChg>
        <pc:picChg chg="del">
          <ac:chgData name="edoleh@udel.edu" userId="S::urn:spo:guest#edoleh@udel.edu::" providerId="AD" clId="Web-{2A4D76CD-995E-0716-427B-3C2F1418AD88}" dt="2023-11-19T18:00:12.757" v="18"/>
          <ac:picMkLst>
            <pc:docMk/>
            <pc:sldMk cId="152708635" sldId="3590"/>
            <ac:picMk id="2" creationId="{88C9432A-1676-904D-81F6-C12C9870C58D}"/>
          </ac:picMkLst>
        </pc:picChg>
        <pc:picChg chg="add mod">
          <ac:chgData name="edoleh@udel.edu" userId="S::urn:spo:guest#edoleh@udel.edu::" providerId="AD" clId="Web-{2A4D76CD-995E-0716-427B-3C2F1418AD88}" dt="2023-11-19T18:00:34.539" v="24" actId="1076"/>
          <ac:picMkLst>
            <pc:docMk/>
            <pc:sldMk cId="152708635" sldId="3590"/>
            <ac:picMk id="4" creationId="{3A74E9EA-7F8A-3D5C-2D98-2F0443292BF8}"/>
          </ac:picMkLst>
        </pc:picChg>
      </pc:sldChg>
      <pc:sldChg chg="addSp delSp modSp add replId">
        <pc:chgData name="edoleh@udel.edu" userId="S::urn:spo:guest#edoleh@udel.edu::" providerId="AD" clId="Web-{2A4D76CD-995E-0716-427B-3C2F1418AD88}" dt="2023-11-19T18:33:07.061" v="62" actId="1076"/>
        <pc:sldMkLst>
          <pc:docMk/>
          <pc:sldMk cId="1985084513" sldId="3623"/>
        </pc:sldMkLst>
        <pc:spChg chg="del mod">
          <ac:chgData name="edoleh@udel.edu" userId="S::urn:spo:guest#edoleh@udel.edu::" providerId="AD" clId="Web-{2A4D76CD-995E-0716-427B-3C2F1418AD88}" dt="2023-11-19T18:01:35.431" v="29"/>
          <ac:spMkLst>
            <pc:docMk/>
            <pc:sldMk cId="1985084513" sldId="3623"/>
            <ac:spMk id="2" creationId="{9C3E2324-8A34-2261-8E56-43206D14A49B}"/>
          </ac:spMkLst>
        </pc:spChg>
        <pc:spChg chg="add mod">
          <ac:chgData name="edoleh@udel.edu" userId="S::urn:spo:guest#edoleh@udel.edu::" providerId="AD" clId="Web-{2A4D76CD-995E-0716-427B-3C2F1418AD88}" dt="2023-11-19T18:31:26.074" v="45" actId="20577"/>
          <ac:spMkLst>
            <pc:docMk/>
            <pc:sldMk cId="1985084513" sldId="3623"/>
            <ac:spMk id="2" creationId="{A030BD71-521F-2309-399B-19E09F9D2FE7}"/>
          </ac:spMkLst>
        </pc:spChg>
        <pc:spChg chg="mod">
          <ac:chgData name="edoleh@udel.edu" userId="S::urn:spo:guest#edoleh@udel.edu::" providerId="AD" clId="Web-{2A4D76CD-995E-0716-427B-3C2F1418AD88}" dt="2023-11-19T18:33:07.061" v="62" actId="1076"/>
          <ac:spMkLst>
            <pc:docMk/>
            <pc:sldMk cId="1985084513" sldId="3623"/>
            <ac:spMk id="5" creationId="{32AC5139-FE1D-D98E-14B1-8693DDA6D7ED}"/>
          </ac:spMkLst>
        </pc:spChg>
        <pc:graphicFrameChg chg="add mod modGraphic">
          <ac:chgData name="edoleh@udel.edu" userId="S::urn:spo:guest#edoleh@udel.edu::" providerId="AD" clId="Web-{2A4D76CD-995E-0716-427B-3C2F1418AD88}" dt="2023-11-19T18:32:10.497" v="54" actId="1076"/>
          <ac:graphicFrameMkLst>
            <pc:docMk/>
            <pc:sldMk cId="1985084513" sldId="3623"/>
            <ac:graphicFrameMk id="4" creationId="{124BFD1B-A61B-AF12-AC57-D2EAFDEF8274}"/>
          </ac:graphicFrameMkLst>
        </pc:graphicFrameChg>
        <pc:picChg chg="add mod">
          <ac:chgData name="edoleh@udel.edu" userId="S::urn:spo:guest#edoleh@udel.edu::" providerId="AD" clId="Web-{2A4D76CD-995E-0716-427B-3C2F1418AD88}" dt="2023-11-19T18:32:01.481" v="51" actId="1076"/>
          <ac:picMkLst>
            <pc:docMk/>
            <pc:sldMk cId="1985084513" sldId="3623"/>
            <ac:picMk id="6" creationId="{EC54A46D-F4A7-1D8A-0C99-10A0F93ADE52}"/>
          </ac:picMkLst>
        </pc:picChg>
        <pc:picChg chg="del">
          <ac:chgData name="edoleh@udel.edu" userId="S::urn:spo:guest#edoleh@udel.edu::" providerId="AD" clId="Web-{2A4D76CD-995E-0716-427B-3C2F1418AD88}" dt="2023-11-19T18:01:32.087" v="27"/>
          <ac:picMkLst>
            <pc:docMk/>
            <pc:sldMk cId="1985084513" sldId="3623"/>
            <ac:picMk id="8" creationId="{5330C182-84E4-2D7C-A9CC-BD3D5EF5CD38}"/>
          </ac:picMkLst>
        </pc:picChg>
      </pc:sldChg>
      <pc:sldChg chg="addSp delSp modSp add replId">
        <pc:chgData name="edoleh@udel.edu" userId="S::urn:spo:guest#edoleh@udel.edu::" providerId="AD" clId="Web-{2A4D76CD-995E-0716-427B-3C2F1418AD88}" dt="2023-11-19T19:04:08.219" v="69" actId="1076"/>
        <pc:sldMkLst>
          <pc:docMk/>
          <pc:sldMk cId="1428819078" sldId="3624"/>
        </pc:sldMkLst>
        <pc:spChg chg="del mod">
          <ac:chgData name="edoleh@udel.edu" userId="S::urn:spo:guest#edoleh@udel.edu::" providerId="AD" clId="Web-{2A4D76CD-995E-0716-427B-3C2F1418AD88}" dt="2023-11-19T18:32:26.232" v="61"/>
          <ac:spMkLst>
            <pc:docMk/>
            <pc:sldMk cId="1428819078" sldId="3624"/>
            <ac:spMk id="2" creationId="{A030BD71-521F-2309-399B-19E09F9D2FE7}"/>
          </ac:spMkLst>
        </pc:spChg>
        <pc:spChg chg="mod">
          <ac:chgData name="edoleh@udel.edu" userId="S::urn:spo:guest#edoleh@udel.edu::" providerId="AD" clId="Web-{2A4D76CD-995E-0716-427B-3C2F1418AD88}" dt="2023-11-19T19:04:08.219" v="69" actId="1076"/>
          <ac:spMkLst>
            <pc:docMk/>
            <pc:sldMk cId="1428819078" sldId="3624"/>
            <ac:spMk id="5" creationId="{32AC5139-FE1D-D98E-14B1-8693DDA6D7ED}"/>
          </ac:spMkLst>
        </pc:spChg>
        <pc:graphicFrameChg chg="del mod modGraphic">
          <ac:chgData name="edoleh@udel.edu" userId="S::urn:spo:guest#edoleh@udel.edu::" providerId="AD" clId="Web-{2A4D76CD-995E-0716-427B-3C2F1418AD88}" dt="2023-11-19T18:32:23.732" v="59"/>
          <ac:graphicFrameMkLst>
            <pc:docMk/>
            <pc:sldMk cId="1428819078" sldId="3624"/>
            <ac:graphicFrameMk id="4" creationId="{124BFD1B-A61B-AF12-AC57-D2EAFDEF8274}"/>
          </ac:graphicFrameMkLst>
        </pc:graphicFrameChg>
        <pc:picChg chg="add mod">
          <ac:chgData name="edoleh@udel.edu" userId="S::urn:spo:guest#edoleh@udel.edu::" providerId="AD" clId="Web-{2A4D76CD-995E-0716-427B-3C2F1418AD88}" dt="2023-11-19T19:04:04.953" v="68" actId="1076"/>
          <ac:picMkLst>
            <pc:docMk/>
            <pc:sldMk cId="1428819078" sldId="3624"/>
            <ac:picMk id="2" creationId="{4741EA30-7FE0-7429-742B-B71162D8207A}"/>
          </ac:picMkLst>
        </pc:picChg>
        <pc:picChg chg="del">
          <ac:chgData name="edoleh@udel.edu" userId="S::urn:spo:guest#edoleh@udel.edu::" providerId="AD" clId="Web-{2A4D76CD-995E-0716-427B-3C2F1418AD88}" dt="2023-11-19T18:32:19.747" v="56"/>
          <ac:picMkLst>
            <pc:docMk/>
            <pc:sldMk cId="1428819078" sldId="3624"/>
            <ac:picMk id="6" creationId="{EC54A46D-F4A7-1D8A-0C99-10A0F93ADE52}"/>
          </ac:picMkLst>
        </pc:picChg>
      </pc:sldChg>
    </pc:docChg>
  </pc:docChgLst>
  <pc:docChgLst>
    <pc:chgData name="edoleh@udel.edu" userId="S::urn:spo:guest#edoleh@udel.edu::" providerId="AD" clId="Web-{E42C1CB3-31AC-4451-B081-AB8482F91324}"/>
    <pc:docChg chg="modSld">
      <pc:chgData name="edoleh@udel.edu" userId="S::urn:spo:guest#edoleh@udel.edu::" providerId="AD" clId="Web-{E42C1CB3-31AC-4451-B081-AB8482F91324}" dt="2023-07-14T17:59:19.318" v="110" actId="20577"/>
      <pc:docMkLst>
        <pc:docMk/>
      </pc:docMkLst>
      <pc:sldChg chg="modSp">
        <pc:chgData name="edoleh@udel.edu" userId="S::urn:spo:guest#edoleh@udel.edu::" providerId="AD" clId="Web-{E42C1CB3-31AC-4451-B081-AB8482F91324}" dt="2023-07-14T17:59:19.318" v="110" actId="20577"/>
        <pc:sldMkLst>
          <pc:docMk/>
          <pc:sldMk cId="2049175137" sldId="3477"/>
        </pc:sldMkLst>
        <pc:spChg chg="mod">
          <ac:chgData name="edoleh@udel.edu" userId="S::urn:spo:guest#edoleh@udel.edu::" providerId="AD" clId="Web-{E42C1CB3-31AC-4451-B081-AB8482F91324}" dt="2023-07-14T17:59:19.318" v="110" actId="20577"/>
          <ac:spMkLst>
            <pc:docMk/>
            <pc:sldMk cId="2049175137" sldId="3477"/>
            <ac:spMk id="3" creationId="{87D2D120-3BB7-68B9-9339-48B0E6DBF2B9}"/>
          </ac:spMkLst>
        </pc:spChg>
      </pc:sldChg>
      <pc:sldChg chg="addSp modSp">
        <pc:chgData name="edoleh@udel.edu" userId="S::urn:spo:guest#edoleh@udel.edu::" providerId="AD" clId="Web-{E42C1CB3-31AC-4451-B081-AB8482F91324}" dt="2023-07-14T17:57:51.127" v="14" actId="1076"/>
        <pc:sldMkLst>
          <pc:docMk/>
          <pc:sldMk cId="660118124" sldId="3491"/>
        </pc:sldMkLst>
        <pc:spChg chg="add mod">
          <ac:chgData name="edoleh@udel.edu" userId="S::urn:spo:guest#edoleh@udel.edu::" providerId="AD" clId="Web-{E42C1CB3-31AC-4451-B081-AB8482F91324}" dt="2023-07-14T17:57:51.127" v="14" actId="1076"/>
          <ac:spMkLst>
            <pc:docMk/>
            <pc:sldMk cId="660118124" sldId="3491"/>
            <ac:spMk id="3" creationId="{0A6928AA-AF0E-05B6-88FB-999B5D567BDE}"/>
          </ac:spMkLst>
        </pc:spChg>
        <pc:graphicFrameChg chg="mod modGraphic">
          <ac:chgData name="edoleh@udel.edu" userId="S::urn:spo:guest#edoleh@udel.edu::" providerId="AD" clId="Web-{E42C1CB3-31AC-4451-B081-AB8482F91324}" dt="2023-07-14T17:56:12.093" v="3"/>
          <ac:graphicFrameMkLst>
            <pc:docMk/>
            <pc:sldMk cId="660118124" sldId="3491"/>
            <ac:graphicFrameMk id="2" creationId="{F012FDCD-0270-B30D-EBFC-2030CC5CB67B}"/>
          </ac:graphicFrameMkLst>
        </pc:graphicFrameChg>
      </pc:sldChg>
    </pc:docChg>
  </pc:docChgLst>
  <pc:docChgLst>
    <pc:chgData name="edoleh@udel.edu" userId="S::urn:spo:guest#edoleh@udel.edu::" providerId="AD" clId="Web-{DA9F8E09-53C4-FBB3-B38C-002C89773BB9}"/>
    <pc:docChg chg="addSld delSld modSld">
      <pc:chgData name="edoleh@udel.edu" userId="S::urn:spo:guest#edoleh@udel.edu::" providerId="AD" clId="Web-{DA9F8E09-53C4-FBB3-B38C-002C89773BB9}" dt="2023-10-16T14:36:38.040" v="151" actId="20577"/>
      <pc:docMkLst>
        <pc:docMk/>
      </pc:docMkLst>
      <pc:sldChg chg="modSp">
        <pc:chgData name="edoleh@udel.edu" userId="S::urn:spo:guest#edoleh@udel.edu::" providerId="AD" clId="Web-{DA9F8E09-53C4-FBB3-B38C-002C89773BB9}" dt="2023-10-13T15:10:16.872" v="10" actId="20577"/>
        <pc:sldMkLst>
          <pc:docMk/>
          <pc:sldMk cId="3510028182" sldId="267"/>
        </pc:sldMkLst>
        <pc:spChg chg="mod">
          <ac:chgData name="edoleh@udel.edu" userId="S::urn:spo:guest#edoleh@udel.edu::" providerId="AD" clId="Web-{DA9F8E09-53C4-FBB3-B38C-002C89773BB9}" dt="2023-10-13T15:10:16.872" v="10" actId="20577"/>
          <ac:spMkLst>
            <pc:docMk/>
            <pc:sldMk cId="3510028182" sldId="267"/>
            <ac:spMk id="3" creationId="{32110A32-9E98-9DC3-BFD9-37DE4F60BCCC}"/>
          </ac:spMkLst>
        </pc:spChg>
      </pc:sldChg>
      <pc:sldChg chg="modSp">
        <pc:chgData name="edoleh@udel.edu" userId="S::urn:spo:guest#edoleh@udel.edu::" providerId="AD" clId="Web-{DA9F8E09-53C4-FBB3-B38C-002C89773BB9}" dt="2023-10-16T14:24:13.710" v="150" actId="20577"/>
        <pc:sldMkLst>
          <pc:docMk/>
          <pc:sldMk cId="2049175137" sldId="3477"/>
        </pc:sldMkLst>
        <pc:spChg chg="mod">
          <ac:chgData name="edoleh@udel.edu" userId="S::urn:spo:guest#edoleh@udel.edu::" providerId="AD" clId="Web-{DA9F8E09-53C4-FBB3-B38C-002C89773BB9}" dt="2023-10-16T14:24:13.710" v="150" actId="20577"/>
          <ac:spMkLst>
            <pc:docMk/>
            <pc:sldMk cId="2049175137" sldId="3477"/>
            <ac:spMk id="3" creationId="{87D2D120-3BB7-68B9-9339-48B0E6DBF2B9}"/>
          </ac:spMkLst>
        </pc:spChg>
      </pc:sldChg>
      <pc:sldChg chg="modSp">
        <pc:chgData name="edoleh@udel.edu" userId="S::urn:spo:guest#edoleh@udel.edu::" providerId="AD" clId="Web-{DA9F8E09-53C4-FBB3-B38C-002C89773BB9}" dt="2023-10-13T15:10:10.231" v="8" actId="20577"/>
        <pc:sldMkLst>
          <pc:docMk/>
          <pc:sldMk cId="4278569936" sldId="3483"/>
        </pc:sldMkLst>
        <pc:spChg chg="mod">
          <ac:chgData name="edoleh@udel.edu" userId="S::urn:spo:guest#edoleh@udel.edu::" providerId="AD" clId="Web-{DA9F8E09-53C4-FBB3-B38C-002C89773BB9}" dt="2023-10-13T15:10:10.231" v="8" actId="20577"/>
          <ac:spMkLst>
            <pc:docMk/>
            <pc:sldMk cId="4278569936" sldId="3483"/>
            <ac:spMk id="17" creationId="{985ED618-CE55-48CA-A67A-9328E410B324}"/>
          </ac:spMkLst>
        </pc:spChg>
      </pc:sldChg>
      <pc:sldChg chg="modSp">
        <pc:chgData name="edoleh@udel.edu" userId="S::urn:spo:guest#edoleh@udel.edu::" providerId="AD" clId="Web-{DA9F8E09-53C4-FBB3-B38C-002C89773BB9}" dt="2023-10-16T14:36:38.040" v="151" actId="20577"/>
        <pc:sldMkLst>
          <pc:docMk/>
          <pc:sldMk cId="660118124" sldId="3491"/>
        </pc:sldMkLst>
        <pc:spChg chg="mod">
          <ac:chgData name="edoleh@udel.edu" userId="S::urn:spo:guest#edoleh@udel.edu::" providerId="AD" clId="Web-{DA9F8E09-53C4-FBB3-B38C-002C89773BB9}" dt="2023-10-16T14:36:38.040" v="151" actId="20577"/>
          <ac:spMkLst>
            <pc:docMk/>
            <pc:sldMk cId="660118124" sldId="3491"/>
            <ac:spMk id="3" creationId="{0A6928AA-AF0E-05B6-88FB-999B5D567BDE}"/>
          </ac:spMkLst>
        </pc:spChg>
        <pc:graphicFrameChg chg="mod modGraphic">
          <ac:chgData name="edoleh@udel.edu" userId="S::urn:spo:guest#edoleh@udel.edu::" providerId="AD" clId="Web-{DA9F8E09-53C4-FBB3-B38C-002C89773BB9}" dt="2023-10-13T15:12:08.032" v="12"/>
          <ac:graphicFrameMkLst>
            <pc:docMk/>
            <pc:sldMk cId="660118124" sldId="3491"/>
            <ac:graphicFrameMk id="2" creationId="{F012FDCD-0270-B30D-EBFC-2030CC5CB67B}"/>
          </ac:graphicFrameMkLst>
        </pc:graphicFrameChg>
      </pc:sldChg>
      <pc:sldChg chg="addSp modSp">
        <pc:chgData name="edoleh@udel.edu" userId="S::urn:spo:guest#edoleh@udel.edu::" providerId="AD" clId="Web-{DA9F8E09-53C4-FBB3-B38C-002C89773BB9}" dt="2023-10-13T15:14:59.397" v="71"/>
        <pc:sldMkLst>
          <pc:docMk/>
          <pc:sldMk cId="2926311217" sldId="3589"/>
        </pc:sldMkLst>
        <pc:spChg chg="add mod">
          <ac:chgData name="edoleh@udel.edu" userId="S::urn:spo:guest#edoleh@udel.edu::" providerId="AD" clId="Web-{DA9F8E09-53C4-FBB3-B38C-002C89773BB9}" dt="2023-10-13T15:14:59.397" v="71"/>
          <ac:spMkLst>
            <pc:docMk/>
            <pc:sldMk cId="2926311217" sldId="3589"/>
            <ac:spMk id="2" creationId="{9C3E2324-8A34-2261-8E56-43206D14A49B}"/>
          </ac:spMkLst>
        </pc:spChg>
      </pc:sldChg>
      <pc:sldChg chg="addSp modSp">
        <pc:chgData name="edoleh@udel.edu" userId="S::urn:spo:guest#edoleh@udel.edu::" providerId="AD" clId="Web-{DA9F8E09-53C4-FBB3-B38C-002C89773BB9}" dt="2023-10-13T15:13:45.957" v="50" actId="1076"/>
        <pc:sldMkLst>
          <pc:docMk/>
          <pc:sldMk cId="152708635" sldId="3590"/>
        </pc:sldMkLst>
        <pc:spChg chg="add mod">
          <ac:chgData name="edoleh@udel.edu" userId="S::urn:spo:guest#edoleh@udel.edu::" providerId="AD" clId="Web-{DA9F8E09-53C4-FBB3-B38C-002C89773BB9}" dt="2023-10-13T15:13:45.957" v="50" actId="1076"/>
          <ac:spMkLst>
            <pc:docMk/>
            <pc:sldMk cId="152708635" sldId="3590"/>
            <ac:spMk id="3" creationId="{D5860F98-9BC5-B285-4CD1-9A0AD8CD294C}"/>
          </ac:spMkLst>
        </pc:spChg>
        <pc:picChg chg="mod">
          <ac:chgData name="edoleh@udel.edu" userId="S::urn:spo:guest#edoleh@udel.edu::" providerId="AD" clId="Web-{DA9F8E09-53C4-FBB3-B38C-002C89773BB9}" dt="2023-10-13T15:13:29.316" v="47" actId="1076"/>
          <ac:picMkLst>
            <pc:docMk/>
            <pc:sldMk cId="152708635" sldId="3590"/>
            <ac:picMk id="2" creationId="{88C9432A-1676-904D-81F6-C12C9870C58D}"/>
          </ac:picMkLst>
        </pc:picChg>
      </pc:sldChg>
      <pc:sldChg chg="delSp modSp add del replId">
        <pc:chgData name="edoleh@udel.edu" userId="S::urn:spo:guest#edoleh@udel.edu::" providerId="AD" clId="Web-{DA9F8E09-53C4-FBB3-B38C-002C89773BB9}" dt="2023-10-13T15:20:07.704" v="85"/>
        <pc:sldMkLst>
          <pc:docMk/>
          <pc:sldMk cId="1325253949" sldId="3602"/>
        </pc:sldMkLst>
        <pc:spChg chg="del">
          <ac:chgData name="edoleh@udel.edu" userId="S::urn:spo:guest#edoleh@udel.edu::" providerId="AD" clId="Web-{DA9F8E09-53C4-FBB3-B38C-002C89773BB9}" dt="2023-10-13T15:15:43.289" v="75"/>
          <ac:spMkLst>
            <pc:docMk/>
            <pc:sldMk cId="1325253949" sldId="3602"/>
            <ac:spMk id="3" creationId="{D5860F98-9BC5-B285-4CD1-9A0AD8CD294C}"/>
          </ac:spMkLst>
        </pc:spChg>
        <pc:picChg chg="del mod modCrop">
          <ac:chgData name="edoleh@udel.edu" userId="S::urn:spo:guest#edoleh@udel.edu::" providerId="AD" clId="Web-{DA9F8E09-53C4-FBB3-B38C-002C89773BB9}" dt="2023-10-13T15:20:05.016" v="84"/>
          <ac:picMkLst>
            <pc:docMk/>
            <pc:sldMk cId="1325253949" sldId="3602"/>
            <ac:picMk id="2" creationId="{88C9432A-1676-904D-81F6-C12C9870C58D}"/>
          </ac:picMkLst>
        </pc:picChg>
      </pc:sldChg>
      <pc:sldChg chg="new del">
        <pc:chgData name="edoleh@udel.edu" userId="S::urn:spo:guest#edoleh@udel.edu::" providerId="AD" clId="Web-{DA9F8E09-53C4-FBB3-B38C-002C89773BB9}" dt="2023-10-13T15:15:36.445" v="73"/>
        <pc:sldMkLst>
          <pc:docMk/>
          <pc:sldMk cId="2315062923" sldId="3602"/>
        </pc:sldMkLst>
      </pc:sldChg>
    </pc:docChg>
  </pc:docChgLst>
  <pc:docChgLst>
    <pc:chgData name="edoleh@udel.edu" userId="S::urn:spo:guest#edoleh@udel.edu::" providerId="AD" clId="Web-{5E8B64D0-91AD-FDDE-92F4-77900FB953E3}"/>
    <pc:docChg chg="modSld">
      <pc:chgData name="edoleh@udel.edu" userId="S::urn:spo:guest#edoleh@udel.edu::" providerId="AD" clId="Web-{5E8B64D0-91AD-FDDE-92F4-77900FB953E3}" dt="2023-05-14T19:00:33.314" v="444"/>
      <pc:docMkLst>
        <pc:docMk/>
      </pc:docMkLst>
      <pc:sldChg chg="modSp">
        <pc:chgData name="edoleh@udel.edu" userId="S::urn:spo:guest#edoleh@udel.edu::" providerId="AD" clId="Web-{5E8B64D0-91AD-FDDE-92F4-77900FB953E3}" dt="2023-05-14T18:54:41.836" v="341" actId="20577"/>
        <pc:sldMkLst>
          <pc:docMk/>
          <pc:sldMk cId="2049175137" sldId="3477"/>
        </pc:sldMkLst>
        <pc:spChg chg="mod">
          <ac:chgData name="edoleh@udel.edu" userId="S::urn:spo:guest#edoleh@udel.edu::" providerId="AD" clId="Web-{5E8B64D0-91AD-FDDE-92F4-77900FB953E3}" dt="2023-05-14T18:54:41.836" v="341" actId="20577"/>
          <ac:spMkLst>
            <pc:docMk/>
            <pc:sldMk cId="2049175137" sldId="3477"/>
            <ac:spMk id="3" creationId="{87D2D120-3BB7-68B9-9339-48B0E6DBF2B9}"/>
          </ac:spMkLst>
        </pc:spChg>
      </pc:sldChg>
      <pc:sldChg chg="delSp modSp">
        <pc:chgData name="edoleh@udel.edu" userId="S::urn:spo:guest#edoleh@udel.edu::" providerId="AD" clId="Web-{5E8B64D0-91AD-FDDE-92F4-77900FB953E3}" dt="2023-05-14T19:00:08.188" v="442"/>
        <pc:sldMkLst>
          <pc:docMk/>
          <pc:sldMk cId="660118124" sldId="3491"/>
        </pc:sldMkLst>
        <pc:spChg chg="del">
          <ac:chgData name="edoleh@udel.edu" userId="S::urn:spo:guest#edoleh@udel.edu::" providerId="AD" clId="Web-{5E8B64D0-91AD-FDDE-92F4-77900FB953E3}" dt="2023-05-14T19:00:08.188" v="442"/>
          <ac:spMkLst>
            <pc:docMk/>
            <pc:sldMk cId="660118124" sldId="3491"/>
            <ac:spMk id="3" creationId="{FA98F951-AC7B-BD2E-9F11-038576C483C9}"/>
          </ac:spMkLst>
        </pc:spChg>
        <pc:graphicFrameChg chg="mod modGraphic">
          <ac:chgData name="edoleh@udel.edu" userId="S::urn:spo:guest#edoleh@udel.edu::" providerId="AD" clId="Web-{5E8B64D0-91AD-FDDE-92F4-77900FB953E3}" dt="2023-05-14T19:00:02.376" v="441"/>
          <ac:graphicFrameMkLst>
            <pc:docMk/>
            <pc:sldMk cId="660118124" sldId="3491"/>
            <ac:graphicFrameMk id="2" creationId="{F012FDCD-0270-B30D-EBFC-2030CC5CB67B}"/>
          </ac:graphicFrameMkLst>
        </pc:graphicFrameChg>
      </pc:sldChg>
      <pc:sldChg chg="modSp">
        <pc:chgData name="edoleh@udel.edu" userId="S::urn:spo:guest#edoleh@udel.edu::" providerId="AD" clId="Web-{5E8B64D0-91AD-FDDE-92F4-77900FB953E3}" dt="2023-05-14T18:46:56.979" v="245" actId="1076"/>
        <pc:sldMkLst>
          <pc:docMk/>
          <pc:sldMk cId="3521772948" sldId="3493"/>
        </pc:sldMkLst>
        <pc:spChg chg="mod">
          <ac:chgData name="edoleh@udel.edu" userId="S::urn:spo:guest#edoleh@udel.edu::" providerId="AD" clId="Web-{5E8B64D0-91AD-FDDE-92F4-77900FB953E3}" dt="2023-05-14T18:46:20.853" v="242" actId="20577"/>
          <ac:spMkLst>
            <pc:docMk/>
            <pc:sldMk cId="3521772948" sldId="3493"/>
            <ac:spMk id="10" creationId="{7B6A9789-59BB-2ABF-FF10-8838C4033A3F}"/>
          </ac:spMkLst>
        </pc:spChg>
        <pc:graphicFrameChg chg="mod modGraphic">
          <ac:chgData name="edoleh@udel.edu" userId="S::urn:spo:guest#edoleh@udel.edu::" providerId="AD" clId="Web-{5E8B64D0-91AD-FDDE-92F4-77900FB953E3}" dt="2023-05-14T18:46:56.979" v="245" actId="1076"/>
          <ac:graphicFrameMkLst>
            <pc:docMk/>
            <pc:sldMk cId="3521772948" sldId="3493"/>
            <ac:graphicFrameMk id="9" creationId="{164BCED8-64FE-4F5F-75A1-234E7F804FC3}"/>
          </ac:graphicFrameMkLst>
        </pc:graphicFrameChg>
      </pc:sldChg>
      <pc:sldChg chg="addSp modSp addAnim delAnim">
        <pc:chgData name="edoleh@udel.edu" userId="S::urn:spo:guest#edoleh@udel.edu::" providerId="AD" clId="Web-{5E8B64D0-91AD-FDDE-92F4-77900FB953E3}" dt="2023-05-14T19:00:33.314" v="444"/>
        <pc:sldMkLst>
          <pc:docMk/>
          <pc:sldMk cId="1134312995" sldId="3498"/>
        </pc:sldMkLst>
        <pc:spChg chg="mod">
          <ac:chgData name="edoleh@udel.edu" userId="S::urn:spo:guest#edoleh@udel.edu::" providerId="AD" clId="Web-{5E8B64D0-91AD-FDDE-92F4-77900FB953E3}" dt="2023-05-14T18:49:39.952" v="326" actId="20577"/>
          <ac:spMkLst>
            <pc:docMk/>
            <pc:sldMk cId="1134312995" sldId="3498"/>
            <ac:spMk id="2" creationId="{A5741044-76D3-E33F-D348-3F29C72D840E}"/>
          </ac:spMkLst>
        </pc:spChg>
        <pc:spChg chg="mod">
          <ac:chgData name="edoleh@udel.edu" userId="S::urn:spo:guest#edoleh@udel.edu::" providerId="AD" clId="Web-{5E8B64D0-91AD-FDDE-92F4-77900FB953E3}" dt="2023-05-14T18:41:52.065" v="161" actId="1076"/>
          <ac:spMkLst>
            <pc:docMk/>
            <pc:sldMk cId="1134312995" sldId="3498"/>
            <ac:spMk id="3" creationId="{41354A6A-1C49-736E-B636-E4CFAA1118E6}"/>
          </ac:spMkLst>
        </pc:spChg>
        <pc:spChg chg="add mod">
          <ac:chgData name="edoleh@udel.edu" userId="S::urn:spo:guest#edoleh@udel.edu::" providerId="AD" clId="Web-{5E8B64D0-91AD-FDDE-92F4-77900FB953E3}" dt="2023-05-14T18:44:30.882" v="188" actId="1076"/>
          <ac:spMkLst>
            <pc:docMk/>
            <pc:sldMk cId="1134312995" sldId="3498"/>
            <ac:spMk id="6" creationId="{800C883D-513E-0DC3-2A66-1082B1390F1B}"/>
          </ac:spMkLst>
        </pc:spChg>
        <pc:picChg chg="add mod">
          <ac:chgData name="edoleh@udel.edu" userId="S::urn:spo:guest#edoleh@udel.edu::" providerId="AD" clId="Web-{5E8B64D0-91AD-FDDE-92F4-77900FB953E3}" dt="2023-05-14T18:44:39.179" v="189" actId="1076"/>
          <ac:picMkLst>
            <pc:docMk/>
            <pc:sldMk cId="1134312995" sldId="3498"/>
            <ac:picMk id="4" creationId="{64019953-E88D-ECF4-09FB-B30C47AB5D07}"/>
          </ac:picMkLst>
        </pc:picChg>
        <pc:picChg chg="mod">
          <ac:chgData name="edoleh@udel.edu" userId="S::urn:spo:guest#edoleh@udel.edu::" providerId="AD" clId="Web-{5E8B64D0-91AD-FDDE-92F4-77900FB953E3}" dt="2023-05-14T18:41:49.768" v="160" actId="1076"/>
          <ac:picMkLst>
            <pc:docMk/>
            <pc:sldMk cId="1134312995" sldId="3498"/>
            <ac:picMk id="7" creationId="{1439616A-F6AC-CB9B-8A6B-AECA9AE52A61}"/>
          </ac:picMkLst>
        </pc:picChg>
      </pc:sldChg>
      <pc:sldChg chg="addSp delSp modSp addAnim delAnim">
        <pc:chgData name="edoleh@udel.edu" userId="S::urn:spo:guest#edoleh@udel.edu::" providerId="AD" clId="Web-{5E8B64D0-91AD-FDDE-92F4-77900FB953E3}" dt="2023-05-14T18:47:27.621" v="250" actId="20577"/>
        <pc:sldMkLst>
          <pc:docMk/>
          <pc:sldMk cId="2771888231" sldId="3500"/>
        </pc:sldMkLst>
        <pc:spChg chg="add del mod">
          <ac:chgData name="edoleh@udel.edu" userId="S::urn:spo:guest#edoleh@udel.edu::" providerId="AD" clId="Web-{5E8B64D0-91AD-FDDE-92F4-77900FB953E3}" dt="2023-05-14T18:47:27.621" v="250" actId="20577"/>
          <ac:spMkLst>
            <pc:docMk/>
            <pc:sldMk cId="2771888231" sldId="3500"/>
            <ac:spMk id="2" creationId="{A5741044-76D3-E33F-D348-3F29C72D840E}"/>
          </ac:spMkLst>
        </pc:spChg>
        <pc:spChg chg="add del">
          <ac:chgData name="edoleh@udel.edu" userId="S::urn:spo:guest#edoleh@udel.edu::" providerId="AD" clId="Web-{5E8B64D0-91AD-FDDE-92F4-77900FB953E3}" dt="2023-05-14T18:33:56.740" v="1"/>
          <ac:spMkLst>
            <pc:docMk/>
            <pc:sldMk cId="2771888231" sldId="3500"/>
            <ac:spMk id="11" creationId="{9B4F63FB-6C12-4B98-10D4-682E3F364814}"/>
          </ac:spMkLst>
        </pc:spChg>
      </pc:sldChg>
      <pc:sldChg chg="modSp">
        <pc:chgData name="edoleh@udel.edu" userId="S::urn:spo:guest#edoleh@udel.edu::" providerId="AD" clId="Web-{5E8B64D0-91AD-FDDE-92F4-77900FB953E3}" dt="2023-05-14T18:47:12.824" v="247" actId="20577"/>
        <pc:sldMkLst>
          <pc:docMk/>
          <pc:sldMk cId="2109516403" sldId="3501"/>
        </pc:sldMkLst>
        <pc:spChg chg="mod">
          <ac:chgData name="edoleh@udel.edu" userId="S::urn:spo:guest#edoleh@udel.edu::" providerId="AD" clId="Web-{5E8B64D0-91AD-FDDE-92F4-77900FB953E3}" dt="2023-05-14T18:47:12.824" v="247" actId="20577"/>
          <ac:spMkLst>
            <pc:docMk/>
            <pc:sldMk cId="2109516403" sldId="3501"/>
            <ac:spMk id="2" creationId="{A5741044-76D3-E33F-D348-3F29C72D840E}"/>
          </ac:spMkLst>
        </pc:spChg>
      </pc:sldChg>
    </pc:docChg>
  </pc:docChgLst>
  <pc:docChgLst>
    <pc:chgData name="Fu, Qiang" userId="cd39a8ac-ebbf-45f8-b949-2694965de25d" providerId="ADAL" clId="{7071A72B-FD39-5E41-BED1-4914F716F83A}"/>
    <pc:docChg chg="undo custSel addSld delSld modSld sldOrd">
      <pc:chgData name="Fu, Qiang" userId="cd39a8ac-ebbf-45f8-b949-2694965de25d" providerId="ADAL" clId="{7071A72B-FD39-5E41-BED1-4914F716F83A}" dt="2023-07-17T14:15:03.140" v="182" actId="20577"/>
      <pc:docMkLst>
        <pc:docMk/>
      </pc:docMkLst>
      <pc:sldChg chg="modSp mod">
        <pc:chgData name="Fu, Qiang" userId="cd39a8ac-ebbf-45f8-b949-2694965de25d" providerId="ADAL" clId="{7071A72B-FD39-5E41-BED1-4914F716F83A}" dt="2023-07-14T20:11:31.791" v="118" actId="20577"/>
        <pc:sldMkLst>
          <pc:docMk/>
          <pc:sldMk cId="2049175137" sldId="3477"/>
        </pc:sldMkLst>
        <pc:spChg chg="mod">
          <ac:chgData name="Fu, Qiang" userId="cd39a8ac-ebbf-45f8-b949-2694965de25d" providerId="ADAL" clId="{7071A72B-FD39-5E41-BED1-4914F716F83A}" dt="2023-07-14T20:11:31.791" v="118" actId="20577"/>
          <ac:spMkLst>
            <pc:docMk/>
            <pc:sldMk cId="2049175137" sldId="3477"/>
            <ac:spMk id="3" creationId="{87D2D120-3BB7-68B9-9339-48B0E6DBF2B9}"/>
          </ac:spMkLst>
        </pc:spChg>
      </pc:sldChg>
      <pc:sldChg chg="modSp">
        <pc:chgData name="Fu, Qiang" userId="cd39a8ac-ebbf-45f8-b949-2694965de25d" providerId="ADAL" clId="{7071A72B-FD39-5E41-BED1-4914F716F83A}" dt="2023-07-14T20:08:26.005" v="70" actId="20577"/>
        <pc:sldMkLst>
          <pc:docMk/>
          <pc:sldMk cId="922772324" sldId="3494"/>
        </pc:sldMkLst>
        <pc:graphicFrameChg chg="mod">
          <ac:chgData name="Fu, Qiang" userId="cd39a8ac-ebbf-45f8-b949-2694965de25d" providerId="ADAL" clId="{7071A72B-FD39-5E41-BED1-4914F716F83A}" dt="2023-07-14T20:08:26.005" v="70" actId="20577"/>
          <ac:graphicFrameMkLst>
            <pc:docMk/>
            <pc:sldMk cId="922772324" sldId="3494"/>
            <ac:graphicFrameMk id="4" creationId="{0C583038-D931-D200-7353-B3DDC5A51251}"/>
          </ac:graphicFrameMkLst>
        </pc:graphicFrameChg>
      </pc:sldChg>
      <pc:sldChg chg="del">
        <pc:chgData name="Fu, Qiang" userId="cd39a8ac-ebbf-45f8-b949-2694965de25d" providerId="ADAL" clId="{7071A72B-FD39-5E41-BED1-4914F716F83A}" dt="2023-07-14T20:10:43.249" v="74" actId="2696"/>
        <pc:sldMkLst>
          <pc:docMk/>
          <pc:sldMk cId="2244575436" sldId="3508"/>
        </pc:sldMkLst>
      </pc:sldChg>
      <pc:sldChg chg="del">
        <pc:chgData name="Fu, Qiang" userId="cd39a8ac-ebbf-45f8-b949-2694965de25d" providerId="ADAL" clId="{7071A72B-FD39-5E41-BED1-4914F716F83A}" dt="2023-07-14T20:10:43.249" v="74" actId="2696"/>
        <pc:sldMkLst>
          <pc:docMk/>
          <pc:sldMk cId="3109453596" sldId="3509"/>
        </pc:sldMkLst>
      </pc:sldChg>
      <pc:sldChg chg="del">
        <pc:chgData name="Fu, Qiang" userId="cd39a8ac-ebbf-45f8-b949-2694965de25d" providerId="ADAL" clId="{7071A72B-FD39-5E41-BED1-4914F716F83A}" dt="2023-07-14T20:10:43.249" v="74" actId="2696"/>
        <pc:sldMkLst>
          <pc:docMk/>
          <pc:sldMk cId="1861415967" sldId="3541"/>
        </pc:sldMkLst>
      </pc:sldChg>
      <pc:sldChg chg="del">
        <pc:chgData name="Fu, Qiang" userId="cd39a8ac-ebbf-45f8-b949-2694965de25d" providerId="ADAL" clId="{7071A72B-FD39-5E41-BED1-4914F716F83A}" dt="2023-07-14T20:10:43.249" v="74" actId="2696"/>
        <pc:sldMkLst>
          <pc:docMk/>
          <pc:sldMk cId="956557353" sldId="3542"/>
        </pc:sldMkLst>
      </pc:sldChg>
      <pc:sldChg chg="del">
        <pc:chgData name="Fu, Qiang" userId="cd39a8ac-ebbf-45f8-b949-2694965de25d" providerId="ADAL" clId="{7071A72B-FD39-5E41-BED1-4914F716F83A}" dt="2023-07-14T20:10:43.249" v="74" actId="2696"/>
        <pc:sldMkLst>
          <pc:docMk/>
          <pc:sldMk cId="517873558" sldId="3543"/>
        </pc:sldMkLst>
      </pc:sldChg>
      <pc:sldChg chg="del">
        <pc:chgData name="Fu, Qiang" userId="cd39a8ac-ebbf-45f8-b949-2694965de25d" providerId="ADAL" clId="{7071A72B-FD39-5E41-BED1-4914F716F83A}" dt="2023-07-14T20:10:43.249" v="74" actId="2696"/>
        <pc:sldMkLst>
          <pc:docMk/>
          <pc:sldMk cId="3120947540" sldId="3544"/>
        </pc:sldMkLst>
      </pc:sldChg>
      <pc:sldChg chg="del">
        <pc:chgData name="Fu, Qiang" userId="cd39a8ac-ebbf-45f8-b949-2694965de25d" providerId="ADAL" clId="{7071A72B-FD39-5E41-BED1-4914F716F83A}" dt="2023-07-14T20:10:43.249" v="74" actId="2696"/>
        <pc:sldMkLst>
          <pc:docMk/>
          <pc:sldMk cId="264885424" sldId="3545"/>
        </pc:sldMkLst>
      </pc:sldChg>
      <pc:sldChg chg="add ord">
        <pc:chgData name="Fu, Qiang" userId="cd39a8ac-ebbf-45f8-b949-2694965de25d" providerId="ADAL" clId="{7071A72B-FD39-5E41-BED1-4914F716F83A}" dt="2023-07-14T20:09:52.288" v="73" actId="20578"/>
        <pc:sldMkLst>
          <pc:docMk/>
          <pc:sldMk cId="1540046672" sldId="3548"/>
        </pc:sldMkLst>
      </pc:sldChg>
      <pc:sldChg chg="add modNotesTx">
        <pc:chgData name="Fu, Qiang" userId="cd39a8ac-ebbf-45f8-b949-2694965de25d" providerId="ADAL" clId="{7071A72B-FD39-5E41-BED1-4914F716F83A}" dt="2023-07-17T14:12:43.580" v="166" actId="20577"/>
        <pc:sldMkLst>
          <pc:docMk/>
          <pc:sldMk cId="1945603721" sldId="3549"/>
        </pc:sldMkLst>
      </pc:sldChg>
      <pc:sldChg chg="modSp add mod modNotesTx">
        <pc:chgData name="Fu, Qiang" userId="cd39a8ac-ebbf-45f8-b949-2694965de25d" providerId="ADAL" clId="{7071A72B-FD39-5E41-BED1-4914F716F83A}" dt="2023-07-17T14:15:03.140" v="182" actId="20577"/>
        <pc:sldMkLst>
          <pc:docMk/>
          <pc:sldMk cId="66702755" sldId="3554"/>
        </pc:sldMkLst>
        <pc:spChg chg="mod">
          <ac:chgData name="Fu, Qiang" userId="cd39a8ac-ebbf-45f8-b949-2694965de25d" providerId="ADAL" clId="{7071A72B-FD39-5E41-BED1-4914F716F83A}" dt="2023-07-17T14:15:03.140" v="182" actId="20577"/>
          <ac:spMkLst>
            <pc:docMk/>
            <pc:sldMk cId="66702755" sldId="3554"/>
            <ac:spMk id="7" creationId="{5074D89F-9892-F04E-DA82-B1B2A830B109}"/>
          </ac:spMkLst>
        </pc:spChg>
      </pc:sldChg>
      <pc:sldChg chg="add modNotesTx">
        <pc:chgData name="Fu, Qiang" userId="cd39a8ac-ebbf-45f8-b949-2694965de25d" providerId="ADAL" clId="{7071A72B-FD39-5E41-BED1-4914F716F83A}" dt="2023-07-17T14:12:56.162" v="168" actId="20577"/>
        <pc:sldMkLst>
          <pc:docMk/>
          <pc:sldMk cId="881826100" sldId="3562"/>
        </pc:sldMkLst>
      </pc:sldChg>
      <pc:sldChg chg="add">
        <pc:chgData name="Fu, Qiang" userId="cd39a8ac-ebbf-45f8-b949-2694965de25d" providerId="ADAL" clId="{7071A72B-FD39-5E41-BED1-4914F716F83A}" dt="2023-07-14T20:09:47.154" v="72"/>
        <pc:sldMkLst>
          <pc:docMk/>
          <pc:sldMk cId="4139213732" sldId="3564"/>
        </pc:sldMkLst>
      </pc:sldChg>
      <pc:sldChg chg="add modNotesTx">
        <pc:chgData name="Fu, Qiang" userId="cd39a8ac-ebbf-45f8-b949-2694965de25d" providerId="ADAL" clId="{7071A72B-FD39-5E41-BED1-4914F716F83A}" dt="2023-07-17T14:13:00.069" v="169" actId="20577"/>
        <pc:sldMkLst>
          <pc:docMk/>
          <pc:sldMk cId="3985121424" sldId="3565"/>
        </pc:sldMkLst>
      </pc:sldChg>
      <pc:sldChg chg="addSp delSp modSp add mod modNotesTx">
        <pc:chgData name="Fu, Qiang" userId="cd39a8ac-ebbf-45f8-b949-2694965de25d" providerId="ADAL" clId="{7071A72B-FD39-5E41-BED1-4914F716F83A}" dt="2023-07-17T14:13:04.509" v="170" actId="20577"/>
        <pc:sldMkLst>
          <pc:docMk/>
          <pc:sldMk cId="2915478424" sldId="3566"/>
        </pc:sldMkLst>
        <pc:spChg chg="mod">
          <ac:chgData name="Fu, Qiang" userId="cd39a8ac-ebbf-45f8-b949-2694965de25d" providerId="ADAL" clId="{7071A72B-FD39-5E41-BED1-4914F716F83A}" dt="2023-07-14T20:14:04.075" v="129" actId="12"/>
          <ac:spMkLst>
            <pc:docMk/>
            <pc:sldMk cId="2915478424" sldId="3566"/>
            <ac:spMk id="6" creationId="{8B67B398-4F0A-85AF-E1C8-E0F522290D86}"/>
          </ac:spMkLst>
        </pc:spChg>
        <pc:spChg chg="mod">
          <ac:chgData name="Fu, Qiang" userId="cd39a8ac-ebbf-45f8-b949-2694965de25d" providerId="ADAL" clId="{7071A72B-FD39-5E41-BED1-4914F716F83A}" dt="2023-07-14T20:14:00.129" v="128" actId="12"/>
          <ac:spMkLst>
            <pc:docMk/>
            <pc:sldMk cId="2915478424" sldId="3566"/>
            <ac:spMk id="10" creationId="{DF100759-A4E5-B286-7A27-2D4EA9E61F68}"/>
          </ac:spMkLst>
        </pc:spChg>
        <pc:spChg chg="add del mod">
          <ac:chgData name="Fu, Qiang" userId="cd39a8ac-ebbf-45f8-b949-2694965de25d" providerId="ADAL" clId="{7071A72B-FD39-5E41-BED1-4914F716F83A}" dt="2023-07-14T20:50:29.464" v="165" actId="478"/>
          <ac:spMkLst>
            <pc:docMk/>
            <pc:sldMk cId="2915478424" sldId="3566"/>
            <ac:spMk id="31" creationId="{EE451608-93E1-E849-342A-CFC31FCC9E81}"/>
          </ac:spMkLst>
        </pc:spChg>
      </pc:sldChg>
      <pc:sldChg chg="modSp add mod">
        <pc:chgData name="Fu, Qiang" userId="cd39a8ac-ebbf-45f8-b949-2694965de25d" providerId="ADAL" clId="{7071A72B-FD39-5E41-BED1-4914F716F83A}" dt="2023-07-14T20:12:23.104" v="124" actId="14100"/>
        <pc:sldMkLst>
          <pc:docMk/>
          <pc:sldMk cId="1564913319" sldId="3567"/>
        </pc:sldMkLst>
        <pc:spChg chg="mod">
          <ac:chgData name="Fu, Qiang" userId="cd39a8ac-ebbf-45f8-b949-2694965de25d" providerId="ADAL" clId="{7071A72B-FD39-5E41-BED1-4914F716F83A}" dt="2023-07-14T20:11:51.911" v="120" actId="1076"/>
          <ac:spMkLst>
            <pc:docMk/>
            <pc:sldMk cId="1564913319" sldId="3567"/>
            <ac:spMk id="18" creationId="{5BCC2209-1B52-95E1-D6AC-D92FCDBC0DA0}"/>
          </ac:spMkLst>
        </pc:spChg>
        <pc:grpChg chg="mod">
          <ac:chgData name="Fu, Qiang" userId="cd39a8ac-ebbf-45f8-b949-2694965de25d" providerId="ADAL" clId="{7071A72B-FD39-5E41-BED1-4914F716F83A}" dt="2023-07-14T20:12:23.104" v="124" actId="14100"/>
          <ac:grpSpMkLst>
            <pc:docMk/>
            <pc:sldMk cId="1564913319" sldId="3567"/>
            <ac:grpSpMk id="9" creationId="{B0E4E8FC-3C69-42F4-F08A-53914658446B}"/>
          </ac:grpSpMkLst>
        </pc:grpChg>
      </pc:sldChg>
    </pc:docChg>
  </pc:docChgLst>
  <pc:docChgLst>
    <pc:chgData name="edoleh@udel.edu" userId="S::urn:spo:guest#edoleh@udel.edu::" providerId="AD" clId="Web-{A4E73B37-21B0-A1D2-7AED-4E0DE991B379}"/>
    <pc:docChg chg="addSld modSld">
      <pc:chgData name="edoleh@udel.edu" userId="S::urn:spo:guest#edoleh@udel.edu::" providerId="AD" clId="Web-{A4E73B37-21B0-A1D2-7AED-4E0DE991B379}" dt="2023-08-18T20:44:56.749" v="79" actId="1076"/>
      <pc:docMkLst>
        <pc:docMk/>
      </pc:docMkLst>
      <pc:sldChg chg="modSp">
        <pc:chgData name="edoleh@udel.edu" userId="S::urn:spo:guest#edoleh@udel.edu::" providerId="AD" clId="Web-{A4E73B37-21B0-A1D2-7AED-4E0DE991B379}" dt="2023-08-18T20:41:37.665" v="50" actId="20577"/>
        <pc:sldMkLst>
          <pc:docMk/>
          <pc:sldMk cId="2049175137" sldId="3477"/>
        </pc:sldMkLst>
        <pc:spChg chg="mod">
          <ac:chgData name="edoleh@udel.edu" userId="S::urn:spo:guest#edoleh@udel.edu::" providerId="AD" clId="Web-{A4E73B37-21B0-A1D2-7AED-4E0DE991B379}" dt="2023-08-18T20:41:37.665" v="50" actId="20577"/>
          <ac:spMkLst>
            <pc:docMk/>
            <pc:sldMk cId="2049175137" sldId="3477"/>
            <ac:spMk id="3" creationId="{87D2D120-3BB7-68B9-9339-48B0E6DBF2B9}"/>
          </ac:spMkLst>
        </pc:spChg>
      </pc:sldChg>
      <pc:sldChg chg="addSp delSp modSp add replId">
        <pc:chgData name="edoleh@udel.edu" userId="S::urn:spo:guest#edoleh@udel.edu::" providerId="AD" clId="Web-{A4E73B37-21B0-A1D2-7AED-4E0DE991B379}" dt="2023-08-18T20:44:56.749" v="79" actId="1076"/>
        <pc:sldMkLst>
          <pc:docMk/>
          <pc:sldMk cId="451795029" sldId="3587"/>
        </pc:sldMkLst>
        <pc:spChg chg="del">
          <ac:chgData name="edoleh@udel.edu" userId="S::urn:spo:guest#edoleh@udel.edu::" providerId="AD" clId="Web-{A4E73B37-21B0-A1D2-7AED-4E0DE991B379}" dt="2023-08-18T20:42:50.230" v="58"/>
          <ac:spMkLst>
            <pc:docMk/>
            <pc:sldMk cId="451795029" sldId="3587"/>
            <ac:spMk id="3" creationId="{0A6928AA-AF0E-05B6-88FB-999B5D567BDE}"/>
          </ac:spMkLst>
        </pc:spChg>
        <pc:spChg chg="mod">
          <ac:chgData name="edoleh@udel.edu" userId="S::urn:spo:guest#edoleh@udel.edu::" providerId="AD" clId="Web-{A4E73B37-21B0-A1D2-7AED-4E0DE991B379}" dt="2023-08-18T20:42:47.745" v="57" actId="20577"/>
          <ac:spMkLst>
            <pc:docMk/>
            <pc:sldMk cId="451795029" sldId="3587"/>
            <ac:spMk id="5" creationId="{32AC5139-FE1D-D98E-14B1-8693DDA6D7ED}"/>
          </ac:spMkLst>
        </pc:spChg>
        <pc:spChg chg="add del mod">
          <ac:chgData name="edoleh@udel.edu" userId="S::urn:spo:guest#edoleh@udel.edu::" providerId="AD" clId="Web-{A4E73B37-21B0-A1D2-7AED-4E0DE991B379}" dt="2023-08-18T20:43:00.245" v="60"/>
          <ac:spMkLst>
            <pc:docMk/>
            <pc:sldMk cId="451795029" sldId="3587"/>
            <ac:spMk id="6" creationId="{73D74445-9A06-BCA4-3054-96D6426655E0}"/>
          </ac:spMkLst>
        </pc:spChg>
        <pc:graphicFrameChg chg="del">
          <ac:chgData name="edoleh@udel.edu" userId="S::urn:spo:guest#edoleh@udel.edu::" providerId="AD" clId="Web-{A4E73B37-21B0-A1D2-7AED-4E0DE991B379}" dt="2023-08-18T20:42:51.776" v="59"/>
          <ac:graphicFrameMkLst>
            <pc:docMk/>
            <pc:sldMk cId="451795029" sldId="3587"/>
            <ac:graphicFrameMk id="2" creationId="{F012FDCD-0270-B30D-EBFC-2030CC5CB67B}"/>
          </ac:graphicFrameMkLst>
        </pc:graphicFrameChg>
        <pc:picChg chg="add mod ord">
          <ac:chgData name="edoleh@udel.edu" userId="S::urn:spo:guest#edoleh@udel.edu::" providerId="AD" clId="Web-{A4E73B37-21B0-A1D2-7AED-4E0DE991B379}" dt="2023-08-18T20:44:56.749" v="79" actId="1076"/>
          <ac:picMkLst>
            <pc:docMk/>
            <pc:sldMk cId="451795029" sldId="3587"/>
            <ac:picMk id="7" creationId="{8247BA57-AD28-A57C-4074-7F5777037129}"/>
          </ac:picMkLst>
        </pc:picChg>
        <pc:picChg chg="add del mod">
          <ac:chgData name="edoleh@udel.edu" userId="S::urn:spo:guest#edoleh@udel.edu::" providerId="AD" clId="Web-{A4E73B37-21B0-A1D2-7AED-4E0DE991B379}" dt="2023-08-18T20:44:38.701" v="76"/>
          <ac:picMkLst>
            <pc:docMk/>
            <pc:sldMk cId="451795029" sldId="3587"/>
            <ac:picMk id="8" creationId="{5330C182-84E4-2D7C-A9CC-BD3D5EF5CD38}"/>
          </ac:picMkLst>
        </pc:picChg>
      </pc:sldChg>
      <pc:sldChg chg="addSp delSp modSp add replId">
        <pc:chgData name="edoleh@udel.edu" userId="S::urn:spo:guest#edoleh@udel.edu::" providerId="AD" clId="Web-{A4E73B37-21B0-A1D2-7AED-4E0DE991B379}" dt="2023-08-18T20:44:34.389" v="75" actId="1076"/>
        <pc:sldMkLst>
          <pc:docMk/>
          <pc:sldMk cId="2767852888" sldId="3588"/>
        </pc:sldMkLst>
        <pc:spChg chg="add del mod">
          <ac:chgData name="edoleh@udel.edu" userId="S::urn:spo:guest#edoleh@udel.edu::" providerId="AD" clId="Web-{A4E73B37-21B0-A1D2-7AED-4E0DE991B379}" dt="2023-08-18T20:44:16.357" v="72"/>
          <ac:spMkLst>
            <pc:docMk/>
            <pc:sldMk cId="2767852888" sldId="3588"/>
            <ac:spMk id="3" creationId="{CB7392D9-F463-336A-551E-C16FAD3AE2CD}"/>
          </ac:spMkLst>
        </pc:spChg>
        <pc:picChg chg="del">
          <ac:chgData name="edoleh@udel.edu" userId="S::urn:spo:guest#edoleh@udel.edu::" providerId="AD" clId="Web-{A4E73B37-21B0-A1D2-7AED-4E0DE991B379}" dt="2023-08-18T20:44:12.138" v="69"/>
          <ac:picMkLst>
            <pc:docMk/>
            <pc:sldMk cId="2767852888" sldId="3588"/>
            <ac:picMk id="7" creationId="{8247BA57-AD28-A57C-4074-7F5777037129}"/>
          </ac:picMkLst>
        </pc:picChg>
        <pc:picChg chg="mod">
          <ac:chgData name="edoleh@udel.edu" userId="S::urn:spo:guest#edoleh@udel.edu::" providerId="AD" clId="Web-{A4E73B37-21B0-A1D2-7AED-4E0DE991B379}" dt="2023-08-18T20:44:34.389" v="75" actId="1076"/>
          <ac:picMkLst>
            <pc:docMk/>
            <pc:sldMk cId="2767852888" sldId="3588"/>
            <ac:picMk id="8" creationId="{5330C182-84E4-2D7C-A9CC-BD3D5EF5CD38}"/>
          </ac:picMkLst>
        </pc:picChg>
      </pc:sldChg>
    </pc:docChg>
  </pc:docChgLst>
  <pc:docChgLst>
    <pc:chgData name="Fu, Qiang" userId="cd39a8ac-ebbf-45f8-b949-2694965de25d" providerId="ADAL" clId="{9365327D-A491-9F46-8EB9-0804361ABED6}"/>
    <pc:docChg chg="undo redo custSel addSld delSld modSld">
      <pc:chgData name="Fu, Qiang" userId="cd39a8ac-ebbf-45f8-b949-2694965de25d" providerId="ADAL" clId="{9365327D-A491-9F46-8EB9-0804361ABED6}" dt="2023-10-16T14:56:40.427" v="2656" actId="20577"/>
      <pc:docMkLst>
        <pc:docMk/>
      </pc:docMkLst>
      <pc:sldChg chg="del">
        <pc:chgData name="Fu, Qiang" userId="cd39a8ac-ebbf-45f8-b949-2694965de25d" providerId="ADAL" clId="{9365327D-A491-9F46-8EB9-0804361ABED6}" dt="2023-10-14T12:51:54.555" v="0" actId="2696"/>
        <pc:sldMkLst>
          <pc:docMk/>
          <pc:sldMk cId="3021947876" sldId="303"/>
        </pc:sldMkLst>
      </pc:sldChg>
      <pc:sldChg chg="modSp mod">
        <pc:chgData name="Fu, Qiang" userId="cd39a8ac-ebbf-45f8-b949-2694965de25d" providerId="ADAL" clId="{9365327D-A491-9F46-8EB9-0804361ABED6}" dt="2023-10-16T14:29:48.078" v="2586" actId="113"/>
        <pc:sldMkLst>
          <pc:docMk/>
          <pc:sldMk cId="2049175137" sldId="3477"/>
        </pc:sldMkLst>
        <pc:spChg chg="mod">
          <ac:chgData name="Fu, Qiang" userId="cd39a8ac-ebbf-45f8-b949-2694965de25d" providerId="ADAL" clId="{9365327D-A491-9F46-8EB9-0804361ABED6}" dt="2023-10-16T14:29:48.078" v="2586" actId="113"/>
          <ac:spMkLst>
            <pc:docMk/>
            <pc:sldMk cId="2049175137" sldId="3477"/>
            <ac:spMk id="3" creationId="{87D2D120-3BB7-68B9-9339-48B0E6DBF2B9}"/>
          </ac:spMkLst>
        </pc:spChg>
      </pc:sldChg>
      <pc:sldChg chg="del">
        <pc:chgData name="Fu, Qiang" userId="cd39a8ac-ebbf-45f8-b949-2694965de25d" providerId="ADAL" clId="{9365327D-A491-9F46-8EB9-0804361ABED6}" dt="2023-10-14T12:51:54.555" v="0" actId="2696"/>
        <pc:sldMkLst>
          <pc:docMk/>
          <pc:sldMk cId="3716843391" sldId="3573"/>
        </pc:sldMkLst>
      </pc:sldChg>
      <pc:sldChg chg="del">
        <pc:chgData name="Fu, Qiang" userId="cd39a8ac-ebbf-45f8-b949-2694965de25d" providerId="ADAL" clId="{9365327D-A491-9F46-8EB9-0804361ABED6}" dt="2023-10-14T12:51:54.555" v="0" actId="2696"/>
        <pc:sldMkLst>
          <pc:docMk/>
          <pc:sldMk cId="1244549006" sldId="3587"/>
        </pc:sldMkLst>
      </pc:sldChg>
      <pc:sldChg chg="del">
        <pc:chgData name="Fu, Qiang" userId="cd39a8ac-ebbf-45f8-b949-2694965de25d" providerId="ADAL" clId="{9365327D-A491-9F46-8EB9-0804361ABED6}" dt="2023-10-14T12:51:54.555" v="0" actId="2696"/>
        <pc:sldMkLst>
          <pc:docMk/>
          <pc:sldMk cId="3669395568" sldId="3591"/>
        </pc:sldMkLst>
      </pc:sldChg>
      <pc:sldChg chg="del">
        <pc:chgData name="Fu, Qiang" userId="cd39a8ac-ebbf-45f8-b949-2694965de25d" providerId="ADAL" clId="{9365327D-A491-9F46-8EB9-0804361ABED6}" dt="2023-10-14T12:51:54.555" v="0" actId="2696"/>
        <pc:sldMkLst>
          <pc:docMk/>
          <pc:sldMk cId="1139606093" sldId="3592"/>
        </pc:sldMkLst>
      </pc:sldChg>
      <pc:sldChg chg="del">
        <pc:chgData name="Fu, Qiang" userId="cd39a8ac-ebbf-45f8-b949-2694965de25d" providerId="ADAL" clId="{9365327D-A491-9F46-8EB9-0804361ABED6}" dt="2023-10-14T12:52:17.570" v="1" actId="2696"/>
        <pc:sldMkLst>
          <pc:docMk/>
          <pc:sldMk cId="3983085759" sldId="3593"/>
        </pc:sldMkLst>
      </pc:sldChg>
      <pc:sldChg chg="del">
        <pc:chgData name="Fu, Qiang" userId="cd39a8ac-ebbf-45f8-b949-2694965de25d" providerId="ADAL" clId="{9365327D-A491-9F46-8EB9-0804361ABED6}" dt="2023-10-14T12:51:54.555" v="0" actId="2696"/>
        <pc:sldMkLst>
          <pc:docMk/>
          <pc:sldMk cId="3723546841" sldId="3594"/>
        </pc:sldMkLst>
      </pc:sldChg>
      <pc:sldChg chg="del">
        <pc:chgData name="Fu, Qiang" userId="cd39a8ac-ebbf-45f8-b949-2694965de25d" providerId="ADAL" clId="{9365327D-A491-9F46-8EB9-0804361ABED6}" dt="2023-10-14T12:51:54.555" v="0" actId="2696"/>
        <pc:sldMkLst>
          <pc:docMk/>
          <pc:sldMk cId="758648146" sldId="3595"/>
        </pc:sldMkLst>
      </pc:sldChg>
      <pc:sldChg chg="del">
        <pc:chgData name="Fu, Qiang" userId="cd39a8ac-ebbf-45f8-b949-2694965de25d" providerId="ADAL" clId="{9365327D-A491-9F46-8EB9-0804361ABED6}" dt="2023-10-14T12:51:54.555" v="0" actId="2696"/>
        <pc:sldMkLst>
          <pc:docMk/>
          <pc:sldMk cId="1522985994" sldId="3596"/>
        </pc:sldMkLst>
      </pc:sldChg>
      <pc:sldChg chg="modSp">
        <pc:chgData name="Fu, Qiang" userId="cd39a8ac-ebbf-45f8-b949-2694965de25d" providerId="ADAL" clId="{9365327D-A491-9F46-8EB9-0804361ABED6}" dt="2023-10-14T12:56:15.612" v="110" actId="113"/>
        <pc:sldMkLst>
          <pc:docMk/>
          <pc:sldMk cId="2456973288" sldId="3597"/>
        </pc:sldMkLst>
        <pc:graphicFrameChg chg="mod">
          <ac:chgData name="Fu, Qiang" userId="cd39a8ac-ebbf-45f8-b949-2694965de25d" providerId="ADAL" clId="{9365327D-A491-9F46-8EB9-0804361ABED6}" dt="2023-10-14T12:56:15.612" v="110" actId="113"/>
          <ac:graphicFrameMkLst>
            <pc:docMk/>
            <pc:sldMk cId="2456973288" sldId="3597"/>
            <ac:graphicFrameMk id="4" creationId="{82EBBCF6-6D46-1D6E-E121-503A270C8D26}"/>
          </ac:graphicFrameMkLst>
        </pc:graphicFrameChg>
      </pc:sldChg>
      <pc:sldChg chg="modSp add mod">
        <pc:chgData name="Fu, Qiang" userId="cd39a8ac-ebbf-45f8-b949-2694965de25d" providerId="ADAL" clId="{9365327D-A491-9F46-8EB9-0804361ABED6}" dt="2023-10-14T13:03:36.486" v="525" actId="20577"/>
        <pc:sldMkLst>
          <pc:docMk/>
          <pc:sldMk cId="1228203714" sldId="3600"/>
        </pc:sldMkLst>
        <pc:spChg chg="mod">
          <ac:chgData name="Fu, Qiang" userId="cd39a8ac-ebbf-45f8-b949-2694965de25d" providerId="ADAL" clId="{9365327D-A491-9F46-8EB9-0804361ABED6}" dt="2023-10-14T13:03:36.486" v="525" actId="20577"/>
          <ac:spMkLst>
            <pc:docMk/>
            <pc:sldMk cId="1228203714" sldId="3600"/>
            <ac:spMk id="7" creationId="{137A8B6A-0BD0-0647-2503-71A867E6C34B}"/>
          </ac:spMkLst>
        </pc:spChg>
        <pc:spChg chg="mod">
          <ac:chgData name="Fu, Qiang" userId="cd39a8ac-ebbf-45f8-b949-2694965de25d" providerId="ADAL" clId="{9365327D-A491-9F46-8EB9-0804361ABED6}" dt="2023-10-14T13:00:41.575" v="371" actId="1076"/>
          <ac:spMkLst>
            <pc:docMk/>
            <pc:sldMk cId="1228203714" sldId="3600"/>
            <ac:spMk id="10" creationId="{7477C2B0-834F-9AB2-9645-58569EF0C814}"/>
          </ac:spMkLst>
        </pc:spChg>
      </pc:sldChg>
      <pc:sldChg chg="del">
        <pc:chgData name="Fu, Qiang" userId="cd39a8ac-ebbf-45f8-b949-2694965de25d" providerId="ADAL" clId="{9365327D-A491-9F46-8EB9-0804361ABED6}" dt="2023-10-14T12:51:54.555" v="0" actId="2696"/>
        <pc:sldMkLst>
          <pc:docMk/>
          <pc:sldMk cId="1747545033" sldId="3601"/>
        </pc:sldMkLst>
      </pc:sldChg>
      <pc:sldChg chg="add">
        <pc:chgData name="Fu, Qiang" userId="cd39a8ac-ebbf-45f8-b949-2694965de25d" providerId="ADAL" clId="{9365327D-A491-9F46-8EB9-0804361ABED6}" dt="2023-10-14T14:07:49.515" v="1460"/>
        <pc:sldMkLst>
          <pc:docMk/>
          <pc:sldMk cId="3358395503" sldId="3601"/>
        </pc:sldMkLst>
      </pc:sldChg>
      <pc:sldChg chg="add">
        <pc:chgData name="Fu, Qiang" userId="cd39a8ac-ebbf-45f8-b949-2694965de25d" providerId="ADAL" clId="{9365327D-A491-9F46-8EB9-0804361ABED6}" dt="2023-10-14T14:07:49.515" v="1460"/>
        <pc:sldMkLst>
          <pc:docMk/>
          <pc:sldMk cId="3780170246" sldId="3602"/>
        </pc:sldMkLst>
      </pc:sldChg>
      <pc:sldChg chg="delSp add del setBg delDesignElem">
        <pc:chgData name="Fu, Qiang" userId="cd39a8ac-ebbf-45f8-b949-2694965de25d" providerId="ADAL" clId="{9365327D-A491-9F46-8EB9-0804361ABED6}" dt="2023-10-14T13:33:37.970" v="1288" actId="2696"/>
        <pc:sldMkLst>
          <pc:docMk/>
          <pc:sldMk cId="2680102698" sldId="3604"/>
        </pc:sldMkLst>
        <pc:spChg chg="del">
          <ac:chgData name="Fu, Qiang" userId="cd39a8ac-ebbf-45f8-b949-2694965de25d" providerId="ADAL" clId="{9365327D-A491-9F46-8EB9-0804361ABED6}" dt="2023-10-14T12:53:30.841" v="4"/>
          <ac:spMkLst>
            <pc:docMk/>
            <pc:sldMk cId="2680102698" sldId="3604"/>
            <ac:spMk id="18" creationId="{7FF47CB7-972F-479F-A36D-9E72D26EC8DA}"/>
          </ac:spMkLst>
        </pc:spChg>
        <pc:spChg chg="del">
          <ac:chgData name="Fu, Qiang" userId="cd39a8ac-ebbf-45f8-b949-2694965de25d" providerId="ADAL" clId="{9365327D-A491-9F46-8EB9-0804361ABED6}" dt="2023-10-14T12:53:30.841" v="4"/>
          <ac:spMkLst>
            <pc:docMk/>
            <pc:sldMk cId="2680102698" sldId="3604"/>
            <ac:spMk id="19" creationId="{0D153B68-5844-490D-8E67-F616D6D721CA}"/>
          </ac:spMkLst>
        </pc:spChg>
        <pc:spChg chg="del">
          <ac:chgData name="Fu, Qiang" userId="cd39a8ac-ebbf-45f8-b949-2694965de25d" providerId="ADAL" clId="{9365327D-A491-9F46-8EB9-0804361ABED6}" dt="2023-10-14T12:53:30.841" v="4"/>
          <ac:spMkLst>
            <pc:docMk/>
            <pc:sldMk cId="2680102698" sldId="3604"/>
            <ac:spMk id="20" creationId="{9A0D773F-7A7D-4DBB-9DEA-86BB8B8F4BC8}"/>
          </ac:spMkLst>
        </pc:spChg>
      </pc:sldChg>
      <pc:sldChg chg="addSp delSp modSp new mod">
        <pc:chgData name="Fu, Qiang" userId="cd39a8ac-ebbf-45f8-b949-2694965de25d" providerId="ADAL" clId="{9365327D-A491-9F46-8EB9-0804361ABED6}" dt="2023-10-16T14:56:40.427" v="2656" actId="20577"/>
        <pc:sldMkLst>
          <pc:docMk/>
          <pc:sldMk cId="840172166" sldId="3605"/>
        </pc:sldMkLst>
        <pc:spChg chg="mod">
          <ac:chgData name="Fu, Qiang" userId="cd39a8ac-ebbf-45f8-b949-2694965de25d" providerId="ADAL" clId="{9365327D-A491-9F46-8EB9-0804361ABED6}" dt="2023-10-16T14:22:34.499" v="2468" actId="1076"/>
          <ac:spMkLst>
            <pc:docMk/>
            <pc:sldMk cId="840172166" sldId="3605"/>
            <ac:spMk id="2" creationId="{27D77D98-2EAC-D36A-6BF3-A4BF3ADFA212}"/>
          </ac:spMkLst>
        </pc:spChg>
        <pc:spChg chg="del">
          <ac:chgData name="Fu, Qiang" userId="cd39a8ac-ebbf-45f8-b949-2694965de25d" providerId="ADAL" clId="{9365327D-A491-9F46-8EB9-0804361ABED6}" dt="2023-10-14T13:01:18.065" v="455" actId="478"/>
          <ac:spMkLst>
            <pc:docMk/>
            <pc:sldMk cId="840172166" sldId="3605"/>
            <ac:spMk id="3" creationId="{88F53E3D-466E-3513-15C8-F29A88926C76}"/>
          </ac:spMkLst>
        </pc:spChg>
        <pc:spChg chg="add del mod">
          <ac:chgData name="Fu, Qiang" userId="cd39a8ac-ebbf-45f8-b949-2694965de25d" providerId="ADAL" clId="{9365327D-A491-9F46-8EB9-0804361ABED6}" dt="2023-10-14T13:08:08.585" v="695" actId="478"/>
          <ac:spMkLst>
            <pc:docMk/>
            <pc:sldMk cId="840172166" sldId="3605"/>
            <ac:spMk id="4" creationId="{41A507BF-88A3-39DB-BBBB-A8C2C5A538BC}"/>
          </ac:spMkLst>
        </pc:spChg>
        <pc:spChg chg="add del mod">
          <ac:chgData name="Fu, Qiang" userId="cd39a8ac-ebbf-45f8-b949-2694965de25d" providerId="ADAL" clId="{9365327D-A491-9F46-8EB9-0804361ABED6}" dt="2023-10-14T13:08:06.693" v="694" actId="478"/>
          <ac:spMkLst>
            <pc:docMk/>
            <pc:sldMk cId="840172166" sldId="3605"/>
            <ac:spMk id="5" creationId="{10EF5323-98EE-D41E-3548-042AFCF04EA5}"/>
          </ac:spMkLst>
        </pc:spChg>
        <pc:spChg chg="add del mod">
          <ac:chgData name="Fu, Qiang" userId="cd39a8ac-ebbf-45f8-b949-2694965de25d" providerId="ADAL" clId="{9365327D-A491-9F46-8EB9-0804361ABED6}" dt="2023-10-14T13:08:04.982" v="693" actId="478"/>
          <ac:spMkLst>
            <pc:docMk/>
            <pc:sldMk cId="840172166" sldId="3605"/>
            <ac:spMk id="6" creationId="{8CA4472A-2500-57CA-10AC-9C79D20A12CC}"/>
          </ac:spMkLst>
        </pc:spChg>
        <pc:graphicFrameChg chg="add mod modGraphic">
          <ac:chgData name="Fu, Qiang" userId="cd39a8ac-ebbf-45f8-b949-2694965de25d" providerId="ADAL" clId="{9365327D-A491-9F46-8EB9-0804361ABED6}" dt="2023-10-16T14:56:40.427" v="2656" actId="20577"/>
          <ac:graphicFrameMkLst>
            <pc:docMk/>
            <pc:sldMk cId="840172166" sldId="3605"/>
            <ac:graphicFrameMk id="7" creationId="{C0F83E1A-8DBD-513A-DC6A-7F62F733CB36}"/>
          </ac:graphicFrameMkLst>
        </pc:graphicFrameChg>
      </pc:sldChg>
      <pc:sldChg chg="delSp modSp add mod setBg delDesignElem">
        <pc:chgData name="Fu, Qiang" userId="cd39a8ac-ebbf-45f8-b949-2694965de25d" providerId="ADAL" clId="{9365327D-A491-9F46-8EB9-0804361ABED6}" dt="2023-10-14T14:57:31.187" v="1932" actId="20577"/>
        <pc:sldMkLst>
          <pc:docMk/>
          <pc:sldMk cId="2561119481" sldId="3606"/>
        </pc:sldMkLst>
        <pc:spChg chg="mod">
          <ac:chgData name="Fu, Qiang" userId="cd39a8ac-ebbf-45f8-b949-2694965de25d" providerId="ADAL" clId="{9365327D-A491-9F46-8EB9-0804361ABED6}" dt="2023-10-14T13:20:10.493" v="928" actId="1076"/>
          <ac:spMkLst>
            <pc:docMk/>
            <pc:sldMk cId="2561119481" sldId="3606"/>
            <ac:spMk id="2" creationId="{CEFE9858-423D-FDCF-219D-435C3787EE31}"/>
          </ac:spMkLst>
        </pc:spChg>
        <pc:spChg chg="mod">
          <ac:chgData name="Fu, Qiang" userId="cd39a8ac-ebbf-45f8-b949-2694965de25d" providerId="ADAL" clId="{9365327D-A491-9F46-8EB9-0804361ABED6}" dt="2023-10-14T14:57:31.187" v="1932" actId="20577"/>
          <ac:spMkLst>
            <pc:docMk/>
            <pc:sldMk cId="2561119481" sldId="3606"/>
            <ac:spMk id="3" creationId="{B1E69B51-71F7-DF98-7F70-02A5CB511025}"/>
          </ac:spMkLst>
        </pc:spChg>
        <pc:spChg chg="del">
          <ac:chgData name="Fu, Qiang" userId="cd39a8ac-ebbf-45f8-b949-2694965de25d" providerId="ADAL" clId="{9365327D-A491-9F46-8EB9-0804361ABED6}" dt="2023-10-14T13:19:25.438" v="918"/>
          <ac:spMkLst>
            <pc:docMk/>
            <pc:sldMk cId="2561119481" sldId="3606"/>
            <ac:spMk id="18" creationId="{7FF47CB7-972F-479F-A36D-9E72D26EC8DA}"/>
          </ac:spMkLst>
        </pc:spChg>
        <pc:spChg chg="del">
          <ac:chgData name="Fu, Qiang" userId="cd39a8ac-ebbf-45f8-b949-2694965de25d" providerId="ADAL" clId="{9365327D-A491-9F46-8EB9-0804361ABED6}" dt="2023-10-14T13:19:25.438" v="918"/>
          <ac:spMkLst>
            <pc:docMk/>
            <pc:sldMk cId="2561119481" sldId="3606"/>
            <ac:spMk id="19" creationId="{0D153B68-5844-490D-8E67-F616D6D721CA}"/>
          </ac:spMkLst>
        </pc:spChg>
        <pc:spChg chg="del">
          <ac:chgData name="Fu, Qiang" userId="cd39a8ac-ebbf-45f8-b949-2694965de25d" providerId="ADAL" clId="{9365327D-A491-9F46-8EB9-0804361ABED6}" dt="2023-10-14T13:19:25.438" v="918"/>
          <ac:spMkLst>
            <pc:docMk/>
            <pc:sldMk cId="2561119481" sldId="3606"/>
            <ac:spMk id="20" creationId="{9A0D773F-7A7D-4DBB-9DEA-86BB8B8F4BC8}"/>
          </ac:spMkLst>
        </pc:spChg>
        <pc:graphicFrameChg chg="mod modGraphic">
          <ac:chgData name="Fu, Qiang" userId="cd39a8ac-ebbf-45f8-b949-2694965de25d" providerId="ADAL" clId="{9365327D-A491-9F46-8EB9-0804361ABED6}" dt="2023-10-14T13:19:52.712" v="923" actId="14100"/>
          <ac:graphicFrameMkLst>
            <pc:docMk/>
            <pc:sldMk cId="2561119481" sldId="3606"/>
            <ac:graphicFrameMk id="4" creationId="{3F4A6DC7-E5C5-F3DE-0F0D-4DE408BEA381}"/>
          </ac:graphicFrameMkLst>
        </pc:graphicFrameChg>
      </pc:sldChg>
      <pc:sldChg chg="addSp delSp modSp new mod">
        <pc:chgData name="Fu, Qiang" userId="cd39a8ac-ebbf-45f8-b949-2694965de25d" providerId="ADAL" clId="{9365327D-A491-9F46-8EB9-0804361ABED6}" dt="2023-10-16T13:07:26.426" v="2280" actId="20577"/>
        <pc:sldMkLst>
          <pc:docMk/>
          <pc:sldMk cId="1365133786" sldId="3607"/>
        </pc:sldMkLst>
        <pc:spChg chg="mod">
          <ac:chgData name="Fu, Qiang" userId="cd39a8ac-ebbf-45f8-b949-2694965de25d" providerId="ADAL" clId="{9365327D-A491-9F46-8EB9-0804361ABED6}" dt="2023-10-14T13:21:07.768" v="961" actId="20577"/>
          <ac:spMkLst>
            <pc:docMk/>
            <pc:sldMk cId="1365133786" sldId="3607"/>
            <ac:spMk id="2" creationId="{BE019D8F-FF49-510D-B7FA-21CB17E8580A}"/>
          </ac:spMkLst>
        </pc:spChg>
        <pc:spChg chg="mod">
          <ac:chgData name="Fu, Qiang" userId="cd39a8ac-ebbf-45f8-b949-2694965de25d" providerId="ADAL" clId="{9365327D-A491-9F46-8EB9-0804361ABED6}" dt="2023-10-16T13:07:26.426" v="2280" actId="20577"/>
          <ac:spMkLst>
            <pc:docMk/>
            <pc:sldMk cId="1365133786" sldId="3607"/>
            <ac:spMk id="3" creationId="{CEA007E6-6CB0-18F2-964C-5532211F812F}"/>
          </ac:spMkLst>
        </pc:spChg>
        <pc:spChg chg="add del mod">
          <ac:chgData name="Fu, Qiang" userId="cd39a8ac-ebbf-45f8-b949-2694965de25d" providerId="ADAL" clId="{9365327D-A491-9F46-8EB9-0804361ABED6}" dt="2023-10-14T13:46:38.917" v="1357" actId="21"/>
          <ac:spMkLst>
            <pc:docMk/>
            <pc:sldMk cId="1365133786" sldId="3607"/>
            <ac:spMk id="5" creationId="{2F96477C-7F3F-4430-8757-817773FF55CC}"/>
          </ac:spMkLst>
        </pc:spChg>
        <pc:spChg chg="add del mod">
          <ac:chgData name="Fu, Qiang" userId="cd39a8ac-ebbf-45f8-b949-2694965de25d" providerId="ADAL" clId="{9365327D-A491-9F46-8EB9-0804361ABED6}" dt="2023-10-15T15:47:11.778" v="1994" actId="478"/>
          <ac:spMkLst>
            <pc:docMk/>
            <pc:sldMk cId="1365133786" sldId="3607"/>
            <ac:spMk id="8" creationId="{1B734265-18E7-256A-F892-B71BF5A53DA9}"/>
          </ac:spMkLst>
        </pc:spChg>
        <pc:spChg chg="add mod">
          <ac:chgData name="Fu, Qiang" userId="cd39a8ac-ebbf-45f8-b949-2694965de25d" providerId="ADAL" clId="{9365327D-A491-9F46-8EB9-0804361ABED6}" dt="2023-10-15T15:53:17.485" v="2082" actId="113"/>
          <ac:spMkLst>
            <pc:docMk/>
            <pc:sldMk cId="1365133786" sldId="3607"/>
            <ac:spMk id="9" creationId="{9EA028C3-B5FB-0C0F-7992-D816D97EF4E9}"/>
          </ac:spMkLst>
        </pc:spChg>
        <pc:spChg chg="add mod">
          <ac:chgData name="Fu, Qiang" userId="cd39a8ac-ebbf-45f8-b949-2694965de25d" providerId="ADAL" clId="{9365327D-A491-9F46-8EB9-0804361ABED6}" dt="2023-10-15T19:09:11.214" v="2231" actId="20577"/>
          <ac:spMkLst>
            <pc:docMk/>
            <pc:sldMk cId="1365133786" sldId="3607"/>
            <ac:spMk id="10" creationId="{29495494-B5B2-A39F-9DE1-080F9B256CF0}"/>
          </ac:spMkLst>
        </pc:spChg>
        <pc:spChg chg="add mod">
          <ac:chgData name="Fu, Qiang" userId="cd39a8ac-ebbf-45f8-b949-2694965de25d" providerId="ADAL" clId="{9365327D-A491-9F46-8EB9-0804361ABED6}" dt="2023-10-15T15:55:11.389" v="2110" actId="1076"/>
          <ac:spMkLst>
            <pc:docMk/>
            <pc:sldMk cId="1365133786" sldId="3607"/>
            <ac:spMk id="11" creationId="{ED6AD7C8-EB35-A2CA-E90C-6F966DF14F7E}"/>
          </ac:spMkLst>
        </pc:spChg>
        <pc:picChg chg="add del mod">
          <ac:chgData name="Fu, Qiang" userId="cd39a8ac-ebbf-45f8-b949-2694965de25d" providerId="ADAL" clId="{9365327D-A491-9F46-8EB9-0804361ABED6}" dt="2023-10-14T13:46:38.917" v="1357" actId="21"/>
          <ac:picMkLst>
            <pc:docMk/>
            <pc:sldMk cId="1365133786" sldId="3607"/>
            <ac:picMk id="4" creationId="{4B947E0A-ED03-D0ED-1E4A-049B07935C15}"/>
          </ac:picMkLst>
        </pc:picChg>
        <pc:picChg chg="add mod">
          <ac:chgData name="Fu, Qiang" userId="cd39a8ac-ebbf-45f8-b949-2694965de25d" providerId="ADAL" clId="{9365327D-A491-9F46-8EB9-0804361ABED6}" dt="2023-10-15T15:50:14.438" v="2022" actId="1076"/>
          <ac:picMkLst>
            <pc:docMk/>
            <pc:sldMk cId="1365133786" sldId="3607"/>
            <ac:picMk id="4" creationId="{6AF96570-6829-84C8-AF17-549FE926543E}"/>
          </ac:picMkLst>
        </pc:picChg>
        <pc:picChg chg="add mod">
          <ac:chgData name="Fu, Qiang" userId="cd39a8ac-ebbf-45f8-b949-2694965de25d" providerId="ADAL" clId="{9365327D-A491-9F46-8EB9-0804361ABED6}" dt="2023-10-15T15:50:10.544" v="2021" actId="1076"/>
          <ac:picMkLst>
            <pc:docMk/>
            <pc:sldMk cId="1365133786" sldId="3607"/>
            <ac:picMk id="5" creationId="{289A9828-B8DD-3DE4-CC5B-ADCF93245590}"/>
          </ac:picMkLst>
        </pc:picChg>
        <pc:picChg chg="add del mod">
          <ac:chgData name="Fu, Qiang" userId="cd39a8ac-ebbf-45f8-b949-2694965de25d" providerId="ADAL" clId="{9365327D-A491-9F46-8EB9-0804361ABED6}" dt="2023-10-15T15:47:06.527" v="1992" actId="478"/>
          <ac:picMkLst>
            <pc:docMk/>
            <pc:sldMk cId="1365133786" sldId="3607"/>
            <ac:picMk id="6" creationId="{0B972E14-9F94-D503-3815-E0B601F937D0}"/>
          </ac:picMkLst>
        </pc:picChg>
        <pc:picChg chg="add del mod">
          <ac:chgData name="Fu, Qiang" userId="cd39a8ac-ebbf-45f8-b949-2694965de25d" providerId="ADAL" clId="{9365327D-A491-9F46-8EB9-0804361ABED6}" dt="2023-10-15T15:47:09.755" v="1993" actId="478"/>
          <ac:picMkLst>
            <pc:docMk/>
            <pc:sldMk cId="1365133786" sldId="3607"/>
            <ac:picMk id="7" creationId="{A3F4D848-811C-4142-EF49-D037DC18F982}"/>
          </ac:picMkLst>
        </pc:picChg>
      </pc:sldChg>
      <pc:sldChg chg="addSp delSp modSp new mod">
        <pc:chgData name="Fu, Qiang" userId="cd39a8ac-ebbf-45f8-b949-2694965de25d" providerId="ADAL" clId="{9365327D-A491-9F46-8EB9-0804361ABED6}" dt="2023-10-14T19:52:09.459" v="1989" actId="20577"/>
        <pc:sldMkLst>
          <pc:docMk/>
          <pc:sldMk cId="751054540" sldId="3608"/>
        </pc:sldMkLst>
        <pc:spChg chg="mod">
          <ac:chgData name="Fu, Qiang" userId="cd39a8ac-ebbf-45f8-b949-2694965de25d" providerId="ADAL" clId="{9365327D-A491-9F46-8EB9-0804361ABED6}" dt="2023-10-14T13:46:19.134" v="1346"/>
          <ac:spMkLst>
            <pc:docMk/>
            <pc:sldMk cId="751054540" sldId="3608"/>
            <ac:spMk id="2" creationId="{2103BEAC-2A56-C68A-6436-0E202A37892D}"/>
          </ac:spMkLst>
        </pc:spChg>
        <pc:spChg chg="del">
          <ac:chgData name="Fu, Qiang" userId="cd39a8ac-ebbf-45f8-b949-2694965de25d" providerId="ADAL" clId="{9365327D-A491-9F46-8EB9-0804361ABED6}" dt="2023-10-14T13:46:25.300" v="1348" actId="478"/>
          <ac:spMkLst>
            <pc:docMk/>
            <pc:sldMk cId="751054540" sldId="3608"/>
            <ac:spMk id="3" creationId="{F0A63BFA-10D8-5AEC-69D9-4516FA8B661E}"/>
          </ac:spMkLst>
        </pc:spChg>
        <pc:spChg chg="add mod">
          <ac:chgData name="Fu, Qiang" userId="cd39a8ac-ebbf-45f8-b949-2694965de25d" providerId="ADAL" clId="{9365327D-A491-9F46-8EB9-0804361ABED6}" dt="2023-10-14T13:46:51.802" v="1362" actId="255"/>
          <ac:spMkLst>
            <pc:docMk/>
            <pc:sldMk cId="751054540" sldId="3608"/>
            <ac:spMk id="5" creationId="{87C80C70-FD5D-4742-67C2-6350C77CD121}"/>
          </ac:spMkLst>
        </pc:spChg>
        <pc:spChg chg="add mod">
          <ac:chgData name="Fu, Qiang" userId="cd39a8ac-ebbf-45f8-b949-2694965de25d" providerId="ADAL" clId="{9365327D-A491-9F46-8EB9-0804361ABED6}" dt="2023-10-14T19:52:09.459" v="1989" actId="20577"/>
          <ac:spMkLst>
            <pc:docMk/>
            <pc:sldMk cId="751054540" sldId="3608"/>
            <ac:spMk id="7" creationId="{57DFFC14-C0DB-F8C4-7628-34AC44B61D4D}"/>
          </ac:spMkLst>
        </pc:spChg>
        <pc:picChg chg="add mod">
          <ac:chgData name="Fu, Qiang" userId="cd39a8ac-ebbf-45f8-b949-2694965de25d" providerId="ADAL" clId="{9365327D-A491-9F46-8EB9-0804361ABED6}" dt="2023-10-14T13:47:14.176" v="1365" actId="2085"/>
          <ac:picMkLst>
            <pc:docMk/>
            <pc:sldMk cId="751054540" sldId="3608"/>
            <ac:picMk id="6" creationId="{67D63649-F9C4-3A4E-43E6-C4BDAED64A12}"/>
          </ac:picMkLst>
        </pc:picChg>
      </pc:sldChg>
      <pc:sldChg chg="addSp delSp modSp new mod">
        <pc:chgData name="Fu, Qiang" userId="cd39a8ac-ebbf-45f8-b949-2694965de25d" providerId="ADAL" clId="{9365327D-A491-9F46-8EB9-0804361ABED6}" dt="2023-10-15T19:08:26.890" v="2229"/>
        <pc:sldMkLst>
          <pc:docMk/>
          <pc:sldMk cId="3027823659" sldId="3609"/>
        </pc:sldMkLst>
        <pc:spChg chg="mod">
          <ac:chgData name="Fu, Qiang" userId="cd39a8ac-ebbf-45f8-b949-2694965de25d" providerId="ADAL" clId="{9365327D-A491-9F46-8EB9-0804361ABED6}" dt="2023-10-14T14:38:19.245" v="1705" actId="20577"/>
          <ac:spMkLst>
            <pc:docMk/>
            <pc:sldMk cId="3027823659" sldId="3609"/>
            <ac:spMk id="2" creationId="{3B800C88-4641-9076-3CB1-D63CFCDE7215}"/>
          </ac:spMkLst>
        </pc:spChg>
        <pc:spChg chg="del">
          <ac:chgData name="Fu, Qiang" userId="cd39a8ac-ebbf-45f8-b949-2694965de25d" providerId="ADAL" clId="{9365327D-A491-9F46-8EB9-0804361ABED6}" dt="2023-10-14T14:34:18.766" v="1637" actId="478"/>
          <ac:spMkLst>
            <pc:docMk/>
            <pc:sldMk cId="3027823659" sldId="3609"/>
            <ac:spMk id="3" creationId="{07B79135-1902-A3D0-2216-887C9351D3B0}"/>
          </ac:spMkLst>
        </pc:spChg>
        <pc:spChg chg="add del mod">
          <ac:chgData name="Fu, Qiang" userId="cd39a8ac-ebbf-45f8-b949-2694965de25d" providerId="ADAL" clId="{9365327D-A491-9F46-8EB9-0804361ABED6}" dt="2023-10-14T14:36:54.355" v="1675" actId="478"/>
          <ac:spMkLst>
            <pc:docMk/>
            <pc:sldMk cId="3027823659" sldId="3609"/>
            <ac:spMk id="4" creationId="{357E3DD7-197B-C291-A7A9-609A4752E51C}"/>
          </ac:spMkLst>
        </pc:spChg>
        <pc:spChg chg="add del mod">
          <ac:chgData name="Fu, Qiang" userId="cd39a8ac-ebbf-45f8-b949-2694965de25d" providerId="ADAL" clId="{9365327D-A491-9F46-8EB9-0804361ABED6}" dt="2023-10-14T14:36:59.682" v="1677" actId="478"/>
          <ac:spMkLst>
            <pc:docMk/>
            <pc:sldMk cId="3027823659" sldId="3609"/>
            <ac:spMk id="7" creationId="{C8076FE0-343A-2B18-755B-CF268DEE1EEA}"/>
          </ac:spMkLst>
        </pc:spChg>
        <pc:spChg chg="add mod">
          <ac:chgData name="Fu, Qiang" userId="cd39a8ac-ebbf-45f8-b949-2694965de25d" providerId="ADAL" clId="{9365327D-A491-9F46-8EB9-0804361ABED6}" dt="2023-10-14T14:53:38" v="1921" actId="20577"/>
          <ac:spMkLst>
            <pc:docMk/>
            <pc:sldMk cId="3027823659" sldId="3609"/>
            <ac:spMk id="9" creationId="{303668C7-C13C-9033-E651-E92DCDFF3C2B}"/>
          </ac:spMkLst>
        </pc:spChg>
        <pc:graphicFrameChg chg="add del mod modGraphic">
          <ac:chgData name="Fu, Qiang" userId="cd39a8ac-ebbf-45f8-b949-2694965de25d" providerId="ADAL" clId="{9365327D-A491-9F46-8EB9-0804361ABED6}" dt="2023-10-14T14:36:01.551" v="1648" actId="478"/>
          <ac:graphicFrameMkLst>
            <pc:docMk/>
            <pc:sldMk cId="3027823659" sldId="3609"/>
            <ac:graphicFrameMk id="5" creationId="{5C841B17-BD3A-C72A-B8E7-0862255A108F}"/>
          </ac:graphicFrameMkLst>
        </pc:graphicFrameChg>
        <pc:graphicFrameChg chg="add mod modGraphic">
          <ac:chgData name="Fu, Qiang" userId="cd39a8ac-ebbf-45f8-b949-2694965de25d" providerId="ADAL" clId="{9365327D-A491-9F46-8EB9-0804361ABED6}" dt="2023-10-15T19:07:46.361" v="2216" actId="20577"/>
          <ac:graphicFrameMkLst>
            <pc:docMk/>
            <pc:sldMk cId="3027823659" sldId="3609"/>
            <ac:graphicFrameMk id="6" creationId="{2BD5AA45-0DE8-D68B-6CD6-C4E0AA65E2D3}"/>
          </ac:graphicFrameMkLst>
        </pc:graphicFrameChg>
        <pc:graphicFrameChg chg="add mod modGraphic">
          <ac:chgData name="Fu, Qiang" userId="cd39a8ac-ebbf-45f8-b949-2694965de25d" providerId="ADAL" clId="{9365327D-A491-9F46-8EB9-0804361ABED6}" dt="2023-10-15T19:08:26.890" v="2229"/>
          <ac:graphicFrameMkLst>
            <pc:docMk/>
            <pc:sldMk cId="3027823659" sldId="3609"/>
            <ac:graphicFrameMk id="8" creationId="{9705B51D-27A2-77E7-ABFC-AD2497CDF194}"/>
          </ac:graphicFrameMkLst>
        </pc:graphicFrameChg>
      </pc:sldChg>
      <pc:sldChg chg="addSp modSp add mod">
        <pc:chgData name="Fu, Qiang" userId="cd39a8ac-ebbf-45f8-b949-2694965de25d" providerId="ADAL" clId="{9365327D-A491-9F46-8EB9-0804361ABED6}" dt="2023-10-15T19:11:52.823" v="2250" actId="1076"/>
        <pc:sldMkLst>
          <pc:docMk/>
          <pc:sldMk cId="2607867903" sldId="3610"/>
        </pc:sldMkLst>
        <pc:spChg chg="mod">
          <ac:chgData name="Fu, Qiang" userId="cd39a8ac-ebbf-45f8-b949-2694965de25d" providerId="ADAL" clId="{9365327D-A491-9F46-8EB9-0804361ABED6}" dt="2023-10-15T15:53:40.199" v="2085" actId="14100"/>
          <ac:spMkLst>
            <pc:docMk/>
            <pc:sldMk cId="2607867903" sldId="3610"/>
            <ac:spMk id="3" creationId="{CEA007E6-6CB0-18F2-964C-5532211F812F}"/>
          </ac:spMkLst>
        </pc:spChg>
        <pc:spChg chg="mod">
          <ac:chgData name="Fu, Qiang" userId="cd39a8ac-ebbf-45f8-b949-2694965de25d" providerId="ADAL" clId="{9365327D-A491-9F46-8EB9-0804361ABED6}" dt="2023-10-15T19:11:16.870" v="2240" actId="14100"/>
          <ac:spMkLst>
            <pc:docMk/>
            <pc:sldMk cId="2607867903" sldId="3610"/>
            <ac:spMk id="8" creationId="{1B734265-18E7-256A-F892-B71BF5A53DA9}"/>
          </ac:spMkLst>
        </pc:spChg>
        <pc:picChg chg="add mod">
          <ac:chgData name="Fu, Qiang" userId="cd39a8ac-ebbf-45f8-b949-2694965de25d" providerId="ADAL" clId="{9365327D-A491-9F46-8EB9-0804361ABED6}" dt="2023-10-15T19:11:52.823" v="2250" actId="1076"/>
          <ac:picMkLst>
            <pc:docMk/>
            <pc:sldMk cId="2607867903" sldId="3610"/>
            <ac:picMk id="4" creationId="{64D441B2-ED39-3E8B-EB1B-CFB9A90B0B0F}"/>
          </ac:picMkLst>
        </pc:picChg>
        <pc:picChg chg="mod">
          <ac:chgData name="Fu, Qiang" userId="cd39a8ac-ebbf-45f8-b949-2694965de25d" providerId="ADAL" clId="{9365327D-A491-9F46-8EB9-0804361ABED6}" dt="2023-10-15T19:11:44.067" v="2246" actId="14100"/>
          <ac:picMkLst>
            <pc:docMk/>
            <pc:sldMk cId="2607867903" sldId="3610"/>
            <ac:picMk id="6" creationId="{0B972E14-9F94-D503-3815-E0B601F937D0}"/>
          </ac:picMkLst>
        </pc:picChg>
        <pc:picChg chg="mod">
          <ac:chgData name="Fu, Qiang" userId="cd39a8ac-ebbf-45f8-b949-2694965de25d" providerId="ADAL" clId="{9365327D-A491-9F46-8EB9-0804361ABED6}" dt="2023-10-15T19:11:46.125" v="2247" actId="1076"/>
          <ac:picMkLst>
            <pc:docMk/>
            <pc:sldMk cId="2607867903" sldId="3610"/>
            <ac:picMk id="7" creationId="{A3F4D848-811C-4142-EF49-D037DC18F982}"/>
          </ac:picMkLst>
        </pc:picChg>
      </pc:sldChg>
    </pc:docChg>
  </pc:docChgLst>
  <pc:docChgLst>
    <pc:chgData name="edoleh@udel.edu" userId="S::urn:spo:guest#edoleh@udel.edu::" providerId="AD" clId="Web-{27C27D0C-072A-836F-02FC-79FD3BCB0A8B}"/>
    <pc:docChg chg="addSld modSld">
      <pc:chgData name="edoleh@udel.edu" userId="S::urn:spo:guest#edoleh@udel.edu::" providerId="AD" clId="Web-{27C27D0C-072A-836F-02FC-79FD3BCB0A8B}" dt="2023-04-16T14:21:40.302" v="110" actId="20577"/>
      <pc:docMkLst>
        <pc:docMk/>
      </pc:docMkLst>
      <pc:sldChg chg="addSp modSp">
        <pc:chgData name="edoleh@udel.edu" userId="S::urn:spo:guest#edoleh@udel.edu::" providerId="AD" clId="Web-{27C27D0C-072A-836F-02FC-79FD3BCB0A8B}" dt="2023-04-16T14:00:40.937" v="81" actId="20577"/>
        <pc:sldMkLst>
          <pc:docMk/>
          <pc:sldMk cId="660118124" sldId="3491"/>
        </pc:sldMkLst>
        <pc:spChg chg="add mod">
          <ac:chgData name="edoleh@udel.edu" userId="S::urn:spo:guest#edoleh@udel.edu::" providerId="AD" clId="Web-{27C27D0C-072A-836F-02FC-79FD3BCB0A8B}" dt="2023-04-16T14:00:40.937" v="81" actId="20577"/>
          <ac:spMkLst>
            <pc:docMk/>
            <pc:sldMk cId="660118124" sldId="3491"/>
            <ac:spMk id="3" creationId="{FA98F951-AC7B-BD2E-9F11-038576C483C9}"/>
          </ac:spMkLst>
        </pc:spChg>
        <pc:graphicFrameChg chg="mod modGraphic">
          <ac:chgData name="edoleh@udel.edu" userId="S::urn:spo:guest#edoleh@udel.edu::" providerId="AD" clId="Web-{27C27D0C-072A-836F-02FC-79FD3BCB0A8B}" dt="2023-04-16T14:00:20.045" v="65"/>
          <ac:graphicFrameMkLst>
            <pc:docMk/>
            <pc:sldMk cId="660118124" sldId="3491"/>
            <ac:graphicFrameMk id="2" creationId="{F012FDCD-0270-B30D-EBFC-2030CC5CB67B}"/>
          </ac:graphicFrameMkLst>
        </pc:graphicFrameChg>
      </pc:sldChg>
      <pc:sldChg chg="modSp">
        <pc:chgData name="edoleh@udel.edu" userId="S::urn:spo:guest#edoleh@udel.edu::" providerId="AD" clId="Web-{27C27D0C-072A-836F-02FC-79FD3BCB0A8B}" dt="2023-04-16T14:20:30.751" v="97" actId="20577"/>
        <pc:sldMkLst>
          <pc:docMk/>
          <pc:sldMk cId="1413896537" sldId="3497"/>
        </pc:sldMkLst>
        <pc:spChg chg="mod">
          <ac:chgData name="edoleh@udel.edu" userId="S::urn:spo:guest#edoleh@udel.edu::" providerId="AD" clId="Web-{27C27D0C-072A-836F-02FC-79FD3BCB0A8B}" dt="2023-04-16T14:20:30.751" v="97" actId="20577"/>
          <ac:spMkLst>
            <pc:docMk/>
            <pc:sldMk cId="1413896537" sldId="3497"/>
            <ac:spMk id="2" creationId="{A5741044-76D3-E33F-D348-3F29C72D840E}"/>
          </ac:spMkLst>
        </pc:spChg>
      </pc:sldChg>
      <pc:sldChg chg="modSp">
        <pc:chgData name="edoleh@udel.edu" userId="S::urn:spo:guest#edoleh@udel.edu::" providerId="AD" clId="Web-{27C27D0C-072A-836F-02FC-79FD3BCB0A8B}" dt="2023-04-16T14:02:34.226" v="91" actId="20577"/>
        <pc:sldMkLst>
          <pc:docMk/>
          <pc:sldMk cId="1134312995" sldId="3498"/>
        </pc:sldMkLst>
        <pc:spChg chg="mod">
          <ac:chgData name="edoleh@udel.edu" userId="S::urn:spo:guest#edoleh@udel.edu::" providerId="AD" clId="Web-{27C27D0C-072A-836F-02FC-79FD3BCB0A8B}" dt="2023-04-16T14:02:34.226" v="91" actId="20577"/>
          <ac:spMkLst>
            <pc:docMk/>
            <pc:sldMk cId="1134312995" sldId="3498"/>
            <ac:spMk id="2" creationId="{A5741044-76D3-E33F-D348-3F29C72D840E}"/>
          </ac:spMkLst>
        </pc:spChg>
      </pc:sldChg>
      <pc:sldChg chg="modSp">
        <pc:chgData name="edoleh@udel.edu" userId="S::urn:spo:guest#edoleh@udel.edu::" providerId="AD" clId="Web-{27C27D0C-072A-836F-02FC-79FD3BCB0A8B}" dt="2023-04-16T14:01:00.282" v="82" actId="1076"/>
        <pc:sldMkLst>
          <pc:docMk/>
          <pc:sldMk cId="3305314999" sldId="3499"/>
        </pc:sldMkLst>
        <pc:spChg chg="mod">
          <ac:chgData name="edoleh@udel.edu" userId="S::urn:spo:guest#edoleh@udel.edu::" providerId="AD" clId="Web-{27C27D0C-072A-836F-02FC-79FD3BCB0A8B}" dt="2023-04-16T14:01:00.282" v="82" actId="1076"/>
          <ac:spMkLst>
            <pc:docMk/>
            <pc:sldMk cId="3305314999" sldId="3499"/>
            <ac:spMk id="2" creationId="{A5741044-76D3-E33F-D348-3F29C72D840E}"/>
          </ac:spMkLst>
        </pc:spChg>
      </pc:sldChg>
      <pc:sldChg chg="addSp delSp modSp add replId addAnim delAnim">
        <pc:chgData name="edoleh@udel.edu" userId="S::urn:spo:guest#edoleh@udel.edu::" providerId="AD" clId="Web-{27C27D0C-072A-836F-02FC-79FD3BCB0A8B}" dt="2023-04-16T14:21:40.302" v="110" actId="20577"/>
        <pc:sldMkLst>
          <pc:docMk/>
          <pc:sldMk cId="2109516403" sldId="3501"/>
        </pc:sldMkLst>
        <pc:spChg chg="mod">
          <ac:chgData name="edoleh@udel.edu" userId="S::urn:spo:guest#edoleh@udel.edu::" providerId="AD" clId="Web-{27C27D0C-072A-836F-02FC-79FD3BCB0A8B}" dt="2023-04-16T14:21:40.302" v="110" actId="20577"/>
          <ac:spMkLst>
            <pc:docMk/>
            <pc:sldMk cId="2109516403" sldId="3501"/>
            <ac:spMk id="2" creationId="{A5741044-76D3-E33F-D348-3F29C72D840E}"/>
          </ac:spMkLst>
        </pc:spChg>
        <pc:spChg chg="add mod">
          <ac:chgData name="edoleh@udel.edu" userId="S::urn:spo:guest#edoleh@udel.edu::" providerId="AD" clId="Web-{27C27D0C-072A-836F-02FC-79FD3BCB0A8B}" dt="2023-04-16T14:21:19.473" v="104" actId="1076"/>
          <ac:spMkLst>
            <pc:docMk/>
            <pc:sldMk cId="2109516403" sldId="3501"/>
            <ac:spMk id="4" creationId="{20ACD900-645E-A8F6-AF79-3A1A70A5AC7F}"/>
          </ac:spMkLst>
        </pc:spChg>
        <pc:spChg chg="del">
          <ac:chgData name="edoleh@udel.edu" userId="S::urn:spo:guest#edoleh@udel.edu::" providerId="AD" clId="Web-{27C27D0C-072A-836F-02FC-79FD3BCB0A8B}" dt="2023-04-16T14:20:58.534" v="99"/>
          <ac:spMkLst>
            <pc:docMk/>
            <pc:sldMk cId="2109516403" sldId="3501"/>
            <ac:spMk id="8" creationId="{AD43670B-3D64-77A0-5A2E-F9D94276DBAA}"/>
          </ac:spMkLst>
        </pc:spChg>
        <pc:spChg chg="del">
          <ac:chgData name="edoleh@udel.edu" userId="S::urn:spo:guest#edoleh@udel.edu::" providerId="AD" clId="Web-{27C27D0C-072A-836F-02FC-79FD3BCB0A8B}" dt="2023-04-16T14:21:00.315" v="100"/>
          <ac:spMkLst>
            <pc:docMk/>
            <pc:sldMk cId="2109516403" sldId="3501"/>
            <ac:spMk id="9" creationId="{6F9D24D5-4EBD-D30A-DCB3-26AC434081F2}"/>
          </ac:spMkLst>
        </pc:spChg>
      </pc:sldChg>
    </pc:docChg>
  </pc:docChgLst>
  <pc:docChgLst>
    <pc:chgData name="Fu, Qiang" userId="cd39a8ac-ebbf-45f8-b949-2694965de25d" providerId="ADAL" clId="{0A0E3794-7B50-0241-A045-1F3520E1A47A}"/>
    <pc:docChg chg="undo custSel addSld delSld modSld sldOrd">
      <pc:chgData name="Fu, Qiang" userId="cd39a8ac-ebbf-45f8-b949-2694965de25d" providerId="ADAL" clId="{0A0E3794-7B50-0241-A045-1F3520E1A47A}" dt="2023-08-21T14:11:28.605" v="1066" actId="20577"/>
      <pc:docMkLst>
        <pc:docMk/>
      </pc:docMkLst>
      <pc:sldChg chg="modSp mod">
        <pc:chgData name="Fu, Qiang" userId="cd39a8ac-ebbf-45f8-b949-2694965de25d" providerId="ADAL" clId="{0A0E3794-7B50-0241-A045-1F3520E1A47A}" dt="2023-08-18T15:14:10.844" v="859" actId="20577"/>
        <pc:sldMkLst>
          <pc:docMk/>
          <pc:sldMk cId="2049175137" sldId="3477"/>
        </pc:sldMkLst>
        <pc:spChg chg="mod">
          <ac:chgData name="Fu, Qiang" userId="cd39a8ac-ebbf-45f8-b949-2694965de25d" providerId="ADAL" clId="{0A0E3794-7B50-0241-A045-1F3520E1A47A}" dt="2023-08-18T15:14:10.844" v="859" actId="20577"/>
          <ac:spMkLst>
            <pc:docMk/>
            <pc:sldMk cId="2049175137" sldId="3477"/>
            <ac:spMk id="3" creationId="{87D2D120-3BB7-68B9-9339-48B0E6DBF2B9}"/>
          </ac:spMkLst>
        </pc:spChg>
      </pc:sldChg>
      <pc:sldChg chg="del">
        <pc:chgData name="Fu, Qiang" userId="cd39a8ac-ebbf-45f8-b949-2694965de25d" providerId="ADAL" clId="{0A0E3794-7B50-0241-A045-1F3520E1A47A}" dt="2023-08-18T14:15:57.093" v="0" actId="2696"/>
        <pc:sldMkLst>
          <pc:docMk/>
          <pc:sldMk cId="1540046672" sldId="3548"/>
        </pc:sldMkLst>
      </pc:sldChg>
      <pc:sldChg chg="add del">
        <pc:chgData name="Fu, Qiang" userId="cd39a8ac-ebbf-45f8-b949-2694965de25d" providerId="ADAL" clId="{0A0E3794-7B50-0241-A045-1F3520E1A47A}" dt="2023-08-18T14:17:30.626" v="1"/>
        <pc:sldMkLst>
          <pc:docMk/>
          <pc:sldMk cId="1945603721" sldId="3549"/>
        </pc:sldMkLst>
      </pc:sldChg>
      <pc:sldChg chg="add del">
        <pc:chgData name="Fu, Qiang" userId="cd39a8ac-ebbf-45f8-b949-2694965de25d" providerId="ADAL" clId="{0A0E3794-7B50-0241-A045-1F3520E1A47A}" dt="2023-08-18T14:17:30.626" v="1"/>
        <pc:sldMkLst>
          <pc:docMk/>
          <pc:sldMk cId="66702755" sldId="3554"/>
        </pc:sldMkLst>
      </pc:sldChg>
      <pc:sldChg chg="del">
        <pc:chgData name="Fu, Qiang" userId="cd39a8ac-ebbf-45f8-b949-2694965de25d" providerId="ADAL" clId="{0A0E3794-7B50-0241-A045-1F3520E1A47A}" dt="2023-08-18T14:15:57.093" v="0" actId="2696"/>
        <pc:sldMkLst>
          <pc:docMk/>
          <pc:sldMk cId="881826100" sldId="3562"/>
        </pc:sldMkLst>
      </pc:sldChg>
      <pc:sldChg chg="add">
        <pc:chgData name="Fu, Qiang" userId="cd39a8ac-ebbf-45f8-b949-2694965de25d" providerId="ADAL" clId="{0A0E3794-7B50-0241-A045-1F3520E1A47A}" dt="2023-08-18T14:17:30.626" v="1"/>
        <pc:sldMkLst>
          <pc:docMk/>
          <pc:sldMk cId="2501157377" sldId="3564"/>
        </pc:sldMkLst>
      </pc:sldChg>
      <pc:sldChg chg="del">
        <pc:chgData name="Fu, Qiang" userId="cd39a8ac-ebbf-45f8-b949-2694965de25d" providerId="ADAL" clId="{0A0E3794-7B50-0241-A045-1F3520E1A47A}" dt="2023-08-18T14:15:57.093" v="0" actId="2696"/>
        <pc:sldMkLst>
          <pc:docMk/>
          <pc:sldMk cId="4139213732" sldId="3564"/>
        </pc:sldMkLst>
      </pc:sldChg>
      <pc:sldChg chg="del">
        <pc:chgData name="Fu, Qiang" userId="cd39a8ac-ebbf-45f8-b949-2694965de25d" providerId="ADAL" clId="{0A0E3794-7B50-0241-A045-1F3520E1A47A}" dt="2023-08-18T14:15:57.093" v="0" actId="2696"/>
        <pc:sldMkLst>
          <pc:docMk/>
          <pc:sldMk cId="3985121424" sldId="3565"/>
        </pc:sldMkLst>
      </pc:sldChg>
      <pc:sldChg chg="add">
        <pc:chgData name="Fu, Qiang" userId="cd39a8ac-ebbf-45f8-b949-2694965de25d" providerId="ADAL" clId="{0A0E3794-7B50-0241-A045-1F3520E1A47A}" dt="2023-08-18T14:17:30.626" v="1"/>
        <pc:sldMkLst>
          <pc:docMk/>
          <pc:sldMk cId="4139213732" sldId="3565"/>
        </pc:sldMkLst>
      </pc:sldChg>
      <pc:sldChg chg="modSp mod">
        <pc:chgData name="Fu, Qiang" userId="cd39a8ac-ebbf-45f8-b949-2694965de25d" providerId="ADAL" clId="{0A0E3794-7B50-0241-A045-1F3520E1A47A}" dt="2023-08-18T15:16:00.340" v="894" actId="20577"/>
        <pc:sldMkLst>
          <pc:docMk/>
          <pc:sldMk cId="2915478424" sldId="3566"/>
        </pc:sldMkLst>
        <pc:spChg chg="mod">
          <ac:chgData name="Fu, Qiang" userId="cd39a8ac-ebbf-45f8-b949-2694965de25d" providerId="ADAL" clId="{0A0E3794-7B50-0241-A045-1F3520E1A47A}" dt="2023-08-18T15:16:00.340" v="894" actId="20577"/>
          <ac:spMkLst>
            <pc:docMk/>
            <pc:sldMk cId="2915478424" sldId="3566"/>
            <ac:spMk id="3" creationId="{C3C44718-7444-F47B-69CF-E3D132340A10}"/>
          </ac:spMkLst>
        </pc:spChg>
      </pc:sldChg>
      <pc:sldChg chg="del">
        <pc:chgData name="Fu, Qiang" userId="cd39a8ac-ebbf-45f8-b949-2694965de25d" providerId="ADAL" clId="{0A0E3794-7B50-0241-A045-1F3520E1A47A}" dt="2023-08-18T14:17:56.475" v="2" actId="2696"/>
        <pc:sldMkLst>
          <pc:docMk/>
          <pc:sldMk cId="1564913319" sldId="3567"/>
        </pc:sldMkLst>
      </pc:sldChg>
      <pc:sldChg chg="add">
        <pc:chgData name="Fu, Qiang" userId="cd39a8ac-ebbf-45f8-b949-2694965de25d" providerId="ADAL" clId="{0A0E3794-7B50-0241-A045-1F3520E1A47A}" dt="2023-08-18T14:17:30.626" v="1"/>
        <pc:sldMkLst>
          <pc:docMk/>
          <pc:sldMk cId="4072360406" sldId="3570"/>
        </pc:sldMkLst>
      </pc:sldChg>
      <pc:sldChg chg="modSp add mod ord">
        <pc:chgData name="Fu, Qiang" userId="cd39a8ac-ebbf-45f8-b949-2694965de25d" providerId="ADAL" clId="{0A0E3794-7B50-0241-A045-1F3520E1A47A}" dt="2023-08-20T15:08:34.744" v="964" actId="108"/>
        <pc:sldMkLst>
          <pc:docMk/>
          <pc:sldMk cId="993887108" sldId="3571"/>
        </pc:sldMkLst>
        <pc:spChg chg="mod">
          <ac:chgData name="Fu, Qiang" userId="cd39a8ac-ebbf-45f8-b949-2694965de25d" providerId="ADAL" clId="{0A0E3794-7B50-0241-A045-1F3520E1A47A}" dt="2023-08-20T15:08:34.744" v="964" actId="108"/>
          <ac:spMkLst>
            <pc:docMk/>
            <pc:sldMk cId="993887108" sldId="3571"/>
            <ac:spMk id="19" creationId="{77412D9C-4C95-E273-E509-980554A9F0B0}"/>
          </ac:spMkLst>
        </pc:spChg>
        <pc:spChg chg="mod">
          <ac:chgData name="Fu, Qiang" userId="cd39a8ac-ebbf-45f8-b949-2694965de25d" providerId="ADAL" clId="{0A0E3794-7B50-0241-A045-1F3520E1A47A}" dt="2023-08-18T14:19:32.986" v="3" actId="1076"/>
          <ac:spMkLst>
            <pc:docMk/>
            <pc:sldMk cId="993887108" sldId="3571"/>
            <ac:spMk id="36" creationId="{33962152-29FD-020C-DA97-1F555E224DEA}"/>
          </ac:spMkLst>
        </pc:spChg>
      </pc:sldChg>
      <pc:sldChg chg="add">
        <pc:chgData name="Fu, Qiang" userId="cd39a8ac-ebbf-45f8-b949-2694965de25d" providerId="ADAL" clId="{0A0E3794-7B50-0241-A045-1F3520E1A47A}" dt="2023-08-18T14:17:30.626" v="1"/>
        <pc:sldMkLst>
          <pc:docMk/>
          <pc:sldMk cId="3716843391" sldId="3573"/>
        </pc:sldMkLst>
      </pc:sldChg>
      <pc:sldChg chg="add">
        <pc:chgData name="Fu, Qiang" userId="cd39a8ac-ebbf-45f8-b949-2694965de25d" providerId="ADAL" clId="{0A0E3794-7B50-0241-A045-1F3520E1A47A}" dt="2023-08-18T14:17:30.626" v="1"/>
        <pc:sldMkLst>
          <pc:docMk/>
          <pc:sldMk cId="3884828748" sldId="3576"/>
        </pc:sldMkLst>
      </pc:sldChg>
      <pc:sldChg chg="add">
        <pc:chgData name="Fu, Qiang" userId="cd39a8ac-ebbf-45f8-b949-2694965de25d" providerId="ADAL" clId="{0A0E3794-7B50-0241-A045-1F3520E1A47A}" dt="2023-08-18T14:17:30.626" v="1"/>
        <pc:sldMkLst>
          <pc:docMk/>
          <pc:sldMk cId="3048230339" sldId="3579"/>
        </pc:sldMkLst>
      </pc:sldChg>
      <pc:sldChg chg="modSp add del mod">
        <pc:chgData name="Fu, Qiang" userId="cd39a8ac-ebbf-45f8-b949-2694965de25d" providerId="ADAL" clId="{0A0E3794-7B50-0241-A045-1F3520E1A47A}" dt="2023-08-18T15:17:45.088" v="930" actId="2696"/>
        <pc:sldMkLst>
          <pc:docMk/>
          <pc:sldMk cId="2468545521" sldId="3582"/>
        </pc:sldMkLst>
        <pc:spChg chg="mod">
          <ac:chgData name="Fu, Qiang" userId="cd39a8ac-ebbf-45f8-b949-2694965de25d" providerId="ADAL" clId="{0A0E3794-7B50-0241-A045-1F3520E1A47A}" dt="2023-08-18T15:16:27.578" v="922" actId="14100"/>
          <ac:spMkLst>
            <pc:docMk/>
            <pc:sldMk cId="2468545521" sldId="3582"/>
            <ac:spMk id="3" creationId="{C3C44718-7444-F47B-69CF-E3D132340A10}"/>
          </ac:spMkLst>
        </pc:spChg>
      </pc:sldChg>
      <pc:sldChg chg="add">
        <pc:chgData name="Fu, Qiang" userId="cd39a8ac-ebbf-45f8-b949-2694965de25d" providerId="ADAL" clId="{0A0E3794-7B50-0241-A045-1F3520E1A47A}" dt="2023-08-18T14:17:30.626" v="1"/>
        <pc:sldMkLst>
          <pc:docMk/>
          <pc:sldMk cId="820598532" sldId="3583"/>
        </pc:sldMkLst>
      </pc:sldChg>
      <pc:sldChg chg="addSp delSp modSp add mod">
        <pc:chgData name="Fu, Qiang" userId="cd39a8ac-ebbf-45f8-b949-2694965de25d" providerId="ADAL" clId="{0A0E3794-7B50-0241-A045-1F3520E1A47A}" dt="2023-08-21T14:11:28.605" v="1066" actId="20577"/>
        <pc:sldMkLst>
          <pc:docMk/>
          <pc:sldMk cId="1328647782" sldId="3584"/>
        </pc:sldMkLst>
        <pc:spChg chg="add mod">
          <ac:chgData name="Fu, Qiang" userId="cd39a8ac-ebbf-45f8-b949-2694965de25d" providerId="ADAL" clId="{0A0E3794-7B50-0241-A045-1F3520E1A47A}" dt="2023-08-18T15:02:08.301" v="309" actId="14100"/>
          <ac:spMkLst>
            <pc:docMk/>
            <pc:sldMk cId="1328647782" sldId="3584"/>
            <ac:spMk id="3" creationId="{395844BE-3C52-E851-8987-005A69BEC593}"/>
          </ac:spMkLst>
        </pc:spChg>
        <pc:spChg chg="add mod">
          <ac:chgData name="Fu, Qiang" userId="cd39a8ac-ebbf-45f8-b949-2694965de25d" providerId="ADAL" clId="{0A0E3794-7B50-0241-A045-1F3520E1A47A}" dt="2023-08-18T15:02:00.958" v="308" actId="1076"/>
          <ac:spMkLst>
            <pc:docMk/>
            <pc:sldMk cId="1328647782" sldId="3584"/>
            <ac:spMk id="4" creationId="{FF041102-3762-7337-FF8C-83B8D32F230D}"/>
          </ac:spMkLst>
        </pc:spChg>
        <pc:spChg chg="add mod">
          <ac:chgData name="Fu, Qiang" userId="cd39a8ac-ebbf-45f8-b949-2694965de25d" providerId="ADAL" clId="{0A0E3794-7B50-0241-A045-1F3520E1A47A}" dt="2023-08-18T15:06:22.430" v="619" actId="1038"/>
          <ac:spMkLst>
            <pc:docMk/>
            <pc:sldMk cId="1328647782" sldId="3584"/>
            <ac:spMk id="6" creationId="{1F1AF867-F695-7177-5B55-1DEAB46747D8}"/>
          </ac:spMkLst>
        </pc:spChg>
        <pc:spChg chg="del mod">
          <ac:chgData name="Fu, Qiang" userId="cd39a8ac-ebbf-45f8-b949-2694965de25d" providerId="ADAL" clId="{0A0E3794-7B50-0241-A045-1F3520E1A47A}" dt="2023-08-18T15:01:27.013" v="296" actId="478"/>
          <ac:spMkLst>
            <pc:docMk/>
            <pc:sldMk cId="1328647782" sldId="3584"/>
            <ac:spMk id="9" creationId="{56FED3BF-A562-7E98-D907-3A0E61C2CC04}"/>
          </ac:spMkLst>
        </pc:spChg>
        <pc:spChg chg="mod">
          <ac:chgData name="Fu, Qiang" userId="cd39a8ac-ebbf-45f8-b949-2694965de25d" providerId="ADAL" clId="{0A0E3794-7B50-0241-A045-1F3520E1A47A}" dt="2023-08-18T15:14:50.893" v="880" actId="20577"/>
          <ac:spMkLst>
            <pc:docMk/>
            <pc:sldMk cId="1328647782" sldId="3584"/>
            <ac:spMk id="14" creationId="{F6B3CBB4-EB40-85BF-4A5F-EC5F26094DAB}"/>
          </ac:spMkLst>
        </pc:spChg>
        <pc:spChg chg="mod">
          <ac:chgData name="Fu, Qiang" userId="cd39a8ac-ebbf-45f8-b949-2694965de25d" providerId="ADAL" clId="{0A0E3794-7B50-0241-A045-1F3520E1A47A}" dt="2023-08-18T15:13:15.778" v="845" actId="20577"/>
          <ac:spMkLst>
            <pc:docMk/>
            <pc:sldMk cId="1328647782" sldId="3584"/>
            <ac:spMk id="17" creationId="{1B05056E-A796-03E0-5BBB-CB222A73A9A8}"/>
          </ac:spMkLst>
        </pc:spChg>
        <pc:spChg chg="add mod">
          <ac:chgData name="Fu, Qiang" userId="cd39a8ac-ebbf-45f8-b949-2694965de25d" providerId="ADAL" clId="{0A0E3794-7B50-0241-A045-1F3520E1A47A}" dt="2023-08-21T14:11:22.881" v="1063" actId="20577"/>
          <ac:spMkLst>
            <pc:docMk/>
            <pc:sldMk cId="1328647782" sldId="3584"/>
            <ac:spMk id="21" creationId="{D201694B-CE45-2F5A-186C-2246A5CF89BC}"/>
          </ac:spMkLst>
        </pc:spChg>
        <pc:spChg chg="add mod">
          <ac:chgData name="Fu, Qiang" userId="cd39a8ac-ebbf-45f8-b949-2694965de25d" providerId="ADAL" clId="{0A0E3794-7B50-0241-A045-1F3520E1A47A}" dt="2023-08-21T14:11:28.605" v="1066" actId="20577"/>
          <ac:spMkLst>
            <pc:docMk/>
            <pc:sldMk cId="1328647782" sldId="3584"/>
            <ac:spMk id="23" creationId="{AF2B8F4A-BE90-3843-4833-321C046AF4F1}"/>
          </ac:spMkLst>
        </pc:spChg>
        <pc:spChg chg="add mod">
          <ac:chgData name="Fu, Qiang" userId="cd39a8ac-ebbf-45f8-b949-2694965de25d" providerId="ADAL" clId="{0A0E3794-7B50-0241-A045-1F3520E1A47A}" dt="2023-08-18T15:11:10.039" v="761" actId="20577"/>
          <ac:spMkLst>
            <pc:docMk/>
            <pc:sldMk cId="1328647782" sldId="3584"/>
            <ac:spMk id="24" creationId="{E904C095-7175-B753-9E35-44ADE41BA9E4}"/>
          </ac:spMkLst>
        </pc:spChg>
        <pc:spChg chg="add mod">
          <ac:chgData name="Fu, Qiang" userId="cd39a8ac-ebbf-45f8-b949-2694965de25d" providerId="ADAL" clId="{0A0E3794-7B50-0241-A045-1F3520E1A47A}" dt="2023-08-18T15:06:48.675" v="645" actId="1076"/>
          <ac:spMkLst>
            <pc:docMk/>
            <pc:sldMk cId="1328647782" sldId="3584"/>
            <ac:spMk id="25" creationId="{0257845F-0950-D2A4-2794-E9D7C0E4FECA}"/>
          </ac:spMkLst>
        </pc:spChg>
        <pc:spChg chg="add mod">
          <ac:chgData name="Fu, Qiang" userId="cd39a8ac-ebbf-45f8-b949-2694965de25d" providerId="ADAL" clId="{0A0E3794-7B50-0241-A045-1F3520E1A47A}" dt="2023-08-18T15:10:33.039" v="758" actId="1076"/>
          <ac:spMkLst>
            <pc:docMk/>
            <pc:sldMk cId="1328647782" sldId="3584"/>
            <ac:spMk id="30" creationId="{90387AF7-0DF7-26BC-5CD9-5A13802C3C76}"/>
          </ac:spMkLst>
        </pc:spChg>
        <pc:spChg chg="add mod">
          <ac:chgData name="Fu, Qiang" userId="cd39a8ac-ebbf-45f8-b949-2694965de25d" providerId="ADAL" clId="{0A0E3794-7B50-0241-A045-1F3520E1A47A}" dt="2023-08-20T15:11:10.295" v="1010" actId="20577"/>
          <ac:spMkLst>
            <pc:docMk/>
            <pc:sldMk cId="1328647782" sldId="3584"/>
            <ac:spMk id="31" creationId="{0A6A3A62-41F7-A57B-B237-38E3DF4E19C3}"/>
          </ac:spMkLst>
        </pc:spChg>
        <pc:spChg chg="mod">
          <ac:chgData name="Fu, Qiang" userId="cd39a8ac-ebbf-45f8-b949-2694965de25d" providerId="ADAL" clId="{0A0E3794-7B50-0241-A045-1F3520E1A47A}" dt="2023-08-18T15:15:05.751" v="881" actId="1076"/>
          <ac:spMkLst>
            <pc:docMk/>
            <pc:sldMk cId="1328647782" sldId="3584"/>
            <ac:spMk id="36" creationId="{33962152-29FD-020C-DA97-1F555E224DEA}"/>
          </ac:spMkLst>
        </pc:spChg>
        <pc:cxnChg chg="add mod">
          <ac:chgData name="Fu, Qiang" userId="cd39a8ac-ebbf-45f8-b949-2694965de25d" providerId="ADAL" clId="{0A0E3794-7B50-0241-A045-1F3520E1A47A}" dt="2023-08-18T15:06:22.430" v="619" actId="1038"/>
          <ac:cxnSpMkLst>
            <pc:docMk/>
            <pc:sldMk cId="1328647782" sldId="3584"/>
            <ac:cxnSpMk id="8" creationId="{3A880D98-B647-C43E-477D-93E6BD7BA93E}"/>
          </ac:cxnSpMkLst>
        </pc:cxnChg>
        <pc:cxnChg chg="add mod">
          <ac:chgData name="Fu, Qiang" userId="cd39a8ac-ebbf-45f8-b949-2694965de25d" providerId="ADAL" clId="{0A0E3794-7B50-0241-A045-1F3520E1A47A}" dt="2023-08-18T15:06:22.430" v="619" actId="1038"/>
          <ac:cxnSpMkLst>
            <pc:docMk/>
            <pc:sldMk cId="1328647782" sldId="3584"/>
            <ac:cxnSpMk id="11" creationId="{A59727FD-D449-01A5-B2E5-E62DF793FF0E}"/>
          </ac:cxnSpMkLst>
        </pc:cxnChg>
        <pc:cxnChg chg="add mod">
          <ac:chgData name="Fu, Qiang" userId="cd39a8ac-ebbf-45f8-b949-2694965de25d" providerId="ADAL" clId="{0A0E3794-7B50-0241-A045-1F3520E1A47A}" dt="2023-08-18T15:02:18.734" v="314" actId="1076"/>
          <ac:cxnSpMkLst>
            <pc:docMk/>
            <pc:sldMk cId="1328647782" sldId="3584"/>
            <ac:cxnSpMk id="19" creationId="{DC787E91-F4A0-8566-B3B2-D4B9680C0E61}"/>
          </ac:cxnSpMkLst>
        </pc:cxnChg>
        <pc:cxnChg chg="add mod">
          <ac:chgData name="Fu, Qiang" userId="cd39a8ac-ebbf-45f8-b949-2694965de25d" providerId="ADAL" clId="{0A0E3794-7B50-0241-A045-1F3520E1A47A}" dt="2023-08-18T15:03:51.527" v="468" actId="1076"/>
          <ac:cxnSpMkLst>
            <pc:docMk/>
            <pc:sldMk cId="1328647782" sldId="3584"/>
            <ac:cxnSpMk id="22" creationId="{E3384A5E-B3B7-B38F-F6B5-24429C3B2F41}"/>
          </ac:cxnSpMkLst>
        </pc:cxnChg>
        <pc:cxnChg chg="add mod">
          <ac:chgData name="Fu, Qiang" userId="cd39a8ac-ebbf-45f8-b949-2694965de25d" providerId="ADAL" clId="{0A0E3794-7B50-0241-A045-1F3520E1A47A}" dt="2023-08-18T15:06:48.675" v="645" actId="1076"/>
          <ac:cxnSpMkLst>
            <pc:docMk/>
            <pc:sldMk cId="1328647782" sldId="3584"/>
            <ac:cxnSpMk id="26" creationId="{25E6AC31-F326-7016-2760-A5A4FF252F89}"/>
          </ac:cxnSpMkLst>
        </pc:cxnChg>
        <pc:cxnChg chg="add mod">
          <ac:chgData name="Fu, Qiang" userId="cd39a8ac-ebbf-45f8-b949-2694965de25d" providerId="ADAL" clId="{0A0E3794-7B50-0241-A045-1F3520E1A47A}" dt="2023-08-18T15:06:31.063" v="637" actId="1035"/>
          <ac:cxnSpMkLst>
            <pc:docMk/>
            <pc:sldMk cId="1328647782" sldId="3584"/>
            <ac:cxnSpMk id="27" creationId="{4D67303C-26A7-0FA1-59DD-DCECAF31402E}"/>
          </ac:cxnSpMkLst>
        </pc:cxnChg>
      </pc:sldChg>
      <pc:sldChg chg="addSp delSp modSp add mod">
        <pc:chgData name="Fu, Qiang" userId="cd39a8ac-ebbf-45f8-b949-2694965de25d" providerId="ADAL" clId="{0A0E3794-7B50-0241-A045-1F3520E1A47A}" dt="2023-08-20T15:10:07.210" v="1001" actId="14100"/>
        <pc:sldMkLst>
          <pc:docMk/>
          <pc:sldMk cId="3000155926" sldId="3585"/>
        </pc:sldMkLst>
        <pc:spChg chg="add mod">
          <ac:chgData name="Fu, Qiang" userId="cd39a8ac-ebbf-45f8-b949-2694965de25d" providerId="ADAL" clId="{0A0E3794-7B50-0241-A045-1F3520E1A47A}" dt="2023-08-20T15:10:07.210" v="1001" actId="14100"/>
          <ac:spMkLst>
            <pc:docMk/>
            <pc:sldMk cId="3000155926" sldId="3585"/>
            <ac:spMk id="4" creationId="{BEE1ED93-7AF2-FCF2-1C70-A462695CB894}"/>
          </ac:spMkLst>
        </pc:spChg>
        <pc:spChg chg="del">
          <ac:chgData name="Fu, Qiang" userId="cd39a8ac-ebbf-45f8-b949-2694965de25d" providerId="ADAL" clId="{0A0E3794-7B50-0241-A045-1F3520E1A47A}" dt="2023-08-18T14:20:54.314" v="7" actId="478"/>
          <ac:spMkLst>
            <pc:docMk/>
            <pc:sldMk cId="3000155926" sldId="3585"/>
            <ac:spMk id="12" creationId="{28729883-E9CF-89E9-8995-48CADD2AA2AF}"/>
          </ac:spMkLst>
        </pc:spChg>
        <pc:spChg chg="del">
          <ac:chgData name="Fu, Qiang" userId="cd39a8ac-ebbf-45f8-b949-2694965de25d" providerId="ADAL" clId="{0A0E3794-7B50-0241-A045-1F3520E1A47A}" dt="2023-08-18T14:20:54.314" v="7" actId="478"/>
          <ac:spMkLst>
            <pc:docMk/>
            <pc:sldMk cId="3000155926" sldId="3585"/>
            <ac:spMk id="15" creationId="{91D19FD2-BD5B-F449-8CAA-0F2F7982A335}"/>
          </ac:spMkLst>
        </pc:spChg>
        <pc:spChg chg="del">
          <ac:chgData name="Fu, Qiang" userId="cd39a8ac-ebbf-45f8-b949-2694965de25d" providerId="ADAL" clId="{0A0E3794-7B50-0241-A045-1F3520E1A47A}" dt="2023-08-18T14:20:56.538" v="8" actId="478"/>
          <ac:spMkLst>
            <pc:docMk/>
            <pc:sldMk cId="3000155926" sldId="3585"/>
            <ac:spMk id="19" creationId="{77412D9C-4C95-E273-E509-980554A9F0B0}"/>
          </ac:spMkLst>
        </pc:spChg>
        <pc:spChg chg="mod">
          <ac:chgData name="Fu, Qiang" userId="cd39a8ac-ebbf-45f8-b949-2694965de25d" providerId="ADAL" clId="{0A0E3794-7B50-0241-A045-1F3520E1A47A}" dt="2023-08-18T14:25:21.565" v="25" actId="1076"/>
          <ac:spMkLst>
            <pc:docMk/>
            <pc:sldMk cId="3000155926" sldId="3585"/>
            <ac:spMk id="36" creationId="{33962152-29FD-020C-DA97-1F555E224DEA}"/>
          </ac:spMkLst>
        </pc:spChg>
        <pc:graphicFrameChg chg="add mod modGraphic">
          <ac:chgData name="Fu, Qiang" userId="cd39a8ac-ebbf-45f8-b949-2694965de25d" providerId="ADAL" clId="{0A0E3794-7B50-0241-A045-1F3520E1A47A}" dt="2023-08-18T14:28:52.879" v="190" actId="255"/>
          <ac:graphicFrameMkLst>
            <pc:docMk/>
            <pc:sldMk cId="3000155926" sldId="3585"/>
            <ac:graphicFrameMk id="2" creationId="{477BB330-4533-8D9B-9448-9253608A3B9A}"/>
          </ac:graphicFrameMkLst>
        </pc:graphicFrameChg>
        <pc:graphicFrameChg chg="del">
          <ac:chgData name="Fu, Qiang" userId="cd39a8ac-ebbf-45f8-b949-2694965de25d" providerId="ADAL" clId="{0A0E3794-7B50-0241-A045-1F3520E1A47A}" dt="2023-08-18T14:20:54.314" v="7" actId="478"/>
          <ac:graphicFrameMkLst>
            <pc:docMk/>
            <pc:sldMk cId="3000155926" sldId="3585"/>
            <ac:graphicFrameMk id="3" creationId="{3773217C-C1EE-540A-3C33-5BBEDC725365}"/>
          </ac:graphicFrameMkLst>
        </pc:graphicFrameChg>
        <pc:cxnChg chg="del">
          <ac:chgData name="Fu, Qiang" userId="cd39a8ac-ebbf-45f8-b949-2694965de25d" providerId="ADAL" clId="{0A0E3794-7B50-0241-A045-1F3520E1A47A}" dt="2023-08-18T14:20:54.314" v="7" actId="478"/>
          <ac:cxnSpMkLst>
            <pc:docMk/>
            <pc:sldMk cId="3000155926" sldId="3585"/>
            <ac:cxnSpMk id="17" creationId="{27FCE482-E484-2E28-5A10-26BF64B2482E}"/>
          </ac:cxnSpMkLst>
        </pc:cxnChg>
        <pc:cxnChg chg="del">
          <ac:chgData name="Fu, Qiang" userId="cd39a8ac-ebbf-45f8-b949-2694965de25d" providerId="ADAL" clId="{0A0E3794-7B50-0241-A045-1F3520E1A47A}" dt="2023-08-18T14:20:54.314" v="7" actId="478"/>
          <ac:cxnSpMkLst>
            <pc:docMk/>
            <pc:sldMk cId="3000155926" sldId="3585"/>
            <ac:cxnSpMk id="18" creationId="{64AD2ACF-BA5E-F206-7C6A-688EDFB3F819}"/>
          </ac:cxnSpMkLst>
        </pc:cxnChg>
      </pc:sldChg>
      <pc:sldChg chg="modSp add mod">
        <pc:chgData name="Fu, Qiang" userId="cd39a8ac-ebbf-45f8-b949-2694965de25d" providerId="ADAL" clId="{0A0E3794-7B50-0241-A045-1F3520E1A47A}" dt="2023-08-18T15:18:03.893" v="950" actId="14100"/>
        <pc:sldMkLst>
          <pc:docMk/>
          <pc:sldMk cId="2288178257" sldId="3586"/>
        </pc:sldMkLst>
        <pc:spChg chg="mod">
          <ac:chgData name="Fu, Qiang" userId="cd39a8ac-ebbf-45f8-b949-2694965de25d" providerId="ADAL" clId="{0A0E3794-7B50-0241-A045-1F3520E1A47A}" dt="2023-08-18T15:18:03.893" v="950" actId="14100"/>
          <ac:spMkLst>
            <pc:docMk/>
            <pc:sldMk cId="2288178257" sldId="3586"/>
            <ac:spMk id="3" creationId="{C3C44718-7444-F47B-69CF-E3D132340A10}"/>
          </ac:spMkLst>
        </pc:spChg>
        <pc:spChg chg="mod">
          <ac:chgData name="Fu, Qiang" userId="cd39a8ac-ebbf-45f8-b949-2694965de25d" providerId="ADAL" clId="{0A0E3794-7B50-0241-A045-1F3520E1A47A}" dt="2023-08-18T15:17:37.991" v="929" actId="208"/>
          <ac:spMkLst>
            <pc:docMk/>
            <pc:sldMk cId="2288178257" sldId="3586"/>
            <ac:spMk id="6" creationId="{8B67B398-4F0A-85AF-E1C8-E0F522290D86}"/>
          </ac:spMkLst>
        </pc:spChg>
        <pc:spChg chg="mod">
          <ac:chgData name="Fu, Qiang" userId="cd39a8ac-ebbf-45f8-b949-2694965de25d" providerId="ADAL" clId="{0A0E3794-7B50-0241-A045-1F3520E1A47A}" dt="2023-08-18T15:17:31.234" v="927" actId="208"/>
          <ac:spMkLst>
            <pc:docMk/>
            <pc:sldMk cId="2288178257" sldId="3586"/>
            <ac:spMk id="12" creationId="{22C8649F-1C23-B770-E242-72B291E372D4}"/>
          </ac:spMkLst>
        </pc:spChg>
        <pc:graphicFrameChg chg="mod">
          <ac:chgData name="Fu, Qiang" userId="cd39a8ac-ebbf-45f8-b949-2694965de25d" providerId="ADAL" clId="{0A0E3794-7B50-0241-A045-1F3520E1A47A}" dt="2023-08-18T15:17:24.304" v="925" actId="208"/>
          <ac:graphicFrameMkLst>
            <pc:docMk/>
            <pc:sldMk cId="2288178257" sldId="3586"/>
            <ac:graphicFrameMk id="4" creationId="{82EBBCF6-6D46-1D6E-E121-503A270C8D26}"/>
          </ac:graphicFrameMkLst>
        </pc:graphicFrameChg>
      </pc:sldChg>
      <pc:sldChg chg="del">
        <pc:chgData name="Fu, Qiang" userId="cd39a8ac-ebbf-45f8-b949-2694965de25d" providerId="ADAL" clId="{0A0E3794-7B50-0241-A045-1F3520E1A47A}" dt="2023-08-18T21:30:21.764" v="957" actId="2696"/>
        <pc:sldMkLst>
          <pc:docMk/>
          <pc:sldMk cId="451795029" sldId="3587"/>
        </pc:sldMkLst>
      </pc:sldChg>
    </pc:docChg>
  </pc:docChgLst>
  <pc:docChgLst>
    <pc:chgData name="edoleh@udel.edu" userId="S::urn:spo:guest#edoleh@udel.edu::" providerId="AD" clId="Web-{0925630B-9D2F-F0A5-9B5C-26BCEC473C2C}"/>
    <pc:docChg chg="delSld modSld">
      <pc:chgData name="edoleh@udel.edu" userId="S::urn:spo:guest#edoleh@udel.edu::" providerId="AD" clId="Web-{0925630B-9D2F-F0A5-9B5C-26BCEC473C2C}" dt="2023-06-18T21:23:21.933" v="33"/>
      <pc:docMkLst>
        <pc:docMk/>
      </pc:docMkLst>
      <pc:sldChg chg="modSp">
        <pc:chgData name="edoleh@udel.edu" userId="S::urn:spo:guest#edoleh@udel.edu::" providerId="AD" clId="Web-{0925630B-9D2F-F0A5-9B5C-26BCEC473C2C}" dt="2023-06-18T21:16:03.737" v="27"/>
        <pc:sldMkLst>
          <pc:docMk/>
          <pc:sldMk cId="660118124" sldId="3491"/>
        </pc:sldMkLst>
        <pc:graphicFrameChg chg="mod modGraphic">
          <ac:chgData name="edoleh@udel.edu" userId="S::urn:spo:guest#edoleh@udel.edu::" providerId="AD" clId="Web-{0925630B-9D2F-F0A5-9B5C-26BCEC473C2C}" dt="2023-06-18T21:16:03.737" v="27"/>
          <ac:graphicFrameMkLst>
            <pc:docMk/>
            <pc:sldMk cId="660118124" sldId="3491"/>
            <ac:graphicFrameMk id="2" creationId="{F012FDCD-0270-B30D-EBFC-2030CC5CB67B}"/>
          </ac:graphicFrameMkLst>
        </pc:graphicFrameChg>
      </pc:sldChg>
      <pc:sldChg chg="modSp">
        <pc:chgData name="edoleh@udel.edu" userId="S::urn:spo:guest#edoleh@udel.edu::" providerId="AD" clId="Web-{0925630B-9D2F-F0A5-9B5C-26BCEC473C2C}" dt="2023-06-18T21:23:18.558" v="32" actId="20577"/>
        <pc:sldMkLst>
          <pc:docMk/>
          <pc:sldMk cId="3305314999" sldId="3499"/>
        </pc:sldMkLst>
        <pc:spChg chg="mod">
          <ac:chgData name="edoleh@udel.edu" userId="S::urn:spo:guest#edoleh@udel.edu::" providerId="AD" clId="Web-{0925630B-9D2F-F0A5-9B5C-26BCEC473C2C}" dt="2023-06-18T21:23:18.558" v="32" actId="20577"/>
          <ac:spMkLst>
            <pc:docMk/>
            <pc:sldMk cId="3305314999" sldId="3499"/>
            <ac:spMk id="2" creationId="{A5741044-76D3-E33F-D348-3F29C72D840E}"/>
          </ac:spMkLst>
        </pc:spChg>
      </pc:sldChg>
      <pc:sldChg chg="del">
        <pc:chgData name="edoleh@udel.edu" userId="S::urn:spo:guest#edoleh@udel.edu::" providerId="AD" clId="Web-{0925630B-9D2F-F0A5-9B5C-26BCEC473C2C}" dt="2023-06-18T21:22:49.291" v="28"/>
        <pc:sldMkLst>
          <pc:docMk/>
          <pc:sldMk cId="2771888231" sldId="3500"/>
        </pc:sldMkLst>
      </pc:sldChg>
      <pc:sldChg chg="del">
        <pc:chgData name="edoleh@udel.edu" userId="S::urn:spo:guest#edoleh@udel.edu::" providerId="AD" clId="Web-{0925630B-9D2F-F0A5-9B5C-26BCEC473C2C}" dt="2023-06-18T21:23:21.933" v="33"/>
        <pc:sldMkLst>
          <pc:docMk/>
          <pc:sldMk cId="2109516403" sldId="3501"/>
        </pc:sldMkLst>
      </pc:sldChg>
    </pc:docChg>
  </pc:docChgLst>
  <pc:docChgLst>
    <pc:chgData name="Fu, Qiang" userId="cd39a8ac-ebbf-45f8-b949-2694965de25d" providerId="ADAL" clId="{294BE115-2041-2448-8ACF-884C2EF10E2C}"/>
    <pc:docChg chg="undo custSel addSld delSld modSld sldOrd">
      <pc:chgData name="Fu, Qiang" userId="cd39a8ac-ebbf-45f8-b949-2694965de25d" providerId="ADAL" clId="{294BE115-2041-2448-8ACF-884C2EF10E2C}" dt="2024-02-26T15:22:54.439" v="820" actId="14100"/>
      <pc:docMkLst>
        <pc:docMk/>
      </pc:docMkLst>
      <pc:sldChg chg="modSp add mod">
        <pc:chgData name="Fu, Qiang" userId="cd39a8ac-ebbf-45f8-b949-2694965de25d" providerId="ADAL" clId="{294BE115-2041-2448-8ACF-884C2EF10E2C}" dt="2024-02-26T14:49:25.843" v="815" actId="1076"/>
        <pc:sldMkLst>
          <pc:docMk/>
          <pc:sldMk cId="906616641" sldId="261"/>
        </pc:sldMkLst>
        <pc:spChg chg="mod">
          <ac:chgData name="Fu, Qiang" userId="cd39a8ac-ebbf-45f8-b949-2694965de25d" providerId="ADAL" clId="{294BE115-2041-2448-8ACF-884C2EF10E2C}" dt="2024-02-18T21:50:47.536" v="128" actId="20577"/>
          <ac:spMkLst>
            <pc:docMk/>
            <pc:sldMk cId="906616641" sldId="261"/>
            <ac:spMk id="5" creationId="{89439C73-ED36-483B-4D4D-9CF797B64CC0}"/>
          </ac:spMkLst>
        </pc:spChg>
        <pc:graphicFrameChg chg="mod">
          <ac:chgData name="Fu, Qiang" userId="cd39a8ac-ebbf-45f8-b949-2694965de25d" providerId="ADAL" clId="{294BE115-2041-2448-8ACF-884C2EF10E2C}" dt="2024-02-26T14:49:25.843" v="815" actId="1076"/>
          <ac:graphicFrameMkLst>
            <pc:docMk/>
            <pc:sldMk cId="906616641" sldId="261"/>
            <ac:graphicFrameMk id="3" creationId="{35B5A826-0035-DA18-BCC2-E2DFE591C85C}"/>
          </ac:graphicFrameMkLst>
        </pc:graphicFrameChg>
        <pc:graphicFrameChg chg="mod">
          <ac:chgData name="Fu, Qiang" userId="cd39a8ac-ebbf-45f8-b949-2694965de25d" providerId="ADAL" clId="{294BE115-2041-2448-8ACF-884C2EF10E2C}" dt="2024-02-26T14:49:23.620" v="814" actId="1076"/>
          <ac:graphicFrameMkLst>
            <pc:docMk/>
            <pc:sldMk cId="906616641" sldId="261"/>
            <ac:graphicFrameMk id="4" creationId="{AE7A9B51-ACC2-B0C9-5A67-41A7AB89BE19}"/>
          </ac:graphicFrameMkLst>
        </pc:graphicFrameChg>
      </pc:sldChg>
      <pc:sldChg chg="modSp add mod">
        <pc:chgData name="Fu, Qiang" userId="cd39a8ac-ebbf-45f8-b949-2694965de25d" providerId="ADAL" clId="{294BE115-2041-2448-8ACF-884C2EF10E2C}" dt="2024-02-26T15:22:54.439" v="820" actId="14100"/>
        <pc:sldMkLst>
          <pc:docMk/>
          <pc:sldMk cId="2873756951" sldId="262"/>
        </pc:sldMkLst>
        <pc:spChg chg="mod">
          <ac:chgData name="Fu, Qiang" userId="cd39a8ac-ebbf-45f8-b949-2694965de25d" providerId="ADAL" clId="{294BE115-2041-2448-8ACF-884C2EF10E2C}" dt="2024-02-26T15:22:49.938" v="818" actId="1076"/>
          <ac:spMkLst>
            <pc:docMk/>
            <pc:sldMk cId="2873756951" sldId="262"/>
            <ac:spMk id="3" creationId="{5E17468C-A783-E5E0-39AC-51790122D91B}"/>
          </ac:spMkLst>
        </pc:spChg>
        <pc:graphicFrameChg chg="mod">
          <ac:chgData name="Fu, Qiang" userId="cd39a8ac-ebbf-45f8-b949-2694965de25d" providerId="ADAL" clId="{294BE115-2041-2448-8ACF-884C2EF10E2C}" dt="2024-02-26T15:22:51.843" v="819" actId="14100"/>
          <ac:graphicFrameMkLst>
            <pc:docMk/>
            <pc:sldMk cId="2873756951" sldId="262"/>
            <ac:graphicFrameMk id="5" creationId="{CE6FDCED-9BC6-AF2D-155F-0A15E12BC3BD}"/>
          </ac:graphicFrameMkLst>
        </pc:graphicFrameChg>
        <pc:graphicFrameChg chg="mod">
          <ac:chgData name="Fu, Qiang" userId="cd39a8ac-ebbf-45f8-b949-2694965de25d" providerId="ADAL" clId="{294BE115-2041-2448-8ACF-884C2EF10E2C}" dt="2024-02-26T15:22:54.439" v="820" actId="14100"/>
          <ac:graphicFrameMkLst>
            <pc:docMk/>
            <pc:sldMk cId="2873756951" sldId="262"/>
            <ac:graphicFrameMk id="6" creationId="{AB0F2A18-6C65-72CF-2710-42E835C06A75}"/>
          </ac:graphicFrameMkLst>
        </pc:graphicFrameChg>
      </pc:sldChg>
      <pc:sldChg chg="addSp modSp add mod">
        <pc:chgData name="Fu, Qiang" userId="cd39a8ac-ebbf-45f8-b949-2694965de25d" providerId="ADAL" clId="{294BE115-2041-2448-8ACF-884C2EF10E2C}" dt="2024-02-18T22:11:42.702" v="759" actId="1076"/>
        <pc:sldMkLst>
          <pc:docMk/>
          <pc:sldMk cId="1689624749" sldId="265"/>
        </pc:sldMkLst>
        <pc:spChg chg="add mod">
          <ac:chgData name="Fu, Qiang" userId="cd39a8ac-ebbf-45f8-b949-2694965de25d" providerId="ADAL" clId="{294BE115-2041-2448-8ACF-884C2EF10E2C}" dt="2024-02-18T22:11:42.702" v="759" actId="1076"/>
          <ac:spMkLst>
            <pc:docMk/>
            <pc:sldMk cId="1689624749" sldId="265"/>
            <ac:spMk id="3" creationId="{67443E01-301E-6266-0E33-F8EACFE0EDCC}"/>
          </ac:spMkLst>
        </pc:spChg>
        <pc:spChg chg="mod">
          <ac:chgData name="Fu, Qiang" userId="cd39a8ac-ebbf-45f8-b949-2694965de25d" providerId="ADAL" clId="{294BE115-2041-2448-8ACF-884C2EF10E2C}" dt="2024-02-18T21:53:40.961" v="288" actId="20577"/>
          <ac:spMkLst>
            <pc:docMk/>
            <pc:sldMk cId="1689624749" sldId="265"/>
            <ac:spMk id="12" creationId="{1382F7CA-6E08-E191-B4D2-A4A516A675E0}"/>
          </ac:spMkLst>
        </pc:spChg>
        <pc:spChg chg="mod">
          <ac:chgData name="Fu, Qiang" userId="cd39a8ac-ebbf-45f8-b949-2694965de25d" providerId="ADAL" clId="{294BE115-2041-2448-8ACF-884C2EF10E2C}" dt="2024-02-18T21:53:30.876" v="279" actId="1076"/>
          <ac:spMkLst>
            <pc:docMk/>
            <pc:sldMk cId="1689624749" sldId="265"/>
            <ac:spMk id="13" creationId="{903A75BC-E129-ECC7-B519-5F463C5E8A4E}"/>
          </ac:spMkLst>
        </pc:spChg>
      </pc:sldChg>
      <pc:sldChg chg="del">
        <pc:chgData name="Fu, Qiang" userId="cd39a8ac-ebbf-45f8-b949-2694965de25d" providerId="ADAL" clId="{294BE115-2041-2448-8ACF-884C2EF10E2C}" dt="2024-02-18T22:06:57.915" v="612" actId="2696"/>
        <pc:sldMkLst>
          <pc:docMk/>
          <pc:sldMk cId="2049175137" sldId="3477"/>
        </pc:sldMkLst>
      </pc:sldChg>
      <pc:sldChg chg="modSp">
        <pc:chgData name="Fu, Qiang" userId="cd39a8ac-ebbf-45f8-b949-2694965de25d" providerId="ADAL" clId="{294BE115-2041-2448-8ACF-884C2EF10E2C}" dt="2024-02-18T22:09:16.606" v="725" actId="20577"/>
        <pc:sldMkLst>
          <pc:docMk/>
          <pc:sldMk cId="922772324" sldId="3494"/>
        </pc:sldMkLst>
        <pc:graphicFrameChg chg="mod">
          <ac:chgData name="Fu, Qiang" userId="cd39a8ac-ebbf-45f8-b949-2694965de25d" providerId="ADAL" clId="{294BE115-2041-2448-8ACF-884C2EF10E2C}" dt="2024-02-18T22:09:16.606" v="725" actId="20577"/>
          <ac:graphicFrameMkLst>
            <pc:docMk/>
            <pc:sldMk cId="922772324" sldId="3494"/>
            <ac:graphicFrameMk id="4" creationId="{0C583038-D931-D200-7353-B3DDC5A51251}"/>
          </ac:graphicFrameMkLst>
        </pc:graphicFrameChg>
      </pc:sldChg>
      <pc:sldChg chg="del">
        <pc:chgData name="Fu, Qiang" userId="cd39a8ac-ebbf-45f8-b949-2694965de25d" providerId="ADAL" clId="{294BE115-2041-2448-8ACF-884C2EF10E2C}" dt="2024-02-18T21:35:30.644" v="5" actId="2696"/>
        <pc:sldMkLst>
          <pc:docMk/>
          <pc:sldMk cId="1222234504" sldId="3611"/>
        </pc:sldMkLst>
      </pc:sldChg>
      <pc:sldChg chg="del">
        <pc:chgData name="Fu, Qiang" userId="cd39a8ac-ebbf-45f8-b949-2694965de25d" providerId="ADAL" clId="{294BE115-2041-2448-8ACF-884C2EF10E2C}" dt="2024-02-18T22:06:47.476" v="603" actId="2696"/>
        <pc:sldMkLst>
          <pc:docMk/>
          <pc:sldMk cId="313438593" sldId="3612"/>
        </pc:sldMkLst>
      </pc:sldChg>
      <pc:sldChg chg="del">
        <pc:chgData name="Fu, Qiang" userId="cd39a8ac-ebbf-45f8-b949-2694965de25d" providerId="ADAL" clId="{294BE115-2041-2448-8ACF-884C2EF10E2C}" dt="2024-02-18T22:06:50.539" v="605" actId="2696"/>
        <pc:sldMkLst>
          <pc:docMk/>
          <pc:sldMk cId="3356081805" sldId="3614"/>
        </pc:sldMkLst>
      </pc:sldChg>
      <pc:sldChg chg="del">
        <pc:chgData name="Fu, Qiang" userId="cd39a8ac-ebbf-45f8-b949-2694965de25d" providerId="ADAL" clId="{294BE115-2041-2448-8ACF-884C2EF10E2C}" dt="2024-02-18T22:06:52.605" v="608" actId="2696"/>
        <pc:sldMkLst>
          <pc:docMk/>
          <pc:sldMk cId="4181133095" sldId="3616"/>
        </pc:sldMkLst>
      </pc:sldChg>
      <pc:sldChg chg="del">
        <pc:chgData name="Fu, Qiang" userId="cd39a8ac-ebbf-45f8-b949-2694965de25d" providerId="ADAL" clId="{294BE115-2041-2448-8ACF-884C2EF10E2C}" dt="2024-02-18T22:06:51.384" v="606" actId="2696"/>
        <pc:sldMkLst>
          <pc:docMk/>
          <pc:sldMk cId="2983272812" sldId="3617"/>
        </pc:sldMkLst>
      </pc:sldChg>
      <pc:sldChg chg="del">
        <pc:chgData name="Fu, Qiang" userId="cd39a8ac-ebbf-45f8-b949-2694965de25d" providerId="ADAL" clId="{294BE115-2041-2448-8ACF-884C2EF10E2C}" dt="2024-02-18T22:06:52.007" v="607" actId="2696"/>
        <pc:sldMkLst>
          <pc:docMk/>
          <pc:sldMk cId="3143294290" sldId="3618"/>
        </pc:sldMkLst>
      </pc:sldChg>
      <pc:sldChg chg="del">
        <pc:chgData name="Fu, Qiang" userId="cd39a8ac-ebbf-45f8-b949-2694965de25d" providerId="ADAL" clId="{294BE115-2041-2448-8ACF-884C2EF10E2C}" dt="2024-02-18T22:06:56.827" v="611" actId="2696"/>
        <pc:sldMkLst>
          <pc:docMk/>
          <pc:sldMk cId="2860304112" sldId="3619"/>
        </pc:sldMkLst>
      </pc:sldChg>
      <pc:sldChg chg="del">
        <pc:chgData name="Fu, Qiang" userId="cd39a8ac-ebbf-45f8-b949-2694965de25d" providerId="ADAL" clId="{294BE115-2041-2448-8ACF-884C2EF10E2C}" dt="2024-02-18T22:06:49.253" v="604" actId="2696"/>
        <pc:sldMkLst>
          <pc:docMk/>
          <pc:sldMk cId="2120211412" sldId="3620"/>
        </pc:sldMkLst>
      </pc:sldChg>
      <pc:sldChg chg="del">
        <pc:chgData name="Fu, Qiang" userId="cd39a8ac-ebbf-45f8-b949-2694965de25d" providerId="ADAL" clId="{294BE115-2041-2448-8ACF-884C2EF10E2C}" dt="2024-02-18T22:06:53.361" v="609" actId="2696"/>
        <pc:sldMkLst>
          <pc:docMk/>
          <pc:sldMk cId="1644986664" sldId="3621"/>
        </pc:sldMkLst>
      </pc:sldChg>
      <pc:sldChg chg="del">
        <pc:chgData name="Fu, Qiang" userId="cd39a8ac-ebbf-45f8-b949-2694965de25d" providerId="ADAL" clId="{294BE115-2041-2448-8ACF-884C2EF10E2C}" dt="2024-02-18T22:06:53.786" v="610" actId="2696"/>
        <pc:sldMkLst>
          <pc:docMk/>
          <pc:sldMk cId="2927783415" sldId="3622"/>
        </pc:sldMkLst>
      </pc:sldChg>
      <pc:sldChg chg="modSp add mod">
        <pc:chgData name="Fu, Qiang" userId="cd39a8ac-ebbf-45f8-b949-2694965de25d" providerId="ADAL" clId="{294BE115-2041-2448-8ACF-884C2EF10E2C}" dt="2024-02-18T21:56:48.204" v="315" actId="1076"/>
        <pc:sldMkLst>
          <pc:docMk/>
          <pc:sldMk cId="2572461555" sldId="3636"/>
        </pc:sldMkLst>
        <pc:spChg chg="mod">
          <ac:chgData name="Fu, Qiang" userId="cd39a8ac-ebbf-45f8-b949-2694965de25d" providerId="ADAL" clId="{294BE115-2041-2448-8ACF-884C2EF10E2C}" dt="2024-02-18T21:56:48.204" v="315" actId="1076"/>
          <ac:spMkLst>
            <pc:docMk/>
            <pc:sldMk cId="2572461555" sldId="3636"/>
            <ac:spMk id="5" creationId="{6BBAA1C8-BBD1-EE22-B401-316D6011C2E7}"/>
          </ac:spMkLst>
        </pc:spChg>
        <pc:spChg chg="mod">
          <ac:chgData name="Fu, Qiang" userId="cd39a8ac-ebbf-45f8-b949-2694965de25d" providerId="ADAL" clId="{294BE115-2041-2448-8ACF-884C2EF10E2C}" dt="2024-02-18T21:54:13.122" v="299" actId="20577"/>
          <ac:spMkLst>
            <pc:docMk/>
            <pc:sldMk cId="2572461555" sldId="3636"/>
            <ac:spMk id="7" creationId="{83C9B39A-07E0-011A-FC4A-29104D44BD5D}"/>
          </ac:spMkLst>
        </pc:spChg>
      </pc:sldChg>
      <pc:sldChg chg="add del">
        <pc:chgData name="Fu, Qiang" userId="cd39a8ac-ebbf-45f8-b949-2694965de25d" providerId="ADAL" clId="{294BE115-2041-2448-8ACF-884C2EF10E2C}" dt="2024-02-18T21:52:30.151" v="156" actId="2696"/>
        <pc:sldMkLst>
          <pc:docMk/>
          <pc:sldMk cId="1319659656" sldId="3637"/>
        </pc:sldMkLst>
      </pc:sldChg>
      <pc:sldChg chg="addSp delSp modSp add mod delAnim">
        <pc:chgData name="Fu, Qiang" userId="cd39a8ac-ebbf-45f8-b949-2694965de25d" providerId="ADAL" clId="{294BE115-2041-2448-8ACF-884C2EF10E2C}" dt="2024-02-18T21:47:50.525" v="74" actId="1076"/>
        <pc:sldMkLst>
          <pc:docMk/>
          <pc:sldMk cId="92390778" sldId="3641"/>
        </pc:sldMkLst>
        <pc:spChg chg="mod">
          <ac:chgData name="Fu, Qiang" userId="cd39a8ac-ebbf-45f8-b949-2694965de25d" providerId="ADAL" clId="{294BE115-2041-2448-8ACF-884C2EF10E2C}" dt="2024-02-18T21:39:44.735" v="14" actId="1076"/>
          <ac:spMkLst>
            <pc:docMk/>
            <pc:sldMk cId="92390778" sldId="3641"/>
            <ac:spMk id="3" creationId="{C3C44718-7444-F47B-69CF-E3D132340A10}"/>
          </ac:spMkLst>
        </pc:spChg>
        <pc:spChg chg="add del mod">
          <ac:chgData name="Fu, Qiang" userId="cd39a8ac-ebbf-45f8-b949-2694965de25d" providerId="ADAL" clId="{294BE115-2041-2448-8ACF-884C2EF10E2C}" dt="2024-02-18T21:35:16.883" v="4" actId="478"/>
          <ac:spMkLst>
            <pc:docMk/>
            <pc:sldMk cId="92390778" sldId="3641"/>
            <ac:spMk id="4" creationId="{ACFB23D8-13B4-7858-A1D5-B42F039AD0F3}"/>
          </ac:spMkLst>
        </pc:spChg>
        <pc:spChg chg="mod">
          <ac:chgData name="Fu, Qiang" userId="cd39a8ac-ebbf-45f8-b949-2694965de25d" providerId="ADAL" clId="{294BE115-2041-2448-8ACF-884C2EF10E2C}" dt="2024-02-18T21:42:41.040" v="51" actId="12"/>
          <ac:spMkLst>
            <pc:docMk/>
            <pc:sldMk cId="92390778" sldId="3641"/>
            <ac:spMk id="7" creationId="{7454E67C-7036-A7FE-F6E8-C8D020E6E020}"/>
          </ac:spMkLst>
        </pc:spChg>
        <pc:spChg chg="del">
          <ac:chgData name="Fu, Qiang" userId="cd39a8ac-ebbf-45f8-b949-2694965de25d" providerId="ADAL" clId="{294BE115-2041-2448-8ACF-884C2EF10E2C}" dt="2024-02-18T21:41:48.343" v="32" actId="478"/>
          <ac:spMkLst>
            <pc:docMk/>
            <pc:sldMk cId="92390778" sldId="3641"/>
            <ac:spMk id="8" creationId="{AA5B926B-8A28-AC74-F0CE-31E6BA779B66}"/>
          </ac:spMkLst>
        </pc:spChg>
        <pc:spChg chg="mod">
          <ac:chgData name="Fu, Qiang" userId="cd39a8ac-ebbf-45f8-b949-2694965de25d" providerId="ADAL" clId="{294BE115-2041-2448-8ACF-884C2EF10E2C}" dt="2024-02-18T21:47:04.406" v="72" actId="1076"/>
          <ac:spMkLst>
            <pc:docMk/>
            <pc:sldMk cId="92390778" sldId="3641"/>
            <ac:spMk id="9" creationId="{CE678C29-C7C3-F65D-0B95-FCF64CA4F93C}"/>
          </ac:spMkLst>
        </pc:spChg>
        <pc:spChg chg="mod">
          <ac:chgData name="Fu, Qiang" userId="cd39a8ac-ebbf-45f8-b949-2694965de25d" providerId="ADAL" clId="{294BE115-2041-2448-8ACF-884C2EF10E2C}" dt="2024-02-18T21:47:50.525" v="74" actId="1076"/>
          <ac:spMkLst>
            <pc:docMk/>
            <pc:sldMk cId="92390778" sldId="3641"/>
            <ac:spMk id="13" creationId="{F09CF83F-18FB-EAE8-088D-D21665C9CF35}"/>
          </ac:spMkLst>
        </pc:spChg>
        <pc:spChg chg="mod">
          <ac:chgData name="Fu, Qiang" userId="cd39a8ac-ebbf-45f8-b949-2694965de25d" providerId="ADAL" clId="{294BE115-2041-2448-8ACF-884C2EF10E2C}" dt="2024-02-18T21:42:15.708" v="44" actId="1076"/>
          <ac:spMkLst>
            <pc:docMk/>
            <pc:sldMk cId="92390778" sldId="3641"/>
            <ac:spMk id="20" creationId="{BA232BB9-BD7C-D4DF-83AF-CD0BDB844E03}"/>
          </ac:spMkLst>
        </pc:spChg>
        <pc:spChg chg="mod">
          <ac:chgData name="Fu, Qiang" userId="cd39a8ac-ebbf-45f8-b949-2694965de25d" providerId="ADAL" clId="{294BE115-2041-2448-8ACF-884C2EF10E2C}" dt="2024-02-18T21:36:03.642" v="6" actId="1076"/>
          <ac:spMkLst>
            <pc:docMk/>
            <pc:sldMk cId="92390778" sldId="3641"/>
            <ac:spMk id="21" creationId="{C370343A-15FF-2D14-36F1-4EBE35208408}"/>
          </ac:spMkLst>
        </pc:spChg>
        <pc:spChg chg="mod">
          <ac:chgData name="Fu, Qiang" userId="cd39a8ac-ebbf-45f8-b949-2694965de25d" providerId="ADAL" clId="{294BE115-2041-2448-8ACF-884C2EF10E2C}" dt="2024-02-18T21:42:17.960" v="45" actId="1076"/>
          <ac:spMkLst>
            <pc:docMk/>
            <pc:sldMk cId="92390778" sldId="3641"/>
            <ac:spMk id="22" creationId="{7890E3E4-7BEA-C259-5786-5B7B50A88365}"/>
          </ac:spMkLst>
        </pc:spChg>
        <pc:spChg chg="mod">
          <ac:chgData name="Fu, Qiang" userId="cd39a8ac-ebbf-45f8-b949-2694965de25d" providerId="ADAL" clId="{294BE115-2041-2448-8ACF-884C2EF10E2C}" dt="2024-02-18T21:42:33.031" v="49" actId="12"/>
          <ac:spMkLst>
            <pc:docMk/>
            <pc:sldMk cId="92390778" sldId="3641"/>
            <ac:spMk id="24" creationId="{95F96626-E981-89D0-2C95-181AC038BEBB}"/>
          </ac:spMkLst>
        </pc:spChg>
        <pc:spChg chg="mod">
          <ac:chgData name="Fu, Qiang" userId="cd39a8ac-ebbf-45f8-b949-2694965de25d" providerId="ADAL" clId="{294BE115-2041-2448-8ACF-884C2EF10E2C}" dt="2024-02-18T21:42:37.088" v="50" actId="12"/>
          <ac:spMkLst>
            <pc:docMk/>
            <pc:sldMk cId="92390778" sldId="3641"/>
            <ac:spMk id="27" creationId="{F74FD1D4-F5F5-D17B-9942-DFC0255C820B}"/>
          </ac:spMkLst>
        </pc:spChg>
      </pc:sldChg>
      <pc:sldChg chg="modSp add mod ord setBg">
        <pc:chgData name="Fu, Qiang" userId="cd39a8ac-ebbf-45f8-b949-2694965de25d" providerId="ADAL" clId="{294BE115-2041-2448-8ACF-884C2EF10E2C}" dt="2024-02-18T21:56:10.610" v="308" actId="1035"/>
        <pc:sldMkLst>
          <pc:docMk/>
          <pc:sldMk cId="4217753356" sldId="3642"/>
        </pc:sldMkLst>
        <pc:spChg chg="mod">
          <ac:chgData name="Fu, Qiang" userId="cd39a8ac-ebbf-45f8-b949-2694965de25d" providerId="ADAL" clId="{294BE115-2041-2448-8ACF-884C2EF10E2C}" dt="2024-02-18T21:54:04.700" v="294" actId="20577"/>
          <ac:spMkLst>
            <pc:docMk/>
            <pc:sldMk cId="4217753356" sldId="3642"/>
            <ac:spMk id="6" creationId="{96A200A6-337D-B930-DC30-5C7B48D1B365}"/>
          </ac:spMkLst>
        </pc:spChg>
        <pc:picChg chg="mod">
          <ac:chgData name="Fu, Qiang" userId="cd39a8ac-ebbf-45f8-b949-2694965de25d" providerId="ADAL" clId="{294BE115-2041-2448-8ACF-884C2EF10E2C}" dt="2024-02-18T21:56:10.610" v="308" actId="1035"/>
          <ac:picMkLst>
            <pc:docMk/>
            <pc:sldMk cId="4217753356" sldId="3642"/>
            <ac:picMk id="5" creationId="{EDC9CD0F-9E30-40FC-5F67-2E2EC494512E}"/>
          </ac:picMkLst>
        </pc:picChg>
      </pc:sldChg>
      <pc:sldChg chg="add del">
        <pc:chgData name="Fu, Qiang" userId="cd39a8ac-ebbf-45f8-b949-2694965de25d" providerId="ADAL" clId="{294BE115-2041-2448-8ACF-884C2EF10E2C}" dt="2024-02-18T22:06:46.371" v="602" actId="2696"/>
        <pc:sldMkLst>
          <pc:docMk/>
          <pc:sldMk cId="1954318367" sldId="3643"/>
        </pc:sldMkLst>
      </pc:sldChg>
      <pc:sldChg chg="add del">
        <pc:chgData name="Fu, Qiang" userId="cd39a8ac-ebbf-45f8-b949-2694965de25d" providerId="ADAL" clId="{294BE115-2041-2448-8ACF-884C2EF10E2C}" dt="2024-02-18T21:43:35.044" v="60" actId="2696"/>
        <pc:sldMkLst>
          <pc:docMk/>
          <pc:sldMk cId="3590650108" sldId="3644"/>
        </pc:sldMkLst>
      </pc:sldChg>
      <pc:sldChg chg="addSp modSp add mod modAnim">
        <pc:chgData name="Fu, Qiang" userId="cd39a8ac-ebbf-45f8-b949-2694965de25d" providerId="ADAL" clId="{294BE115-2041-2448-8ACF-884C2EF10E2C}" dt="2024-02-18T21:46:42.533" v="69" actId="1076"/>
        <pc:sldMkLst>
          <pc:docMk/>
          <pc:sldMk cId="965119944" sldId="3645"/>
        </pc:sldMkLst>
        <pc:spChg chg="add mod">
          <ac:chgData name="Fu, Qiang" userId="cd39a8ac-ebbf-45f8-b949-2694965de25d" providerId="ADAL" clId="{294BE115-2041-2448-8ACF-884C2EF10E2C}" dt="2024-02-18T21:46:15.267" v="65" actId="1076"/>
          <ac:spMkLst>
            <pc:docMk/>
            <pc:sldMk cId="965119944" sldId="3645"/>
            <ac:spMk id="4" creationId="{11074B22-51A5-4195-E191-5C37260A7CDE}"/>
          </ac:spMkLst>
        </pc:spChg>
        <pc:spChg chg="mod">
          <ac:chgData name="Fu, Qiang" userId="cd39a8ac-ebbf-45f8-b949-2694965de25d" providerId="ADAL" clId="{294BE115-2041-2448-8ACF-884C2EF10E2C}" dt="2024-02-18T21:45:36.532" v="62" actId="14100"/>
          <ac:spMkLst>
            <pc:docMk/>
            <pc:sldMk cId="965119944" sldId="3645"/>
            <ac:spMk id="9" creationId="{CE678C29-C7C3-F65D-0B95-FCF64CA4F93C}"/>
          </ac:spMkLst>
        </pc:spChg>
        <pc:spChg chg="mod">
          <ac:chgData name="Fu, Qiang" userId="cd39a8ac-ebbf-45f8-b949-2694965de25d" providerId="ADAL" clId="{294BE115-2041-2448-8ACF-884C2EF10E2C}" dt="2024-02-18T21:46:42.533" v="69" actId="1076"/>
          <ac:spMkLst>
            <pc:docMk/>
            <pc:sldMk cId="965119944" sldId="3645"/>
            <ac:spMk id="13" creationId="{F09CF83F-18FB-EAE8-088D-D21665C9CF35}"/>
          </ac:spMkLst>
        </pc:spChg>
      </pc:sldChg>
      <pc:sldChg chg="addSp delSp modSp add mod">
        <pc:chgData name="Fu, Qiang" userId="cd39a8ac-ebbf-45f8-b949-2694965de25d" providerId="ADAL" clId="{294BE115-2041-2448-8ACF-884C2EF10E2C}" dt="2024-02-19T14:42:29.707" v="812" actId="20577"/>
        <pc:sldMkLst>
          <pc:docMk/>
          <pc:sldMk cId="2832991659" sldId="3662"/>
        </pc:sldMkLst>
        <pc:spChg chg="add mod">
          <ac:chgData name="Fu, Qiang" userId="cd39a8ac-ebbf-45f8-b949-2694965de25d" providerId="ADAL" clId="{294BE115-2041-2448-8ACF-884C2EF10E2C}" dt="2024-02-18T21:51:42.526" v="151" actId="1076"/>
          <ac:spMkLst>
            <pc:docMk/>
            <pc:sldMk cId="2832991659" sldId="3662"/>
            <ac:spMk id="2" creationId="{5FADBD9E-675D-1FFF-E884-A4861D120733}"/>
          </ac:spMkLst>
        </pc:spChg>
        <pc:spChg chg="del mod">
          <ac:chgData name="Fu, Qiang" userId="cd39a8ac-ebbf-45f8-b949-2694965de25d" providerId="ADAL" clId="{294BE115-2041-2448-8ACF-884C2EF10E2C}" dt="2024-02-18T21:51:28.149" v="130" actId="478"/>
          <ac:spMkLst>
            <pc:docMk/>
            <pc:sldMk cId="2832991659" sldId="3662"/>
            <ac:spMk id="4" creationId="{03C19CD6-A987-0FD5-039B-8B794A96DA5C}"/>
          </ac:spMkLst>
        </pc:spChg>
        <pc:spChg chg="mod">
          <ac:chgData name="Fu, Qiang" userId="cd39a8ac-ebbf-45f8-b949-2694965de25d" providerId="ADAL" clId="{294BE115-2041-2448-8ACF-884C2EF10E2C}" dt="2024-02-19T14:42:29.707" v="812" actId="20577"/>
          <ac:spMkLst>
            <pc:docMk/>
            <pc:sldMk cId="2832991659" sldId="3662"/>
            <ac:spMk id="9" creationId="{AE73D170-493B-84CF-BFB4-9B10BD2E778D}"/>
          </ac:spMkLst>
        </pc:spChg>
      </pc:sldChg>
      <pc:sldChg chg="modSp add mod">
        <pc:chgData name="Fu, Qiang" userId="cd39a8ac-ebbf-45f8-b949-2694965de25d" providerId="ADAL" clId="{294BE115-2041-2448-8ACF-884C2EF10E2C}" dt="2024-02-18T21:52:26.285" v="155" actId="14100"/>
        <pc:sldMkLst>
          <pc:docMk/>
          <pc:sldMk cId="926105398" sldId="3663"/>
        </pc:sldMkLst>
        <pc:spChg chg="mod">
          <ac:chgData name="Fu, Qiang" userId="cd39a8ac-ebbf-45f8-b949-2694965de25d" providerId="ADAL" clId="{294BE115-2041-2448-8ACF-884C2EF10E2C}" dt="2024-02-18T21:52:26.285" v="155" actId="14100"/>
          <ac:spMkLst>
            <pc:docMk/>
            <pc:sldMk cId="926105398" sldId="3663"/>
            <ac:spMk id="4" creationId="{11074B22-51A5-4195-E191-5C37260A7CDE}"/>
          </ac:spMkLst>
        </pc:spChg>
      </pc:sldChg>
      <pc:sldChg chg="modSp add mod">
        <pc:chgData name="Fu, Qiang" userId="cd39a8ac-ebbf-45f8-b949-2694965de25d" providerId="ADAL" clId="{294BE115-2041-2448-8ACF-884C2EF10E2C}" dt="2024-02-18T21:54:35.755" v="302" actId="14100"/>
        <pc:sldMkLst>
          <pc:docMk/>
          <pc:sldMk cId="1902626562" sldId="3664"/>
        </pc:sldMkLst>
        <pc:spChg chg="mod">
          <ac:chgData name="Fu, Qiang" userId="cd39a8ac-ebbf-45f8-b949-2694965de25d" providerId="ADAL" clId="{294BE115-2041-2448-8ACF-884C2EF10E2C}" dt="2024-02-18T21:54:35.755" v="302" actId="14100"/>
          <ac:spMkLst>
            <pc:docMk/>
            <pc:sldMk cId="1902626562" sldId="3664"/>
            <ac:spMk id="4" creationId="{11074B22-51A5-4195-E191-5C37260A7CDE}"/>
          </ac:spMkLst>
        </pc:spChg>
      </pc:sldChg>
      <pc:sldChg chg="add">
        <pc:chgData name="Fu, Qiang" userId="cd39a8ac-ebbf-45f8-b949-2694965de25d" providerId="ADAL" clId="{294BE115-2041-2448-8ACF-884C2EF10E2C}" dt="2024-02-18T21:57:21.392" v="316"/>
        <pc:sldMkLst>
          <pc:docMk/>
          <pc:sldMk cId="3642007221" sldId="3666"/>
        </pc:sldMkLst>
      </pc:sldChg>
      <pc:sldChg chg="addSp delSp modSp new mod">
        <pc:chgData name="Fu, Qiang" userId="cd39a8ac-ebbf-45f8-b949-2694965de25d" providerId="ADAL" clId="{294BE115-2041-2448-8ACF-884C2EF10E2C}" dt="2024-02-18T22:16:07.810" v="804" actId="1076"/>
        <pc:sldMkLst>
          <pc:docMk/>
          <pc:sldMk cId="3016360479" sldId="3667"/>
        </pc:sldMkLst>
        <pc:spChg chg="del">
          <ac:chgData name="Fu, Qiang" userId="cd39a8ac-ebbf-45f8-b949-2694965de25d" providerId="ADAL" clId="{294BE115-2041-2448-8ACF-884C2EF10E2C}" dt="2024-02-18T21:59:52.669" v="319" actId="478"/>
          <ac:spMkLst>
            <pc:docMk/>
            <pc:sldMk cId="3016360479" sldId="3667"/>
            <ac:spMk id="2" creationId="{A3A756BF-7511-F6AF-825E-B627398D4E74}"/>
          </ac:spMkLst>
        </pc:spChg>
        <pc:spChg chg="del">
          <ac:chgData name="Fu, Qiang" userId="cd39a8ac-ebbf-45f8-b949-2694965de25d" providerId="ADAL" clId="{294BE115-2041-2448-8ACF-884C2EF10E2C}" dt="2024-02-18T21:59:51.322" v="318" actId="478"/>
          <ac:spMkLst>
            <pc:docMk/>
            <pc:sldMk cId="3016360479" sldId="3667"/>
            <ac:spMk id="3" creationId="{BF0C95A2-AF5C-7703-6663-DEFF530E862C}"/>
          </ac:spMkLst>
        </pc:spChg>
        <pc:spChg chg="add mod">
          <ac:chgData name="Fu, Qiang" userId="cd39a8ac-ebbf-45f8-b949-2694965de25d" providerId="ADAL" clId="{294BE115-2041-2448-8ACF-884C2EF10E2C}" dt="2024-02-18T22:00:16.213" v="326" actId="255"/>
          <ac:spMkLst>
            <pc:docMk/>
            <pc:sldMk cId="3016360479" sldId="3667"/>
            <ac:spMk id="6" creationId="{0B9DE3A3-A7C6-B1A2-62CE-8CEE68DB7115}"/>
          </ac:spMkLst>
        </pc:spChg>
        <pc:spChg chg="add mod">
          <ac:chgData name="Fu, Qiang" userId="cd39a8ac-ebbf-45f8-b949-2694965de25d" providerId="ADAL" clId="{294BE115-2041-2448-8ACF-884C2EF10E2C}" dt="2024-02-18T22:16:01.684" v="802" actId="1076"/>
          <ac:spMkLst>
            <pc:docMk/>
            <pc:sldMk cId="3016360479" sldId="3667"/>
            <ac:spMk id="8" creationId="{215F30E5-6C70-3596-312B-A788E5B6E1A9}"/>
          </ac:spMkLst>
        </pc:spChg>
        <pc:spChg chg="add del mod">
          <ac:chgData name="Fu, Qiang" userId="cd39a8ac-ebbf-45f8-b949-2694965de25d" providerId="ADAL" clId="{294BE115-2041-2448-8ACF-884C2EF10E2C}" dt="2024-02-18T22:01:50.546" v="378"/>
          <ac:spMkLst>
            <pc:docMk/>
            <pc:sldMk cId="3016360479" sldId="3667"/>
            <ac:spMk id="9" creationId="{3B9964CA-B84F-8585-067B-992B9B0DA7A4}"/>
          </ac:spMkLst>
        </pc:spChg>
        <pc:spChg chg="add mod">
          <ac:chgData name="Fu, Qiang" userId="cd39a8ac-ebbf-45f8-b949-2694965de25d" providerId="ADAL" clId="{294BE115-2041-2448-8ACF-884C2EF10E2C}" dt="2024-02-18T22:16:07.810" v="804" actId="1076"/>
          <ac:spMkLst>
            <pc:docMk/>
            <pc:sldMk cId="3016360479" sldId="3667"/>
            <ac:spMk id="10" creationId="{F3393E8E-806E-D037-D8F2-5376BD50DE8F}"/>
          </ac:spMkLst>
        </pc:spChg>
        <pc:spChg chg="add del mod">
          <ac:chgData name="Fu, Qiang" userId="cd39a8ac-ebbf-45f8-b949-2694965de25d" providerId="ADAL" clId="{294BE115-2041-2448-8ACF-884C2EF10E2C}" dt="2024-02-18T22:02:16.704" v="382"/>
          <ac:spMkLst>
            <pc:docMk/>
            <pc:sldMk cId="3016360479" sldId="3667"/>
            <ac:spMk id="11" creationId="{2354F657-3FF0-E92B-F43E-2AA6E5A63F6E}"/>
          </ac:spMkLst>
        </pc:spChg>
        <pc:picChg chg="add mod">
          <ac:chgData name="Fu, Qiang" userId="cd39a8ac-ebbf-45f8-b949-2694965de25d" providerId="ADAL" clId="{294BE115-2041-2448-8ACF-884C2EF10E2C}" dt="2024-02-18T22:16:04.219" v="803" actId="1076"/>
          <ac:picMkLst>
            <pc:docMk/>
            <pc:sldMk cId="3016360479" sldId="3667"/>
            <ac:picMk id="4" creationId="{00E63AC4-A668-28F5-EE4D-EFDE0103AD3E}"/>
          </ac:picMkLst>
        </pc:picChg>
      </pc:sldChg>
      <pc:sldChg chg="delSp modSp add mod">
        <pc:chgData name="Fu, Qiang" userId="cd39a8ac-ebbf-45f8-b949-2694965de25d" providerId="ADAL" clId="{294BE115-2041-2448-8ACF-884C2EF10E2C}" dt="2024-02-18T22:15:20.179" v="773" actId="1076"/>
        <pc:sldMkLst>
          <pc:docMk/>
          <pc:sldMk cId="3417588987" sldId="3668"/>
        </pc:sldMkLst>
        <pc:spChg chg="mod">
          <ac:chgData name="Fu, Qiang" userId="cd39a8ac-ebbf-45f8-b949-2694965de25d" providerId="ADAL" clId="{294BE115-2041-2448-8ACF-884C2EF10E2C}" dt="2024-02-18T22:15:20.179" v="773" actId="1076"/>
          <ac:spMkLst>
            <pc:docMk/>
            <pc:sldMk cId="3417588987" sldId="3668"/>
            <ac:spMk id="3" creationId="{0A4E1F6D-7123-87AC-C181-71859ACC4AA3}"/>
          </ac:spMkLst>
        </pc:spChg>
        <pc:spChg chg="mod">
          <ac:chgData name="Fu, Qiang" userId="cd39a8ac-ebbf-45f8-b949-2694965de25d" providerId="ADAL" clId="{294BE115-2041-2448-8ACF-884C2EF10E2C}" dt="2024-02-18T22:15:16.318" v="772" actId="20577"/>
          <ac:spMkLst>
            <pc:docMk/>
            <pc:sldMk cId="3417588987" sldId="3668"/>
            <ac:spMk id="5" creationId="{F508ECED-5CBE-82B4-1FA7-BFAFCEBF9663}"/>
          </ac:spMkLst>
        </pc:spChg>
        <pc:spChg chg="del">
          <ac:chgData name="Fu, Qiang" userId="cd39a8ac-ebbf-45f8-b949-2694965de25d" providerId="ADAL" clId="{294BE115-2041-2448-8ACF-884C2EF10E2C}" dt="2024-02-18T22:14:59.451" v="764" actId="478"/>
          <ac:spMkLst>
            <pc:docMk/>
            <pc:sldMk cId="3417588987" sldId="3668"/>
            <ac:spMk id="7" creationId="{75C946F4-DC7E-A97C-F7FE-5E8DB5E69FC8}"/>
          </ac:spMkLst>
        </pc:spChg>
        <pc:graphicFrameChg chg="del mod modGraphic">
          <ac:chgData name="Fu, Qiang" userId="cd39a8ac-ebbf-45f8-b949-2694965de25d" providerId="ADAL" clId="{294BE115-2041-2448-8ACF-884C2EF10E2C}" dt="2024-02-18T22:14:57.428" v="763" actId="478"/>
          <ac:graphicFrameMkLst>
            <pc:docMk/>
            <pc:sldMk cId="3417588987" sldId="3668"/>
            <ac:graphicFrameMk id="6" creationId="{3E2FBABD-A9A9-D1EF-0357-5A48F85B6A50}"/>
          </ac:graphicFrameMkLst>
        </pc:graphicFrameChg>
      </pc:sldChg>
    </pc:docChg>
  </pc:docChgLst>
  <pc:docChgLst>
    <pc:chgData name="edoleh@udel.edu" userId="S::urn:spo:guest#edoleh@udel.edu::" providerId="AD" clId="Web-{C0024994-A468-978F-9C01-DE607DED0617}"/>
    <pc:docChg chg="addSld delSld modSld">
      <pc:chgData name="edoleh@udel.edu" userId="S::urn:spo:guest#edoleh@udel.edu::" providerId="AD" clId="Web-{C0024994-A468-978F-9C01-DE607DED0617}" dt="2024-02-26T16:35:06.490" v="670" actId="20577"/>
      <pc:docMkLst>
        <pc:docMk/>
      </pc:docMkLst>
      <pc:sldChg chg="modSp">
        <pc:chgData name="edoleh@udel.edu" userId="S::urn:spo:guest#edoleh@udel.edu::" providerId="AD" clId="Web-{C0024994-A468-978F-9C01-DE607DED0617}" dt="2024-02-26T13:56:53.573" v="0" actId="20577"/>
        <pc:sldMkLst>
          <pc:docMk/>
          <pc:sldMk cId="4278569936" sldId="3483"/>
        </pc:sldMkLst>
        <pc:spChg chg="mod">
          <ac:chgData name="edoleh@udel.edu" userId="S::urn:spo:guest#edoleh@udel.edu::" providerId="AD" clId="Web-{C0024994-A468-978F-9C01-DE607DED0617}" dt="2024-02-26T13:56:53.573" v="0" actId="20577"/>
          <ac:spMkLst>
            <pc:docMk/>
            <pc:sldMk cId="4278569936" sldId="3483"/>
            <ac:spMk id="17" creationId="{985ED618-CE55-48CA-A67A-9328E410B324}"/>
          </ac:spMkLst>
        </pc:spChg>
      </pc:sldChg>
      <pc:sldChg chg="addSp modSp">
        <pc:chgData name="edoleh@udel.edu" userId="S::urn:spo:guest#edoleh@udel.edu::" providerId="AD" clId="Web-{C0024994-A468-978F-9C01-DE607DED0617}" dt="2024-02-26T15:12:48.387" v="75" actId="1076"/>
        <pc:sldMkLst>
          <pc:docMk/>
          <pc:sldMk cId="152708635" sldId="3590"/>
        </pc:sldMkLst>
        <pc:spChg chg="add mod">
          <ac:chgData name="edoleh@udel.edu" userId="S::urn:spo:guest#edoleh@udel.edu::" providerId="AD" clId="Web-{C0024994-A468-978F-9C01-DE607DED0617}" dt="2024-02-26T15:12:48.387" v="75" actId="1076"/>
          <ac:spMkLst>
            <pc:docMk/>
            <pc:sldMk cId="152708635" sldId="3590"/>
            <ac:spMk id="4" creationId="{A67ABCA9-C541-58C8-6FE1-B6F919DCD31C}"/>
          </ac:spMkLst>
        </pc:spChg>
      </pc:sldChg>
      <pc:sldChg chg="modSp">
        <pc:chgData name="edoleh@udel.edu" userId="S::urn:spo:guest#edoleh@udel.edu::" providerId="AD" clId="Web-{C0024994-A468-978F-9C01-DE607DED0617}" dt="2024-02-26T15:10:03.429" v="53" actId="14100"/>
        <pc:sldMkLst>
          <pc:docMk/>
          <pc:sldMk cId="1428819078" sldId="3624"/>
        </pc:sldMkLst>
        <pc:spChg chg="mod">
          <ac:chgData name="edoleh@udel.edu" userId="S::urn:spo:guest#edoleh@udel.edu::" providerId="AD" clId="Web-{C0024994-A468-978F-9C01-DE607DED0617}" dt="2024-02-26T15:10:03.429" v="53" actId="14100"/>
          <ac:spMkLst>
            <pc:docMk/>
            <pc:sldMk cId="1428819078" sldId="3624"/>
            <ac:spMk id="10" creationId="{60CD1CFA-A3A1-ACC6-12C0-1CA35717FF6F}"/>
          </ac:spMkLst>
        </pc:spChg>
      </pc:sldChg>
      <pc:sldChg chg="modSp">
        <pc:chgData name="edoleh@udel.edu" userId="S::urn:spo:guest#edoleh@udel.edu::" providerId="AD" clId="Web-{C0024994-A468-978F-9C01-DE607DED0617}" dt="2024-02-26T16:35:06.490" v="670" actId="20577"/>
        <pc:sldMkLst>
          <pc:docMk/>
          <pc:sldMk cId="3417588987" sldId="3668"/>
        </pc:sldMkLst>
        <pc:spChg chg="mod">
          <ac:chgData name="edoleh@udel.edu" userId="S::urn:spo:guest#edoleh@udel.edu::" providerId="AD" clId="Web-{C0024994-A468-978F-9C01-DE607DED0617}" dt="2024-02-26T16:35:06.490" v="670" actId="20577"/>
          <ac:spMkLst>
            <pc:docMk/>
            <pc:sldMk cId="3417588987" sldId="3668"/>
            <ac:spMk id="5" creationId="{F508ECED-5CBE-82B4-1FA7-BFAFCEBF9663}"/>
          </ac:spMkLst>
        </pc:spChg>
      </pc:sldChg>
      <pc:sldChg chg="addSp delSp modSp add replId addAnim">
        <pc:chgData name="edoleh@udel.edu" userId="S::urn:spo:guest#edoleh@udel.edu::" providerId="AD" clId="Web-{C0024994-A468-978F-9C01-DE607DED0617}" dt="2024-02-26T15:56:43.217" v="639" actId="14100"/>
        <pc:sldMkLst>
          <pc:docMk/>
          <pc:sldMk cId="1238613158" sldId="3669"/>
        </pc:sldMkLst>
        <pc:spChg chg="add del">
          <ac:chgData name="edoleh@udel.edu" userId="S::urn:spo:guest#edoleh@udel.edu::" providerId="AD" clId="Web-{C0024994-A468-978F-9C01-DE607DED0617}" dt="2024-02-26T15:36:28.211" v="139"/>
          <ac:spMkLst>
            <pc:docMk/>
            <pc:sldMk cId="1238613158" sldId="3669"/>
            <ac:spMk id="4" creationId="{F40B7B16-66F3-94CA-7147-AC793EBA4668}"/>
          </ac:spMkLst>
        </pc:spChg>
        <pc:spChg chg="mod">
          <ac:chgData name="edoleh@udel.edu" userId="S::urn:spo:guest#edoleh@udel.edu::" providerId="AD" clId="Web-{C0024994-A468-978F-9C01-DE607DED0617}" dt="2024-02-26T15:56:43.217" v="639" actId="14100"/>
          <ac:spMkLst>
            <pc:docMk/>
            <pc:sldMk cId="1238613158" sldId="3669"/>
            <ac:spMk id="5" creationId="{32AC5139-FE1D-D98E-14B1-8693DDA6D7ED}"/>
          </ac:spMkLst>
        </pc:spChg>
        <pc:spChg chg="add del mod">
          <ac:chgData name="edoleh@udel.edu" userId="S::urn:spo:guest#edoleh@udel.edu::" providerId="AD" clId="Web-{C0024994-A468-978F-9C01-DE607DED0617}" dt="2024-02-26T15:37:45.729" v="153"/>
          <ac:spMkLst>
            <pc:docMk/>
            <pc:sldMk cId="1238613158" sldId="3669"/>
            <ac:spMk id="6" creationId="{8BF6120C-7E3E-2679-13ED-A6F3709CE64E}"/>
          </ac:spMkLst>
        </pc:spChg>
        <pc:spChg chg="del">
          <ac:chgData name="edoleh@udel.edu" userId="S::urn:spo:guest#edoleh@udel.edu::" providerId="AD" clId="Web-{C0024994-A468-978F-9C01-DE607DED0617}" dt="2024-02-26T14:17:05.354" v="9"/>
          <ac:spMkLst>
            <pc:docMk/>
            <pc:sldMk cId="1238613158" sldId="3669"/>
            <ac:spMk id="7" creationId="{953A7180-5508-3402-00E9-AD58BCCBE595}"/>
          </ac:spMkLst>
        </pc:spChg>
        <pc:spChg chg="add mod">
          <ac:chgData name="edoleh@udel.edu" userId="S::urn:spo:guest#edoleh@udel.edu::" providerId="AD" clId="Web-{C0024994-A468-978F-9C01-DE607DED0617}" dt="2024-02-26T15:53:14.476" v="544" actId="1076"/>
          <ac:spMkLst>
            <pc:docMk/>
            <pc:sldMk cId="1238613158" sldId="3669"/>
            <ac:spMk id="10" creationId="{E670FBCD-C56C-BEF7-CD5F-F696FAC03AAB}"/>
          </ac:spMkLst>
        </pc:spChg>
        <pc:spChg chg="add mod">
          <ac:chgData name="edoleh@udel.edu" userId="S::urn:spo:guest#edoleh@udel.edu::" providerId="AD" clId="Web-{C0024994-A468-978F-9C01-DE607DED0617}" dt="2024-02-26T15:54:03.384" v="597" actId="20577"/>
          <ac:spMkLst>
            <pc:docMk/>
            <pc:sldMk cId="1238613158" sldId="3669"/>
            <ac:spMk id="12" creationId="{7DF2E9B2-C786-4E0F-91AD-BDEDE0684B2B}"/>
          </ac:spMkLst>
        </pc:spChg>
        <pc:graphicFrameChg chg="add del modGraphic">
          <ac:chgData name="edoleh@udel.edu" userId="S::urn:spo:guest#edoleh@udel.edu::" providerId="AD" clId="Web-{C0024994-A468-978F-9C01-DE607DED0617}" dt="2024-02-26T15:37:32.947" v="150"/>
          <ac:graphicFrameMkLst>
            <pc:docMk/>
            <pc:sldMk cId="1238613158" sldId="3669"/>
            <ac:graphicFrameMk id="7" creationId="{32BA3CB7-20CD-BD62-447E-B162F65EF325}"/>
          </ac:graphicFrameMkLst>
        </pc:graphicFrameChg>
        <pc:graphicFrameChg chg="add mod modGraphic">
          <ac:chgData name="edoleh@udel.edu" userId="S::urn:spo:guest#edoleh@udel.edu::" providerId="AD" clId="Web-{C0024994-A468-978F-9C01-DE607DED0617}" dt="2024-02-26T15:49:09.547" v="542" actId="1076"/>
          <ac:graphicFrameMkLst>
            <pc:docMk/>
            <pc:sldMk cId="1238613158" sldId="3669"/>
            <ac:graphicFrameMk id="9" creationId="{76124C22-E3CB-CEAF-D09C-691193D797F1}"/>
          </ac:graphicFrameMkLst>
        </pc:graphicFrameChg>
        <pc:picChg chg="del">
          <ac:chgData name="edoleh@udel.edu" userId="S::urn:spo:guest#edoleh@udel.edu::" providerId="AD" clId="Web-{C0024994-A468-978F-9C01-DE607DED0617}" dt="2024-02-26T14:17:01.807" v="8"/>
          <ac:picMkLst>
            <pc:docMk/>
            <pc:sldMk cId="1238613158" sldId="3669"/>
            <ac:picMk id="2" creationId="{45BDE650-0F89-B90D-2A55-EFB7DC9A6866}"/>
          </ac:picMkLst>
        </pc:picChg>
        <pc:picChg chg="add mod modCrop">
          <ac:chgData name="edoleh@udel.edu" userId="S::urn:spo:guest#edoleh@udel.edu::" providerId="AD" clId="Web-{C0024994-A468-978F-9C01-DE607DED0617}" dt="2024-02-26T15:41:45.596" v="453" actId="1076"/>
          <ac:picMkLst>
            <pc:docMk/>
            <pc:sldMk cId="1238613158" sldId="3669"/>
            <ac:picMk id="2" creationId="{FAD13761-D8CA-8B4B-5F6B-335332C0C848}"/>
          </ac:picMkLst>
        </pc:picChg>
        <pc:picChg chg="add del mod modCrop">
          <ac:chgData name="edoleh@udel.edu" userId="S::urn:spo:guest#edoleh@udel.edu::" providerId="AD" clId="Web-{C0024994-A468-978F-9C01-DE607DED0617}" dt="2024-02-26T15:41:18.548" v="418"/>
          <ac:picMkLst>
            <pc:docMk/>
            <pc:sldMk cId="1238613158" sldId="3669"/>
            <ac:picMk id="3" creationId="{40313D2B-3E43-C441-E506-8C86860FC59C}"/>
          </ac:picMkLst>
        </pc:picChg>
        <pc:picChg chg="del">
          <ac:chgData name="edoleh@udel.edu" userId="S::urn:spo:guest#edoleh@udel.edu::" providerId="AD" clId="Web-{C0024994-A468-978F-9C01-DE607DED0617}" dt="2024-02-26T14:17:00.307" v="7"/>
          <ac:picMkLst>
            <pc:docMk/>
            <pc:sldMk cId="1238613158" sldId="3669"/>
            <ac:picMk id="3" creationId="{99C6716D-3A03-8BA2-4698-E73CC753C81E}"/>
          </ac:picMkLst>
        </pc:picChg>
        <pc:picChg chg="add del mod">
          <ac:chgData name="edoleh@udel.edu" userId="S::urn:spo:guest#edoleh@udel.edu::" providerId="AD" clId="Web-{C0024994-A468-978F-9C01-DE607DED0617}" dt="2024-02-26T14:19:02.729" v="13"/>
          <ac:picMkLst>
            <pc:docMk/>
            <pc:sldMk cId="1238613158" sldId="3669"/>
            <ac:picMk id="4" creationId="{3BA7DD72-DA9E-1CFD-9C14-D76301DAC390}"/>
          </ac:picMkLst>
        </pc:picChg>
        <pc:picChg chg="add del mod modCrop">
          <ac:chgData name="edoleh@udel.edu" userId="S::urn:spo:guest#edoleh@udel.edu::" providerId="AD" clId="Web-{C0024994-A468-978F-9C01-DE607DED0617}" dt="2024-02-26T14:29:05.556" v="22"/>
          <ac:picMkLst>
            <pc:docMk/>
            <pc:sldMk cId="1238613158" sldId="3669"/>
            <ac:picMk id="6" creationId="{3C337009-96F3-79CF-6B5C-AAB93F8B73F1}"/>
          </ac:picMkLst>
        </pc:picChg>
        <pc:picChg chg="add mod modCrop">
          <ac:chgData name="edoleh@udel.edu" userId="S::urn:spo:guest#edoleh@udel.edu::" providerId="AD" clId="Web-{C0024994-A468-978F-9C01-DE607DED0617}" dt="2024-02-26T15:41:49.736" v="454" actId="1076"/>
          <ac:picMkLst>
            <pc:docMk/>
            <pc:sldMk cId="1238613158" sldId="3669"/>
            <ac:picMk id="8" creationId="{0095D6F1-A03B-5A0E-60D1-B8CEC47008DF}"/>
          </ac:picMkLst>
        </pc:picChg>
        <pc:picChg chg="add mod modCrop">
          <ac:chgData name="edoleh@udel.edu" userId="S::urn:spo:guest#edoleh@udel.edu::" providerId="AD" clId="Web-{C0024994-A468-978F-9C01-DE607DED0617}" dt="2024-02-26T15:48:49.374" v="524" actId="1076"/>
          <ac:picMkLst>
            <pc:docMk/>
            <pc:sldMk cId="1238613158" sldId="3669"/>
            <ac:picMk id="11" creationId="{A1C9D5AB-7C54-F5A0-2D40-4CE8195274D1}"/>
          </ac:picMkLst>
        </pc:picChg>
      </pc:sldChg>
      <pc:sldChg chg="delSp add del replId">
        <pc:chgData name="edoleh@udel.edu" userId="S::urn:spo:guest#edoleh@udel.edu::" providerId="AD" clId="Web-{C0024994-A468-978F-9C01-DE607DED0617}" dt="2024-02-26T14:16:56.510" v="5"/>
        <pc:sldMkLst>
          <pc:docMk/>
          <pc:sldMk cId="1984739715" sldId="3669"/>
        </pc:sldMkLst>
        <pc:spChg chg="del">
          <ac:chgData name="edoleh@udel.edu" userId="S::urn:spo:guest#edoleh@udel.edu::" providerId="AD" clId="Web-{C0024994-A468-978F-9C01-DE607DED0617}" dt="2024-02-26T14:16:53.510" v="2"/>
          <ac:spMkLst>
            <pc:docMk/>
            <pc:sldMk cId="1984739715" sldId="3669"/>
            <ac:spMk id="7" creationId="{953A7180-5508-3402-00E9-AD58BCCBE595}"/>
          </ac:spMkLst>
        </pc:spChg>
        <pc:picChg chg="del">
          <ac:chgData name="edoleh@udel.edu" userId="S::urn:spo:guest#edoleh@udel.edu::" providerId="AD" clId="Web-{C0024994-A468-978F-9C01-DE607DED0617}" dt="2024-02-26T14:16:56.463" v="4"/>
          <ac:picMkLst>
            <pc:docMk/>
            <pc:sldMk cId="1984739715" sldId="3669"/>
            <ac:picMk id="2" creationId="{45BDE650-0F89-B90D-2A55-EFB7DC9A6866}"/>
          </ac:picMkLst>
        </pc:picChg>
        <pc:picChg chg="del">
          <ac:chgData name="edoleh@udel.edu" userId="S::urn:spo:guest#edoleh@udel.edu::" providerId="AD" clId="Web-{C0024994-A468-978F-9C01-DE607DED0617}" dt="2024-02-26T14:16:56.073" v="3"/>
          <ac:picMkLst>
            <pc:docMk/>
            <pc:sldMk cId="1984739715" sldId="3669"/>
            <ac:picMk id="3" creationId="{99C6716D-3A03-8BA2-4698-E73CC753C81E}"/>
          </ac:picMkLst>
        </pc:picChg>
      </pc:sldChg>
    </pc:docChg>
  </pc:docChgLst>
  <pc:docChgLst>
    <pc:chgData name="Fu, Qiang" userId="cd39a8ac-ebbf-45f8-b949-2694965de25d" providerId="ADAL" clId="{C6CD549F-63F6-5742-A97E-1F34508A6404}"/>
    <pc:docChg chg="undo custSel addSld delSld modSld">
      <pc:chgData name="Fu, Qiang" userId="cd39a8ac-ebbf-45f8-b949-2694965de25d" providerId="ADAL" clId="{C6CD549F-63F6-5742-A97E-1F34508A6404}" dt="2023-05-17T01:31:22.126" v="453" actId="164"/>
      <pc:docMkLst>
        <pc:docMk/>
      </pc:docMkLst>
      <pc:sldChg chg="modSp mod">
        <pc:chgData name="Fu, Qiang" userId="cd39a8ac-ebbf-45f8-b949-2694965de25d" providerId="ADAL" clId="{C6CD549F-63F6-5742-A97E-1F34508A6404}" dt="2023-05-12T01:20:03.693" v="56" actId="20577"/>
        <pc:sldMkLst>
          <pc:docMk/>
          <pc:sldMk cId="3510028182" sldId="267"/>
        </pc:sldMkLst>
        <pc:spChg chg="mod">
          <ac:chgData name="Fu, Qiang" userId="cd39a8ac-ebbf-45f8-b949-2694965de25d" providerId="ADAL" clId="{C6CD549F-63F6-5742-A97E-1F34508A6404}" dt="2023-05-12T01:20:03.693" v="56" actId="20577"/>
          <ac:spMkLst>
            <pc:docMk/>
            <pc:sldMk cId="3510028182" sldId="267"/>
            <ac:spMk id="3" creationId="{32110A32-9E98-9DC3-BFD9-37DE4F60BCCC}"/>
          </ac:spMkLst>
        </pc:spChg>
      </pc:sldChg>
      <pc:sldChg chg="del">
        <pc:chgData name="Fu, Qiang" userId="cd39a8ac-ebbf-45f8-b949-2694965de25d" providerId="ADAL" clId="{C6CD549F-63F6-5742-A97E-1F34508A6404}" dt="2023-05-13T17:33:13.950" v="97" actId="2696"/>
        <pc:sldMkLst>
          <pc:docMk/>
          <pc:sldMk cId="3918171718" sldId="324"/>
        </pc:sldMkLst>
      </pc:sldChg>
      <pc:sldChg chg="modSp mod">
        <pc:chgData name="Fu, Qiang" userId="cd39a8ac-ebbf-45f8-b949-2694965de25d" providerId="ADAL" clId="{C6CD549F-63F6-5742-A97E-1F34508A6404}" dt="2023-05-15T14:52:27.163" v="450" actId="20577"/>
        <pc:sldMkLst>
          <pc:docMk/>
          <pc:sldMk cId="2049175137" sldId="3477"/>
        </pc:sldMkLst>
        <pc:spChg chg="mod">
          <ac:chgData name="Fu, Qiang" userId="cd39a8ac-ebbf-45f8-b949-2694965de25d" providerId="ADAL" clId="{C6CD549F-63F6-5742-A97E-1F34508A6404}" dt="2023-05-15T14:52:27.163" v="450" actId="20577"/>
          <ac:spMkLst>
            <pc:docMk/>
            <pc:sldMk cId="2049175137" sldId="3477"/>
            <ac:spMk id="3" creationId="{87D2D120-3BB7-68B9-9339-48B0E6DBF2B9}"/>
          </ac:spMkLst>
        </pc:spChg>
      </pc:sldChg>
      <pc:sldChg chg="del">
        <pc:chgData name="Fu, Qiang" userId="cd39a8ac-ebbf-45f8-b949-2694965de25d" providerId="ADAL" clId="{C6CD549F-63F6-5742-A97E-1F34508A6404}" dt="2023-05-12T01:42:17.094" v="96" actId="2696"/>
        <pc:sldMkLst>
          <pc:docMk/>
          <pc:sldMk cId="1053068888" sldId="3484"/>
        </pc:sldMkLst>
      </pc:sldChg>
      <pc:sldChg chg="del">
        <pc:chgData name="Fu, Qiang" userId="cd39a8ac-ebbf-45f8-b949-2694965de25d" providerId="ADAL" clId="{C6CD549F-63F6-5742-A97E-1F34508A6404}" dt="2023-05-12T01:42:10.340" v="91" actId="2696"/>
        <pc:sldMkLst>
          <pc:docMk/>
          <pc:sldMk cId="302820340" sldId="3485"/>
        </pc:sldMkLst>
      </pc:sldChg>
      <pc:sldChg chg="del">
        <pc:chgData name="Fu, Qiang" userId="cd39a8ac-ebbf-45f8-b949-2694965de25d" providerId="ADAL" clId="{C6CD549F-63F6-5742-A97E-1F34508A6404}" dt="2023-05-12T01:42:09.816" v="90" actId="2696"/>
        <pc:sldMkLst>
          <pc:docMk/>
          <pc:sldMk cId="2646963421" sldId="3486"/>
        </pc:sldMkLst>
      </pc:sldChg>
      <pc:sldChg chg="del">
        <pc:chgData name="Fu, Qiang" userId="cd39a8ac-ebbf-45f8-b949-2694965de25d" providerId="ADAL" clId="{C6CD549F-63F6-5742-A97E-1F34508A6404}" dt="2023-05-12T01:42:11.302" v="92" actId="2696"/>
        <pc:sldMkLst>
          <pc:docMk/>
          <pc:sldMk cId="3136739540" sldId="3487"/>
        </pc:sldMkLst>
      </pc:sldChg>
      <pc:sldChg chg="del">
        <pc:chgData name="Fu, Qiang" userId="cd39a8ac-ebbf-45f8-b949-2694965de25d" providerId="ADAL" clId="{C6CD549F-63F6-5742-A97E-1F34508A6404}" dt="2023-05-12T01:42:11.769" v="93" actId="2696"/>
        <pc:sldMkLst>
          <pc:docMk/>
          <pc:sldMk cId="3798691741" sldId="3488"/>
        </pc:sldMkLst>
      </pc:sldChg>
      <pc:sldChg chg="del">
        <pc:chgData name="Fu, Qiang" userId="cd39a8ac-ebbf-45f8-b949-2694965de25d" providerId="ADAL" clId="{C6CD549F-63F6-5742-A97E-1F34508A6404}" dt="2023-05-12T01:42:12.755" v="95" actId="2696"/>
        <pc:sldMkLst>
          <pc:docMk/>
          <pc:sldMk cId="2485969279" sldId="3489"/>
        </pc:sldMkLst>
      </pc:sldChg>
      <pc:sldChg chg="del">
        <pc:chgData name="Fu, Qiang" userId="cd39a8ac-ebbf-45f8-b949-2694965de25d" providerId="ADAL" clId="{C6CD549F-63F6-5742-A97E-1F34508A6404}" dt="2023-05-12T01:37:32.128" v="89" actId="2696"/>
        <pc:sldMkLst>
          <pc:docMk/>
          <pc:sldMk cId="2984071510" sldId="3495"/>
        </pc:sldMkLst>
      </pc:sldChg>
      <pc:sldChg chg="del">
        <pc:chgData name="Fu, Qiang" userId="cd39a8ac-ebbf-45f8-b949-2694965de25d" providerId="ADAL" clId="{C6CD549F-63F6-5742-A97E-1F34508A6404}" dt="2023-05-12T01:42:12.275" v="94" actId="2696"/>
        <pc:sldMkLst>
          <pc:docMk/>
          <pc:sldMk cId="1828605693" sldId="3496"/>
        </pc:sldMkLst>
      </pc:sldChg>
      <pc:sldChg chg="addSp delSp modSp add del mod">
        <pc:chgData name="Fu, Qiang" userId="cd39a8ac-ebbf-45f8-b949-2694965de25d" providerId="ADAL" clId="{C6CD549F-63F6-5742-A97E-1F34508A6404}" dt="2023-05-13T17:41:11.447" v="110" actId="2696"/>
        <pc:sldMkLst>
          <pc:docMk/>
          <pc:sldMk cId="2445275278" sldId="3502"/>
        </pc:sldMkLst>
        <pc:spChg chg="mod">
          <ac:chgData name="Fu, Qiang" userId="cd39a8ac-ebbf-45f8-b949-2694965de25d" providerId="ADAL" clId="{C6CD549F-63F6-5742-A97E-1F34508A6404}" dt="2023-05-12T01:37:06.922" v="86" actId="20577"/>
          <ac:spMkLst>
            <pc:docMk/>
            <pc:sldMk cId="2445275278" sldId="3502"/>
            <ac:spMk id="3" creationId="{43B7B902-90D7-DFB8-655B-8D41C52041F4}"/>
          </ac:spMkLst>
        </pc:spChg>
        <pc:spChg chg="add del mod">
          <ac:chgData name="Fu, Qiang" userId="cd39a8ac-ebbf-45f8-b949-2694965de25d" providerId="ADAL" clId="{C6CD549F-63F6-5742-A97E-1F34508A6404}" dt="2023-05-12T01:37:11.373" v="88" actId="478"/>
          <ac:spMkLst>
            <pc:docMk/>
            <pc:sldMk cId="2445275278" sldId="3502"/>
            <ac:spMk id="7" creationId="{EF9CE7A1-DEA6-D995-1255-06DF627DE097}"/>
          </ac:spMkLst>
        </pc:spChg>
        <pc:spChg chg="del mod">
          <ac:chgData name="Fu, Qiang" userId="cd39a8ac-ebbf-45f8-b949-2694965de25d" providerId="ADAL" clId="{C6CD549F-63F6-5742-A97E-1F34508A6404}" dt="2023-05-12T01:37:09.808" v="87" actId="478"/>
          <ac:spMkLst>
            <pc:docMk/>
            <pc:sldMk cId="2445275278" sldId="3502"/>
            <ac:spMk id="20" creationId="{F396DB41-4FD1-EA89-F045-0EBADF4432E7}"/>
          </ac:spMkLst>
        </pc:spChg>
      </pc:sldChg>
      <pc:sldChg chg="modSp add del mod">
        <pc:chgData name="Fu, Qiang" userId="cd39a8ac-ebbf-45f8-b949-2694965de25d" providerId="ADAL" clId="{C6CD549F-63F6-5742-A97E-1F34508A6404}" dt="2023-05-13T17:42:24.644" v="145" actId="2696"/>
        <pc:sldMkLst>
          <pc:docMk/>
          <pc:sldMk cId="1851239778" sldId="3507"/>
        </pc:sldMkLst>
        <pc:spChg chg="mod">
          <ac:chgData name="Fu, Qiang" userId="cd39a8ac-ebbf-45f8-b949-2694965de25d" providerId="ADAL" clId="{C6CD549F-63F6-5742-A97E-1F34508A6404}" dt="2023-05-13T17:38:46.547" v="99" actId="27636"/>
          <ac:spMkLst>
            <pc:docMk/>
            <pc:sldMk cId="1851239778" sldId="3507"/>
            <ac:spMk id="20" creationId="{F396DB41-4FD1-EA89-F045-0EBADF4432E7}"/>
          </ac:spMkLst>
        </pc:spChg>
        <pc:graphicFrameChg chg="mod">
          <ac:chgData name="Fu, Qiang" userId="cd39a8ac-ebbf-45f8-b949-2694965de25d" providerId="ADAL" clId="{C6CD549F-63F6-5742-A97E-1F34508A6404}" dt="2023-05-13T17:38:46.483" v="98"/>
          <ac:graphicFrameMkLst>
            <pc:docMk/>
            <pc:sldMk cId="1851239778" sldId="3507"/>
            <ac:graphicFrameMk id="17" creationId="{DADE4DBB-8C7C-DF5F-2E3D-DCCB6537635A}"/>
          </ac:graphicFrameMkLst>
        </pc:graphicFrameChg>
      </pc:sldChg>
      <pc:sldChg chg="addSp delSp modSp new mod">
        <pc:chgData name="Fu, Qiang" userId="cd39a8ac-ebbf-45f8-b949-2694965de25d" providerId="ADAL" clId="{C6CD549F-63F6-5742-A97E-1F34508A6404}" dt="2023-05-17T01:31:22.126" v="453" actId="164"/>
        <pc:sldMkLst>
          <pc:docMk/>
          <pc:sldMk cId="2244575436" sldId="3508"/>
        </pc:sldMkLst>
        <pc:spChg chg="mod">
          <ac:chgData name="Fu, Qiang" userId="cd39a8ac-ebbf-45f8-b949-2694965de25d" providerId="ADAL" clId="{C6CD549F-63F6-5742-A97E-1F34508A6404}" dt="2023-05-13T17:41:05.025" v="109" actId="1076"/>
          <ac:spMkLst>
            <pc:docMk/>
            <pc:sldMk cId="2244575436" sldId="3508"/>
            <ac:spMk id="2" creationId="{B19975D5-AD77-AF34-B7EE-AFA5661EB5D1}"/>
          </ac:spMkLst>
        </pc:spChg>
        <pc:spChg chg="del">
          <ac:chgData name="Fu, Qiang" userId="cd39a8ac-ebbf-45f8-b949-2694965de25d" providerId="ADAL" clId="{C6CD549F-63F6-5742-A97E-1F34508A6404}" dt="2023-05-13T17:40:40.090" v="104" actId="478"/>
          <ac:spMkLst>
            <pc:docMk/>
            <pc:sldMk cId="2244575436" sldId="3508"/>
            <ac:spMk id="3" creationId="{2762E401-EF12-7341-3B51-2FE2F65EF53B}"/>
          </ac:spMkLst>
        </pc:spChg>
        <pc:spChg chg="mod topLvl">
          <ac:chgData name="Fu, Qiang" userId="cd39a8ac-ebbf-45f8-b949-2694965de25d" providerId="ADAL" clId="{C6CD549F-63F6-5742-A97E-1F34508A6404}" dt="2023-05-17T01:31:10.974" v="452" actId="338"/>
          <ac:spMkLst>
            <pc:docMk/>
            <pc:sldMk cId="2244575436" sldId="3508"/>
            <ac:spMk id="8" creationId="{2731581E-8F9B-0B32-B8A1-9C2EE592CD7B}"/>
          </ac:spMkLst>
        </pc:spChg>
        <pc:spChg chg="add del mod">
          <ac:chgData name="Fu, Qiang" userId="cd39a8ac-ebbf-45f8-b949-2694965de25d" providerId="ADAL" clId="{C6CD549F-63F6-5742-A97E-1F34508A6404}" dt="2023-05-13T17:41:00.676" v="108" actId="478"/>
          <ac:spMkLst>
            <pc:docMk/>
            <pc:sldMk cId="2244575436" sldId="3508"/>
            <ac:spMk id="9" creationId="{53980CFD-5594-9065-4D76-9830912ECA88}"/>
          </ac:spMkLst>
        </pc:spChg>
        <pc:spChg chg="add mod">
          <ac:chgData name="Fu, Qiang" userId="cd39a8ac-ebbf-45f8-b949-2694965de25d" providerId="ADAL" clId="{C6CD549F-63F6-5742-A97E-1F34508A6404}" dt="2023-05-17T01:31:22.126" v="453" actId="164"/>
          <ac:spMkLst>
            <pc:docMk/>
            <pc:sldMk cId="2244575436" sldId="3508"/>
            <ac:spMk id="10" creationId="{08135E29-AAF9-8B9F-30C3-6966B3E16203}"/>
          </ac:spMkLst>
        </pc:spChg>
        <pc:spChg chg="mod topLvl">
          <ac:chgData name="Fu, Qiang" userId="cd39a8ac-ebbf-45f8-b949-2694965de25d" providerId="ADAL" clId="{C6CD549F-63F6-5742-A97E-1F34508A6404}" dt="2023-05-17T01:31:10.974" v="452" actId="338"/>
          <ac:spMkLst>
            <pc:docMk/>
            <pc:sldMk cId="2244575436" sldId="3508"/>
            <ac:spMk id="14" creationId="{06B3D404-9D28-BF1B-CAB5-B02B7BE9F99B}"/>
          </ac:spMkLst>
        </pc:spChg>
        <pc:spChg chg="mod topLvl">
          <ac:chgData name="Fu, Qiang" userId="cd39a8ac-ebbf-45f8-b949-2694965de25d" providerId="ADAL" clId="{C6CD549F-63F6-5742-A97E-1F34508A6404}" dt="2023-05-17T01:31:10.974" v="452" actId="338"/>
          <ac:spMkLst>
            <pc:docMk/>
            <pc:sldMk cId="2244575436" sldId="3508"/>
            <ac:spMk id="17" creationId="{C91562F9-3ADD-4234-FB41-CA7F171C542D}"/>
          </ac:spMkLst>
        </pc:spChg>
        <pc:spChg chg="mod topLvl">
          <ac:chgData name="Fu, Qiang" userId="cd39a8ac-ebbf-45f8-b949-2694965de25d" providerId="ADAL" clId="{C6CD549F-63F6-5742-A97E-1F34508A6404}" dt="2023-05-17T01:31:10.974" v="452" actId="338"/>
          <ac:spMkLst>
            <pc:docMk/>
            <pc:sldMk cId="2244575436" sldId="3508"/>
            <ac:spMk id="21" creationId="{67AC7396-22CF-667A-835C-18D9C5C32C0C}"/>
          </ac:spMkLst>
        </pc:spChg>
        <pc:spChg chg="mod topLvl">
          <ac:chgData name="Fu, Qiang" userId="cd39a8ac-ebbf-45f8-b949-2694965de25d" providerId="ADAL" clId="{C6CD549F-63F6-5742-A97E-1F34508A6404}" dt="2023-05-17T01:31:10.974" v="452" actId="338"/>
          <ac:spMkLst>
            <pc:docMk/>
            <pc:sldMk cId="2244575436" sldId="3508"/>
            <ac:spMk id="25" creationId="{362E95FB-7A97-75CC-9A94-CF2F1F9E766A}"/>
          </ac:spMkLst>
        </pc:spChg>
        <pc:spChg chg="add mod">
          <ac:chgData name="Fu, Qiang" userId="cd39a8ac-ebbf-45f8-b949-2694965de25d" providerId="ADAL" clId="{C6CD549F-63F6-5742-A97E-1F34508A6404}" dt="2023-05-17T01:31:22.126" v="453" actId="164"/>
          <ac:spMkLst>
            <pc:docMk/>
            <pc:sldMk cId="2244575436" sldId="3508"/>
            <ac:spMk id="27" creationId="{65AD22C8-040E-E0DA-6523-61139B09A87C}"/>
          </ac:spMkLst>
        </pc:spChg>
        <pc:spChg chg="add del mod">
          <ac:chgData name="Fu, Qiang" userId="cd39a8ac-ebbf-45f8-b949-2694965de25d" providerId="ADAL" clId="{C6CD549F-63F6-5742-A97E-1F34508A6404}" dt="2023-05-13T17:40:57.635" v="107" actId="478"/>
          <ac:spMkLst>
            <pc:docMk/>
            <pc:sldMk cId="2244575436" sldId="3508"/>
            <ac:spMk id="28" creationId="{029FBF06-0A26-69C1-3007-9E18B3992C20}"/>
          </ac:spMkLst>
        </pc:spChg>
        <pc:spChg chg="add mod">
          <ac:chgData name="Fu, Qiang" userId="cd39a8ac-ebbf-45f8-b949-2694965de25d" providerId="ADAL" clId="{C6CD549F-63F6-5742-A97E-1F34508A6404}" dt="2023-05-17T01:31:22.126" v="453" actId="164"/>
          <ac:spMkLst>
            <pc:docMk/>
            <pc:sldMk cId="2244575436" sldId="3508"/>
            <ac:spMk id="29" creationId="{CE39BF1A-F762-5694-2D6E-0AABC2DA8489}"/>
          </ac:spMkLst>
        </pc:spChg>
        <pc:spChg chg="add mod">
          <ac:chgData name="Fu, Qiang" userId="cd39a8ac-ebbf-45f8-b949-2694965de25d" providerId="ADAL" clId="{C6CD549F-63F6-5742-A97E-1F34508A6404}" dt="2023-05-17T01:31:22.126" v="453" actId="164"/>
          <ac:spMkLst>
            <pc:docMk/>
            <pc:sldMk cId="2244575436" sldId="3508"/>
            <ac:spMk id="32" creationId="{E7501EF0-66D6-485A-4486-C43429E4719E}"/>
          </ac:spMkLst>
        </pc:spChg>
        <pc:spChg chg="add mod">
          <ac:chgData name="Fu, Qiang" userId="cd39a8ac-ebbf-45f8-b949-2694965de25d" providerId="ADAL" clId="{C6CD549F-63F6-5742-A97E-1F34508A6404}" dt="2023-05-17T01:31:22.126" v="453" actId="164"/>
          <ac:spMkLst>
            <pc:docMk/>
            <pc:sldMk cId="2244575436" sldId="3508"/>
            <ac:spMk id="34" creationId="{D7384B31-9468-A6FD-43C3-1DF9D4DB93BD}"/>
          </ac:spMkLst>
        </pc:spChg>
        <pc:spChg chg="add mod">
          <ac:chgData name="Fu, Qiang" userId="cd39a8ac-ebbf-45f8-b949-2694965de25d" providerId="ADAL" clId="{C6CD549F-63F6-5742-A97E-1F34508A6404}" dt="2023-05-17T01:31:22.126" v="453" actId="164"/>
          <ac:spMkLst>
            <pc:docMk/>
            <pc:sldMk cId="2244575436" sldId="3508"/>
            <ac:spMk id="36" creationId="{C494B0A6-8045-21AB-315C-9BA17180DBA7}"/>
          </ac:spMkLst>
        </pc:spChg>
        <pc:grpChg chg="add mod">
          <ac:chgData name="Fu, Qiang" userId="cd39a8ac-ebbf-45f8-b949-2694965de25d" providerId="ADAL" clId="{C6CD549F-63F6-5742-A97E-1F34508A6404}" dt="2023-05-17T01:31:22.126" v="453" actId="164"/>
          <ac:grpSpMkLst>
            <pc:docMk/>
            <pc:sldMk cId="2244575436" sldId="3508"/>
            <ac:grpSpMk id="3" creationId="{02FE0A6D-A52F-09DB-658F-26ECB944F3E7}"/>
          </ac:grpSpMkLst>
        </pc:grpChg>
        <pc:grpChg chg="add del mod">
          <ac:chgData name="Fu, Qiang" userId="cd39a8ac-ebbf-45f8-b949-2694965de25d" providerId="ADAL" clId="{C6CD549F-63F6-5742-A97E-1F34508A6404}" dt="2023-05-17T01:31:03.703" v="451" actId="165"/>
          <ac:grpSpMkLst>
            <pc:docMk/>
            <pc:sldMk cId="2244575436" sldId="3508"/>
            <ac:grpSpMk id="6" creationId="{8B633F3F-0540-4331-D47A-01719B5D7AC9}"/>
          </ac:grpSpMkLst>
        </pc:grpChg>
        <pc:grpChg chg="add mod">
          <ac:chgData name="Fu, Qiang" userId="cd39a8ac-ebbf-45f8-b949-2694965de25d" providerId="ADAL" clId="{C6CD549F-63F6-5742-A97E-1F34508A6404}" dt="2023-05-17T01:31:22.126" v="453" actId="164"/>
          <ac:grpSpMkLst>
            <pc:docMk/>
            <pc:sldMk cId="2244575436" sldId="3508"/>
            <ac:grpSpMk id="9" creationId="{0930B939-B853-96D3-7228-C4BBEA07D1D6}"/>
          </ac:grpSpMkLst>
        </pc:grpChg>
        <pc:grpChg chg="add del mod">
          <ac:chgData name="Fu, Qiang" userId="cd39a8ac-ebbf-45f8-b949-2694965de25d" providerId="ADAL" clId="{C6CD549F-63F6-5742-A97E-1F34508A6404}" dt="2023-05-17T01:31:03.703" v="451" actId="165"/>
          <ac:grpSpMkLst>
            <pc:docMk/>
            <pc:sldMk cId="2244575436" sldId="3508"/>
            <ac:grpSpMk id="12" creationId="{B8028402-6280-CD98-E339-296FAEAADAD7}"/>
          </ac:grpSpMkLst>
        </pc:grpChg>
        <pc:grpChg chg="add del mod">
          <ac:chgData name="Fu, Qiang" userId="cd39a8ac-ebbf-45f8-b949-2694965de25d" providerId="ADAL" clId="{C6CD549F-63F6-5742-A97E-1F34508A6404}" dt="2023-05-17T01:31:03.703" v="451" actId="165"/>
          <ac:grpSpMkLst>
            <pc:docMk/>
            <pc:sldMk cId="2244575436" sldId="3508"/>
            <ac:grpSpMk id="15" creationId="{04CC60D6-1C3F-D1EF-25C2-5BA225E3B1D7}"/>
          </ac:grpSpMkLst>
        </pc:grpChg>
        <pc:grpChg chg="add del mod">
          <ac:chgData name="Fu, Qiang" userId="cd39a8ac-ebbf-45f8-b949-2694965de25d" providerId="ADAL" clId="{C6CD549F-63F6-5742-A97E-1F34508A6404}" dt="2023-05-17T01:31:03.703" v="451" actId="165"/>
          <ac:grpSpMkLst>
            <pc:docMk/>
            <pc:sldMk cId="2244575436" sldId="3508"/>
            <ac:grpSpMk id="19" creationId="{FCE56C78-31B2-2C1F-1ABB-7A56D50C426C}"/>
          </ac:grpSpMkLst>
        </pc:grpChg>
        <pc:grpChg chg="add del mod">
          <ac:chgData name="Fu, Qiang" userId="cd39a8ac-ebbf-45f8-b949-2694965de25d" providerId="ADAL" clId="{C6CD549F-63F6-5742-A97E-1F34508A6404}" dt="2023-05-17T01:31:03.703" v="451" actId="165"/>
          <ac:grpSpMkLst>
            <pc:docMk/>
            <pc:sldMk cId="2244575436" sldId="3508"/>
            <ac:grpSpMk id="23" creationId="{52E18061-BD1C-51AC-97A6-5339880E5009}"/>
          </ac:grpSpMkLst>
        </pc:grpChg>
        <pc:grpChg chg="add mod">
          <ac:chgData name="Fu, Qiang" userId="cd39a8ac-ebbf-45f8-b949-2694965de25d" providerId="ADAL" clId="{C6CD549F-63F6-5742-A97E-1F34508A6404}" dt="2023-05-17T01:31:22.126" v="453" actId="164"/>
          <ac:grpSpMkLst>
            <pc:docMk/>
            <pc:sldMk cId="2244575436" sldId="3508"/>
            <ac:grpSpMk id="28" creationId="{5C524394-E2FC-1DE9-7F0F-52E1AC90D0FD}"/>
          </ac:grpSpMkLst>
        </pc:grpChg>
        <pc:grpChg chg="add mod">
          <ac:chgData name="Fu, Qiang" userId="cd39a8ac-ebbf-45f8-b949-2694965de25d" providerId="ADAL" clId="{C6CD549F-63F6-5742-A97E-1F34508A6404}" dt="2023-05-17T01:31:22.126" v="453" actId="164"/>
          <ac:grpSpMkLst>
            <pc:docMk/>
            <pc:sldMk cId="2244575436" sldId="3508"/>
            <ac:grpSpMk id="37" creationId="{1A051103-DC9A-6E0A-E0CF-EC063BE7BE10}"/>
          </ac:grpSpMkLst>
        </pc:grpChg>
        <pc:grpChg chg="add mod">
          <ac:chgData name="Fu, Qiang" userId="cd39a8ac-ebbf-45f8-b949-2694965de25d" providerId="ADAL" clId="{C6CD549F-63F6-5742-A97E-1F34508A6404}" dt="2023-05-17T01:31:22.126" v="453" actId="164"/>
          <ac:grpSpMkLst>
            <pc:docMk/>
            <pc:sldMk cId="2244575436" sldId="3508"/>
            <ac:grpSpMk id="38" creationId="{EF71B3CC-B067-BB0F-6247-410535BBCA97}"/>
          </ac:grpSpMkLst>
        </pc:grpChg>
        <pc:grpChg chg="add mod">
          <ac:chgData name="Fu, Qiang" userId="cd39a8ac-ebbf-45f8-b949-2694965de25d" providerId="ADAL" clId="{C6CD549F-63F6-5742-A97E-1F34508A6404}" dt="2023-05-17T01:31:22.126" v="453" actId="164"/>
          <ac:grpSpMkLst>
            <pc:docMk/>
            <pc:sldMk cId="2244575436" sldId="3508"/>
            <ac:grpSpMk id="39" creationId="{B12068F3-4F72-DA0E-910F-C764B450F1F4}"/>
          </ac:grpSpMkLst>
        </pc:grpChg>
        <pc:picChg chg="add mod">
          <ac:chgData name="Fu, Qiang" userId="cd39a8ac-ebbf-45f8-b949-2694965de25d" providerId="ADAL" clId="{C6CD549F-63F6-5742-A97E-1F34508A6404}" dt="2023-05-17T01:31:22.126" v="453" actId="164"/>
          <ac:picMkLst>
            <pc:docMk/>
            <pc:sldMk cId="2244575436" sldId="3508"/>
            <ac:picMk id="4" creationId="{479497E5-F1DA-AB5C-376C-4715A2E2B2C2}"/>
          </ac:picMkLst>
        </pc:picChg>
        <pc:picChg chg="add mod">
          <ac:chgData name="Fu, Qiang" userId="cd39a8ac-ebbf-45f8-b949-2694965de25d" providerId="ADAL" clId="{C6CD549F-63F6-5742-A97E-1F34508A6404}" dt="2023-05-17T01:31:22.126" v="453" actId="164"/>
          <ac:picMkLst>
            <pc:docMk/>
            <pc:sldMk cId="2244575436" sldId="3508"/>
            <ac:picMk id="5" creationId="{6C46A9EF-3B68-C945-8746-34717A7EB5CC}"/>
          </ac:picMkLst>
        </pc:picChg>
        <pc:picChg chg="mod topLvl">
          <ac:chgData name="Fu, Qiang" userId="cd39a8ac-ebbf-45f8-b949-2694965de25d" providerId="ADAL" clId="{C6CD549F-63F6-5742-A97E-1F34508A6404}" dt="2023-05-17T01:31:10.974" v="452" actId="338"/>
          <ac:picMkLst>
            <pc:docMk/>
            <pc:sldMk cId="2244575436" sldId="3508"/>
            <ac:picMk id="7" creationId="{BCFE6EE5-1771-4EB0-358E-FD927A4D2D8A}"/>
          </ac:picMkLst>
        </pc:picChg>
        <pc:picChg chg="add mod">
          <ac:chgData name="Fu, Qiang" userId="cd39a8ac-ebbf-45f8-b949-2694965de25d" providerId="ADAL" clId="{C6CD549F-63F6-5742-A97E-1F34508A6404}" dt="2023-05-17T01:31:22.126" v="453" actId="164"/>
          <ac:picMkLst>
            <pc:docMk/>
            <pc:sldMk cId="2244575436" sldId="3508"/>
            <ac:picMk id="11" creationId="{16F29660-092C-E3EB-63B8-DE51E3CFCA9C}"/>
          </ac:picMkLst>
        </pc:picChg>
        <pc:picChg chg="mod topLvl">
          <ac:chgData name="Fu, Qiang" userId="cd39a8ac-ebbf-45f8-b949-2694965de25d" providerId="ADAL" clId="{C6CD549F-63F6-5742-A97E-1F34508A6404}" dt="2023-05-17T01:31:10.974" v="452" actId="338"/>
          <ac:picMkLst>
            <pc:docMk/>
            <pc:sldMk cId="2244575436" sldId="3508"/>
            <ac:picMk id="13" creationId="{93487F1D-7088-7F0D-F643-5D0D69F4F446}"/>
          </ac:picMkLst>
        </pc:picChg>
        <pc:picChg chg="mod topLvl">
          <ac:chgData name="Fu, Qiang" userId="cd39a8ac-ebbf-45f8-b949-2694965de25d" providerId="ADAL" clId="{C6CD549F-63F6-5742-A97E-1F34508A6404}" dt="2023-05-17T01:31:10.974" v="452" actId="338"/>
          <ac:picMkLst>
            <pc:docMk/>
            <pc:sldMk cId="2244575436" sldId="3508"/>
            <ac:picMk id="16" creationId="{37AEC205-9357-C63C-9BD8-B1E321E76835}"/>
          </ac:picMkLst>
        </pc:picChg>
        <pc:picChg chg="mod topLvl">
          <ac:chgData name="Fu, Qiang" userId="cd39a8ac-ebbf-45f8-b949-2694965de25d" providerId="ADAL" clId="{C6CD549F-63F6-5742-A97E-1F34508A6404}" dt="2023-05-17T01:31:10.974" v="452" actId="338"/>
          <ac:picMkLst>
            <pc:docMk/>
            <pc:sldMk cId="2244575436" sldId="3508"/>
            <ac:picMk id="20" creationId="{BC0DD242-853F-2894-699B-5F8616D7B429}"/>
          </ac:picMkLst>
        </pc:picChg>
        <pc:picChg chg="mod topLvl">
          <ac:chgData name="Fu, Qiang" userId="cd39a8ac-ebbf-45f8-b949-2694965de25d" providerId="ADAL" clId="{C6CD549F-63F6-5742-A97E-1F34508A6404}" dt="2023-05-17T01:31:10.974" v="452" actId="338"/>
          <ac:picMkLst>
            <pc:docMk/>
            <pc:sldMk cId="2244575436" sldId="3508"/>
            <ac:picMk id="24" creationId="{5362CA24-2624-6ED4-2991-3690F78933D2}"/>
          </ac:picMkLst>
        </pc:picChg>
        <pc:cxnChg chg="add mod">
          <ac:chgData name="Fu, Qiang" userId="cd39a8ac-ebbf-45f8-b949-2694965de25d" providerId="ADAL" clId="{C6CD549F-63F6-5742-A97E-1F34508A6404}" dt="2023-05-17T01:31:22.126" v="453" actId="164"/>
          <ac:cxnSpMkLst>
            <pc:docMk/>
            <pc:sldMk cId="2244575436" sldId="3508"/>
            <ac:cxnSpMk id="18" creationId="{9938D0FA-AD33-B760-D316-00D28C58DF14}"/>
          </ac:cxnSpMkLst>
        </pc:cxnChg>
        <pc:cxnChg chg="add mod">
          <ac:chgData name="Fu, Qiang" userId="cd39a8ac-ebbf-45f8-b949-2694965de25d" providerId="ADAL" clId="{C6CD549F-63F6-5742-A97E-1F34508A6404}" dt="2023-05-17T01:31:22.126" v="453" actId="164"/>
          <ac:cxnSpMkLst>
            <pc:docMk/>
            <pc:sldMk cId="2244575436" sldId="3508"/>
            <ac:cxnSpMk id="22" creationId="{F4915669-54C5-8138-8A78-13D6A499915D}"/>
          </ac:cxnSpMkLst>
        </pc:cxnChg>
        <pc:cxnChg chg="add mod">
          <ac:chgData name="Fu, Qiang" userId="cd39a8ac-ebbf-45f8-b949-2694965de25d" providerId="ADAL" clId="{C6CD549F-63F6-5742-A97E-1F34508A6404}" dt="2023-05-17T01:31:22.126" v="453" actId="164"/>
          <ac:cxnSpMkLst>
            <pc:docMk/>
            <pc:sldMk cId="2244575436" sldId="3508"/>
            <ac:cxnSpMk id="26" creationId="{261D9FF6-C02E-CD77-72B0-4E41ADCD8362}"/>
          </ac:cxnSpMkLst>
        </pc:cxnChg>
        <pc:cxnChg chg="add mod">
          <ac:chgData name="Fu, Qiang" userId="cd39a8ac-ebbf-45f8-b949-2694965de25d" providerId="ADAL" clId="{C6CD549F-63F6-5742-A97E-1F34508A6404}" dt="2023-05-17T01:31:22.126" v="453" actId="164"/>
          <ac:cxnSpMkLst>
            <pc:docMk/>
            <pc:sldMk cId="2244575436" sldId="3508"/>
            <ac:cxnSpMk id="30" creationId="{A677AEF4-234B-E9F1-2C59-5837CF0B8F26}"/>
          </ac:cxnSpMkLst>
        </pc:cxnChg>
        <pc:cxnChg chg="add mod">
          <ac:chgData name="Fu, Qiang" userId="cd39a8ac-ebbf-45f8-b949-2694965de25d" providerId="ADAL" clId="{C6CD549F-63F6-5742-A97E-1F34508A6404}" dt="2023-05-17T01:31:22.126" v="453" actId="164"/>
          <ac:cxnSpMkLst>
            <pc:docMk/>
            <pc:sldMk cId="2244575436" sldId="3508"/>
            <ac:cxnSpMk id="31" creationId="{1F2E58BA-975F-36C5-5E69-B4A967838A76}"/>
          </ac:cxnSpMkLst>
        </pc:cxnChg>
        <pc:cxnChg chg="add mod">
          <ac:chgData name="Fu, Qiang" userId="cd39a8ac-ebbf-45f8-b949-2694965de25d" providerId="ADAL" clId="{C6CD549F-63F6-5742-A97E-1F34508A6404}" dt="2023-05-17T01:31:22.126" v="453" actId="164"/>
          <ac:cxnSpMkLst>
            <pc:docMk/>
            <pc:sldMk cId="2244575436" sldId="3508"/>
            <ac:cxnSpMk id="33" creationId="{28CB42BE-7F15-F608-7A3C-5154751611F6}"/>
          </ac:cxnSpMkLst>
        </pc:cxnChg>
        <pc:cxnChg chg="add mod">
          <ac:chgData name="Fu, Qiang" userId="cd39a8ac-ebbf-45f8-b949-2694965de25d" providerId="ADAL" clId="{C6CD549F-63F6-5742-A97E-1F34508A6404}" dt="2023-05-17T01:31:22.126" v="453" actId="164"/>
          <ac:cxnSpMkLst>
            <pc:docMk/>
            <pc:sldMk cId="2244575436" sldId="3508"/>
            <ac:cxnSpMk id="35" creationId="{BC4852AA-BAA8-AEEC-F2E3-ADD04DCB9498}"/>
          </ac:cxnSpMkLst>
        </pc:cxnChg>
      </pc:sldChg>
      <pc:sldChg chg="addSp delSp modSp new mod modNotesTx">
        <pc:chgData name="Fu, Qiang" userId="cd39a8ac-ebbf-45f8-b949-2694965de25d" providerId="ADAL" clId="{C6CD549F-63F6-5742-A97E-1F34508A6404}" dt="2023-05-13T17:42:23.062" v="144"/>
        <pc:sldMkLst>
          <pc:docMk/>
          <pc:sldMk cId="3109453596" sldId="3509"/>
        </pc:sldMkLst>
        <pc:spChg chg="mod">
          <ac:chgData name="Fu, Qiang" userId="cd39a8ac-ebbf-45f8-b949-2694965de25d" providerId="ADAL" clId="{C6CD549F-63F6-5742-A97E-1F34508A6404}" dt="2023-05-13T17:41:59.226" v="120" actId="1076"/>
          <ac:spMkLst>
            <pc:docMk/>
            <pc:sldMk cId="3109453596" sldId="3509"/>
            <ac:spMk id="2" creationId="{E4D872BB-75EB-B2BB-47D6-BABD8425633D}"/>
          </ac:spMkLst>
        </pc:spChg>
        <pc:spChg chg="del">
          <ac:chgData name="Fu, Qiang" userId="cd39a8ac-ebbf-45f8-b949-2694965de25d" providerId="ADAL" clId="{C6CD549F-63F6-5742-A97E-1F34508A6404}" dt="2023-05-13T17:42:09.265" v="121" actId="478"/>
          <ac:spMkLst>
            <pc:docMk/>
            <pc:sldMk cId="3109453596" sldId="3509"/>
            <ac:spMk id="3" creationId="{C9BFA207-4FAD-9B08-A665-3384B658AF7C}"/>
          </ac:spMkLst>
        </pc:spChg>
        <pc:spChg chg="add mod">
          <ac:chgData name="Fu, Qiang" userId="cd39a8ac-ebbf-45f8-b949-2694965de25d" providerId="ADAL" clId="{C6CD549F-63F6-5742-A97E-1F34508A6404}" dt="2023-05-13T17:42:14.051" v="143" actId="1037"/>
          <ac:spMkLst>
            <pc:docMk/>
            <pc:sldMk cId="3109453596" sldId="3509"/>
            <ac:spMk id="4" creationId="{1A0795E3-83F2-4CFB-7255-F345D50F727B}"/>
          </ac:spMkLst>
        </pc:spChg>
        <pc:spChg chg="add mod">
          <ac:chgData name="Fu, Qiang" userId="cd39a8ac-ebbf-45f8-b949-2694965de25d" providerId="ADAL" clId="{C6CD549F-63F6-5742-A97E-1F34508A6404}" dt="2023-05-13T17:42:14.051" v="143" actId="1037"/>
          <ac:spMkLst>
            <pc:docMk/>
            <pc:sldMk cId="3109453596" sldId="3509"/>
            <ac:spMk id="8" creationId="{8835367A-8869-C234-5D79-8533859A76D6}"/>
          </ac:spMkLst>
        </pc:spChg>
        <pc:spChg chg="add mod">
          <ac:chgData name="Fu, Qiang" userId="cd39a8ac-ebbf-45f8-b949-2694965de25d" providerId="ADAL" clId="{C6CD549F-63F6-5742-A97E-1F34508A6404}" dt="2023-05-13T17:42:14.051" v="143" actId="1037"/>
          <ac:spMkLst>
            <pc:docMk/>
            <pc:sldMk cId="3109453596" sldId="3509"/>
            <ac:spMk id="9" creationId="{4CB18709-1C42-2FBC-E00B-EDA81F67D7F9}"/>
          </ac:spMkLst>
        </pc:spChg>
        <pc:spChg chg="add mod">
          <ac:chgData name="Fu, Qiang" userId="cd39a8ac-ebbf-45f8-b949-2694965de25d" providerId="ADAL" clId="{C6CD549F-63F6-5742-A97E-1F34508A6404}" dt="2023-05-13T17:42:14.051" v="143" actId="1037"/>
          <ac:spMkLst>
            <pc:docMk/>
            <pc:sldMk cId="3109453596" sldId="3509"/>
            <ac:spMk id="14" creationId="{E6BD5CA4-9014-E01F-3286-400544F7D56B}"/>
          </ac:spMkLst>
        </pc:spChg>
        <pc:spChg chg="add mod">
          <ac:chgData name="Fu, Qiang" userId="cd39a8ac-ebbf-45f8-b949-2694965de25d" providerId="ADAL" clId="{C6CD549F-63F6-5742-A97E-1F34508A6404}" dt="2023-05-13T17:42:14.051" v="143" actId="1037"/>
          <ac:spMkLst>
            <pc:docMk/>
            <pc:sldMk cId="3109453596" sldId="3509"/>
            <ac:spMk id="15" creationId="{0458BC8A-8772-DBED-C104-6EEF0D80C8CC}"/>
          </ac:spMkLst>
        </pc:spChg>
        <pc:spChg chg="add mod">
          <ac:chgData name="Fu, Qiang" userId="cd39a8ac-ebbf-45f8-b949-2694965de25d" providerId="ADAL" clId="{C6CD549F-63F6-5742-A97E-1F34508A6404}" dt="2023-05-13T17:42:14.051" v="143" actId="1037"/>
          <ac:spMkLst>
            <pc:docMk/>
            <pc:sldMk cId="3109453596" sldId="3509"/>
            <ac:spMk id="16" creationId="{3FE418F4-CDE6-5B9B-6117-95BFF21636D3}"/>
          </ac:spMkLst>
        </pc:spChg>
        <pc:spChg chg="add mod">
          <ac:chgData name="Fu, Qiang" userId="cd39a8ac-ebbf-45f8-b949-2694965de25d" providerId="ADAL" clId="{C6CD549F-63F6-5742-A97E-1F34508A6404}" dt="2023-05-13T17:42:14.051" v="143" actId="1037"/>
          <ac:spMkLst>
            <pc:docMk/>
            <pc:sldMk cId="3109453596" sldId="3509"/>
            <ac:spMk id="17" creationId="{263ACF4B-B682-E5A3-C8B5-3E29A29CC4AD}"/>
          </ac:spMkLst>
        </pc:spChg>
        <pc:spChg chg="add mod">
          <ac:chgData name="Fu, Qiang" userId="cd39a8ac-ebbf-45f8-b949-2694965de25d" providerId="ADAL" clId="{C6CD549F-63F6-5742-A97E-1F34508A6404}" dt="2023-05-13T17:42:14.051" v="143" actId="1037"/>
          <ac:spMkLst>
            <pc:docMk/>
            <pc:sldMk cId="3109453596" sldId="3509"/>
            <ac:spMk id="18" creationId="{CA5DCC28-20B1-39FF-D0E0-B5A6A54F4236}"/>
          </ac:spMkLst>
        </pc:spChg>
        <pc:spChg chg="add mod">
          <ac:chgData name="Fu, Qiang" userId="cd39a8ac-ebbf-45f8-b949-2694965de25d" providerId="ADAL" clId="{C6CD549F-63F6-5742-A97E-1F34508A6404}" dt="2023-05-13T17:42:14.051" v="143" actId="1037"/>
          <ac:spMkLst>
            <pc:docMk/>
            <pc:sldMk cId="3109453596" sldId="3509"/>
            <ac:spMk id="19" creationId="{F3A19044-E413-8B31-0EA6-A3DA64C1112D}"/>
          </ac:spMkLst>
        </pc:spChg>
        <pc:spChg chg="add mod">
          <ac:chgData name="Fu, Qiang" userId="cd39a8ac-ebbf-45f8-b949-2694965de25d" providerId="ADAL" clId="{C6CD549F-63F6-5742-A97E-1F34508A6404}" dt="2023-05-13T17:42:14.051" v="143" actId="1037"/>
          <ac:spMkLst>
            <pc:docMk/>
            <pc:sldMk cId="3109453596" sldId="3509"/>
            <ac:spMk id="20" creationId="{BB27F661-6A63-D29D-A489-A4A45667E494}"/>
          </ac:spMkLst>
        </pc:spChg>
        <pc:spChg chg="add mod">
          <ac:chgData name="Fu, Qiang" userId="cd39a8ac-ebbf-45f8-b949-2694965de25d" providerId="ADAL" clId="{C6CD549F-63F6-5742-A97E-1F34508A6404}" dt="2023-05-13T17:42:14.051" v="143" actId="1037"/>
          <ac:spMkLst>
            <pc:docMk/>
            <pc:sldMk cId="3109453596" sldId="3509"/>
            <ac:spMk id="21" creationId="{AD238E8E-8FC3-1902-548A-0B12A75AB8E1}"/>
          </ac:spMkLst>
        </pc:spChg>
        <pc:spChg chg="add mod">
          <ac:chgData name="Fu, Qiang" userId="cd39a8ac-ebbf-45f8-b949-2694965de25d" providerId="ADAL" clId="{C6CD549F-63F6-5742-A97E-1F34508A6404}" dt="2023-05-13T17:42:14.051" v="143" actId="1037"/>
          <ac:spMkLst>
            <pc:docMk/>
            <pc:sldMk cId="3109453596" sldId="3509"/>
            <ac:spMk id="22" creationId="{26DCC7B5-1D13-6951-AA2C-5EA595C45956}"/>
          </ac:spMkLst>
        </pc:spChg>
        <pc:spChg chg="add mod">
          <ac:chgData name="Fu, Qiang" userId="cd39a8ac-ebbf-45f8-b949-2694965de25d" providerId="ADAL" clId="{C6CD549F-63F6-5742-A97E-1F34508A6404}" dt="2023-05-13T17:42:14.051" v="143" actId="1037"/>
          <ac:spMkLst>
            <pc:docMk/>
            <pc:sldMk cId="3109453596" sldId="3509"/>
            <ac:spMk id="23" creationId="{9287C42C-3F6F-DA5E-079D-176073F46774}"/>
          </ac:spMkLst>
        </pc:spChg>
        <pc:spChg chg="add mod">
          <ac:chgData name="Fu, Qiang" userId="cd39a8ac-ebbf-45f8-b949-2694965de25d" providerId="ADAL" clId="{C6CD549F-63F6-5742-A97E-1F34508A6404}" dt="2023-05-13T17:42:14.051" v="143" actId="1037"/>
          <ac:spMkLst>
            <pc:docMk/>
            <pc:sldMk cId="3109453596" sldId="3509"/>
            <ac:spMk id="24" creationId="{F73A97B9-C080-5DA5-C11A-9B0372EBB84D}"/>
          </ac:spMkLst>
        </pc:spChg>
        <pc:spChg chg="add mod">
          <ac:chgData name="Fu, Qiang" userId="cd39a8ac-ebbf-45f8-b949-2694965de25d" providerId="ADAL" clId="{C6CD549F-63F6-5742-A97E-1F34508A6404}" dt="2023-05-13T17:42:14.051" v="143" actId="1037"/>
          <ac:spMkLst>
            <pc:docMk/>
            <pc:sldMk cId="3109453596" sldId="3509"/>
            <ac:spMk id="25" creationId="{942E0DC3-6AB5-8388-EC13-D24283A1DC2F}"/>
          </ac:spMkLst>
        </pc:spChg>
        <pc:graphicFrameChg chg="add mod">
          <ac:chgData name="Fu, Qiang" userId="cd39a8ac-ebbf-45f8-b949-2694965de25d" providerId="ADAL" clId="{C6CD549F-63F6-5742-A97E-1F34508A6404}" dt="2023-05-13T17:42:14.051" v="143" actId="1037"/>
          <ac:graphicFrameMkLst>
            <pc:docMk/>
            <pc:sldMk cId="3109453596" sldId="3509"/>
            <ac:graphicFrameMk id="7" creationId="{E1E8F3F0-2987-CAA9-5820-FDDCBFDCF54E}"/>
          </ac:graphicFrameMkLst>
        </pc:graphicFrameChg>
        <pc:picChg chg="add mod">
          <ac:chgData name="Fu, Qiang" userId="cd39a8ac-ebbf-45f8-b949-2694965de25d" providerId="ADAL" clId="{C6CD549F-63F6-5742-A97E-1F34508A6404}" dt="2023-05-13T17:42:14.051" v="143" actId="1037"/>
          <ac:picMkLst>
            <pc:docMk/>
            <pc:sldMk cId="3109453596" sldId="3509"/>
            <ac:picMk id="5" creationId="{141EBE0E-36E0-CBC8-6C6E-EB7CE8E8801A}"/>
          </ac:picMkLst>
        </pc:picChg>
        <pc:picChg chg="add mod">
          <ac:chgData name="Fu, Qiang" userId="cd39a8ac-ebbf-45f8-b949-2694965de25d" providerId="ADAL" clId="{C6CD549F-63F6-5742-A97E-1F34508A6404}" dt="2023-05-13T17:42:14.051" v="143" actId="1037"/>
          <ac:picMkLst>
            <pc:docMk/>
            <pc:sldMk cId="3109453596" sldId="3509"/>
            <ac:picMk id="6" creationId="{0A23C6FA-07DC-BF84-82BD-3630ADE695BA}"/>
          </ac:picMkLst>
        </pc:picChg>
        <pc:picChg chg="add mod">
          <ac:chgData name="Fu, Qiang" userId="cd39a8ac-ebbf-45f8-b949-2694965de25d" providerId="ADAL" clId="{C6CD549F-63F6-5742-A97E-1F34508A6404}" dt="2023-05-13T17:42:14.051" v="143" actId="1037"/>
          <ac:picMkLst>
            <pc:docMk/>
            <pc:sldMk cId="3109453596" sldId="3509"/>
            <ac:picMk id="10" creationId="{00A60B5C-0A72-4178-1827-41254670651A}"/>
          </ac:picMkLst>
        </pc:picChg>
        <pc:picChg chg="add mod">
          <ac:chgData name="Fu, Qiang" userId="cd39a8ac-ebbf-45f8-b949-2694965de25d" providerId="ADAL" clId="{C6CD549F-63F6-5742-A97E-1F34508A6404}" dt="2023-05-13T17:42:14.051" v="143" actId="1037"/>
          <ac:picMkLst>
            <pc:docMk/>
            <pc:sldMk cId="3109453596" sldId="3509"/>
            <ac:picMk id="11" creationId="{26A3F9B4-5A04-4252-2C14-3EE5A0635384}"/>
          </ac:picMkLst>
        </pc:picChg>
        <pc:picChg chg="add mod">
          <ac:chgData name="Fu, Qiang" userId="cd39a8ac-ebbf-45f8-b949-2694965de25d" providerId="ADAL" clId="{C6CD549F-63F6-5742-A97E-1F34508A6404}" dt="2023-05-13T17:42:14.051" v="143" actId="1037"/>
          <ac:picMkLst>
            <pc:docMk/>
            <pc:sldMk cId="3109453596" sldId="3509"/>
            <ac:picMk id="12" creationId="{D8B9FE0E-3ADF-BF9F-1BC2-A0CBE3A0DE9F}"/>
          </ac:picMkLst>
        </pc:picChg>
        <pc:picChg chg="add mod">
          <ac:chgData name="Fu, Qiang" userId="cd39a8ac-ebbf-45f8-b949-2694965de25d" providerId="ADAL" clId="{C6CD549F-63F6-5742-A97E-1F34508A6404}" dt="2023-05-13T17:42:14.051" v="143" actId="1037"/>
          <ac:picMkLst>
            <pc:docMk/>
            <pc:sldMk cId="3109453596" sldId="3509"/>
            <ac:picMk id="13" creationId="{DB8E25BF-E9B1-C06B-0366-F6DE7584C4F0}"/>
          </ac:picMkLst>
        </pc:picChg>
      </pc:sldChg>
      <pc:sldChg chg="delSp add del mod">
        <pc:chgData name="Fu, Qiang" userId="cd39a8ac-ebbf-45f8-b949-2694965de25d" providerId="ADAL" clId="{C6CD549F-63F6-5742-A97E-1F34508A6404}" dt="2023-05-13T17:47:14.821" v="195" actId="2696"/>
        <pc:sldMkLst>
          <pc:docMk/>
          <pc:sldMk cId="73205872" sldId="3538"/>
        </pc:sldMkLst>
        <pc:spChg chg="del">
          <ac:chgData name="Fu, Qiang" userId="cd39a8ac-ebbf-45f8-b949-2694965de25d" providerId="ADAL" clId="{C6CD549F-63F6-5742-A97E-1F34508A6404}" dt="2023-05-13T17:47:08.355" v="194" actId="478"/>
          <ac:spMkLst>
            <pc:docMk/>
            <pc:sldMk cId="73205872" sldId="3538"/>
            <ac:spMk id="41" creationId="{EDC8621D-669E-C1BD-59AA-BFCAC37074C5}"/>
          </ac:spMkLst>
        </pc:spChg>
      </pc:sldChg>
      <pc:sldChg chg="addSp delSp modSp add del mod">
        <pc:chgData name="Fu, Qiang" userId="cd39a8ac-ebbf-45f8-b949-2694965de25d" providerId="ADAL" clId="{C6CD549F-63F6-5742-A97E-1F34508A6404}" dt="2023-05-13T17:50:02.482" v="217" actId="2696"/>
        <pc:sldMkLst>
          <pc:docMk/>
          <pc:sldMk cId="3725743012" sldId="3539"/>
        </pc:sldMkLst>
        <pc:spChg chg="add mod">
          <ac:chgData name="Fu, Qiang" userId="cd39a8ac-ebbf-45f8-b949-2694965de25d" providerId="ADAL" clId="{C6CD549F-63F6-5742-A97E-1F34508A6404}" dt="2023-05-13T17:47:39.534" v="198" actId="1076"/>
          <ac:spMkLst>
            <pc:docMk/>
            <pc:sldMk cId="3725743012" sldId="3539"/>
            <ac:spMk id="10" creationId="{4AF54FC3-A0AA-6C7B-3221-90E1436EA814}"/>
          </ac:spMkLst>
        </pc:spChg>
        <pc:picChg chg="del">
          <ac:chgData name="Fu, Qiang" userId="cd39a8ac-ebbf-45f8-b949-2694965de25d" providerId="ADAL" clId="{C6CD549F-63F6-5742-A97E-1F34508A6404}" dt="2023-05-13T17:47:46.897" v="199" actId="478"/>
          <ac:picMkLst>
            <pc:docMk/>
            <pc:sldMk cId="3725743012" sldId="3539"/>
            <ac:picMk id="5" creationId="{C339EB17-18E5-44F6-9141-B8C2A1C92D69}"/>
          </ac:picMkLst>
        </pc:picChg>
        <pc:picChg chg="add mod">
          <ac:chgData name="Fu, Qiang" userId="cd39a8ac-ebbf-45f8-b949-2694965de25d" providerId="ADAL" clId="{C6CD549F-63F6-5742-A97E-1F34508A6404}" dt="2023-05-13T17:47:47.763" v="200"/>
          <ac:picMkLst>
            <pc:docMk/>
            <pc:sldMk cId="3725743012" sldId="3539"/>
            <ac:picMk id="11" creationId="{46380463-E861-C677-F29C-FB21CA202952}"/>
          </ac:picMkLst>
        </pc:picChg>
      </pc:sldChg>
      <pc:sldChg chg="addSp delSp modSp add del mod">
        <pc:chgData name="Fu, Qiang" userId="cd39a8ac-ebbf-45f8-b949-2694965de25d" providerId="ADAL" clId="{C6CD549F-63F6-5742-A97E-1F34508A6404}" dt="2023-05-13T17:55:55.137" v="261" actId="2696"/>
        <pc:sldMkLst>
          <pc:docMk/>
          <pc:sldMk cId="530366687" sldId="3540"/>
        </pc:sldMkLst>
        <pc:spChg chg="del mod">
          <ac:chgData name="Fu, Qiang" userId="cd39a8ac-ebbf-45f8-b949-2694965de25d" providerId="ADAL" clId="{C6CD549F-63F6-5742-A97E-1F34508A6404}" dt="2023-05-13T17:46:10.759" v="185" actId="478"/>
          <ac:spMkLst>
            <pc:docMk/>
            <pc:sldMk cId="530366687" sldId="3540"/>
            <ac:spMk id="2" creationId="{B19975D5-AD77-AF34-B7EE-AFA5661EB5D1}"/>
          </ac:spMkLst>
        </pc:spChg>
        <pc:spChg chg="del">
          <ac:chgData name="Fu, Qiang" userId="cd39a8ac-ebbf-45f8-b949-2694965de25d" providerId="ADAL" clId="{C6CD549F-63F6-5742-A97E-1F34508A6404}" dt="2023-05-13T17:45:38.231" v="158" actId="478"/>
          <ac:spMkLst>
            <pc:docMk/>
            <pc:sldMk cId="530366687" sldId="3540"/>
            <ac:spMk id="27" creationId="{65AD22C8-040E-E0DA-6523-61139B09A87C}"/>
          </ac:spMkLst>
        </pc:spChg>
        <pc:spChg chg="del">
          <ac:chgData name="Fu, Qiang" userId="cd39a8ac-ebbf-45f8-b949-2694965de25d" providerId="ADAL" clId="{C6CD549F-63F6-5742-A97E-1F34508A6404}" dt="2023-05-13T17:45:38.231" v="158" actId="478"/>
          <ac:spMkLst>
            <pc:docMk/>
            <pc:sldMk cId="530366687" sldId="3540"/>
            <ac:spMk id="29" creationId="{CE39BF1A-F762-5694-2D6E-0AABC2DA8489}"/>
          </ac:spMkLst>
        </pc:spChg>
        <pc:spChg chg="del">
          <ac:chgData name="Fu, Qiang" userId="cd39a8ac-ebbf-45f8-b949-2694965de25d" providerId="ADAL" clId="{C6CD549F-63F6-5742-A97E-1F34508A6404}" dt="2023-05-13T17:45:40.971" v="159" actId="478"/>
          <ac:spMkLst>
            <pc:docMk/>
            <pc:sldMk cId="530366687" sldId="3540"/>
            <ac:spMk id="32" creationId="{E7501EF0-66D6-485A-4486-C43429E4719E}"/>
          </ac:spMkLst>
        </pc:spChg>
        <pc:spChg chg="del">
          <ac:chgData name="Fu, Qiang" userId="cd39a8ac-ebbf-45f8-b949-2694965de25d" providerId="ADAL" clId="{C6CD549F-63F6-5742-A97E-1F34508A6404}" dt="2023-05-13T17:45:38.231" v="158" actId="478"/>
          <ac:spMkLst>
            <pc:docMk/>
            <pc:sldMk cId="530366687" sldId="3540"/>
            <ac:spMk id="34" creationId="{D7384B31-9468-A6FD-43C3-1DF9D4DB93BD}"/>
          </ac:spMkLst>
        </pc:spChg>
        <pc:spChg chg="del">
          <ac:chgData name="Fu, Qiang" userId="cd39a8ac-ebbf-45f8-b949-2694965de25d" providerId="ADAL" clId="{C6CD549F-63F6-5742-A97E-1F34508A6404}" dt="2023-05-13T17:45:38.231" v="158" actId="478"/>
          <ac:spMkLst>
            <pc:docMk/>
            <pc:sldMk cId="530366687" sldId="3540"/>
            <ac:spMk id="36" creationId="{C494B0A6-8045-21AB-315C-9BA17180DBA7}"/>
          </ac:spMkLst>
        </pc:spChg>
        <pc:spChg chg="mod">
          <ac:chgData name="Fu, Qiang" userId="cd39a8ac-ebbf-45f8-b949-2694965de25d" providerId="ADAL" clId="{C6CD549F-63F6-5742-A97E-1F34508A6404}" dt="2023-05-13T17:45:43.378" v="161"/>
          <ac:spMkLst>
            <pc:docMk/>
            <pc:sldMk cId="530366687" sldId="3540"/>
            <ac:spMk id="37" creationId="{CC986E6D-8A7B-5D06-55A4-7F4C6A3AB003}"/>
          </ac:spMkLst>
        </pc:spChg>
        <pc:spChg chg="add del mod">
          <ac:chgData name="Fu, Qiang" userId="cd39a8ac-ebbf-45f8-b949-2694965de25d" providerId="ADAL" clId="{C6CD549F-63F6-5742-A97E-1F34508A6404}" dt="2023-05-13T17:46:21.586" v="187" actId="478"/>
          <ac:spMkLst>
            <pc:docMk/>
            <pc:sldMk cId="530366687" sldId="3540"/>
            <ac:spMk id="38" creationId="{55DB8D8C-5546-9E72-C264-91284F1DF09C}"/>
          </ac:spMkLst>
        </pc:spChg>
        <pc:spChg chg="add mod">
          <ac:chgData name="Fu, Qiang" userId="cd39a8ac-ebbf-45f8-b949-2694965de25d" providerId="ADAL" clId="{C6CD549F-63F6-5742-A97E-1F34508A6404}" dt="2023-05-13T17:45:48.247" v="181" actId="1038"/>
          <ac:spMkLst>
            <pc:docMk/>
            <pc:sldMk cId="530366687" sldId="3540"/>
            <ac:spMk id="39" creationId="{610B4E84-1F7A-9D67-2F0D-52F24B3F8033}"/>
          </ac:spMkLst>
        </pc:spChg>
        <pc:spChg chg="mod">
          <ac:chgData name="Fu, Qiang" userId="cd39a8ac-ebbf-45f8-b949-2694965de25d" providerId="ADAL" clId="{C6CD549F-63F6-5742-A97E-1F34508A6404}" dt="2023-05-13T17:45:43.378" v="161"/>
          <ac:spMkLst>
            <pc:docMk/>
            <pc:sldMk cId="530366687" sldId="3540"/>
            <ac:spMk id="43" creationId="{13029B38-48C6-B4AD-1DAB-16A513EFE4BE}"/>
          </ac:spMkLst>
        </pc:spChg>
        <pc:spChg chg="mod">
          <ac:chgData name="Fu, Qiang" userId="cd39a8ac-ebbf-45f8-b949-2694965de25d" providerId="ADAL" clId="{C6CD549F-63F6-5742-A97E-1F34508A6404}" dt="2023-05-13T17:45:43.378" v="161"/>
          <ac:spMkLst>
            <pc:docMk/>
            <pc:sldMk cId="530366687" sldId="3540"/>
            <ac:spMk id="46" creationId="{7AE90410-E44E-EBE7-B66F-A34AD9041E0C}"/>
          </ac:spMkLst>
        </pc:spChg>
        <pc:spChg chg="mod">
          <ac:chgData name="Fu, Qiang" userId="cd39a8ac-ebbf-45f8-b949-2694965de25d" providerId="ADAL" clId="{C6CD549F-63F6-5742-A97E-1F34508A6404}" dt="2023-05-13T17:45:43.378" v="161"/>
          <ac:spMkLst>
            <pc:docMk/>
            <pc:sldMk cId="530366687" sldId="3540"/>
            <ac:spMk id="50" creationId="{B9BDE403-3F12-0F8A-6DCC-2016121420C8}"/>
          </ac:spMkLst>
        </pc:spChg>
        <pc:spChg chg="mod">
          <ac:chgData name="Fu, Qiang" userId="cd39a8ac-ebbf-45f8-b949-2694965de25d" providerId="ADAL" clId="{C6CD549F-63F6-5742-A97E-1F34508A6404}" dt="2023-05-13T17:45:43.378" v="161"/>
          <ac:spMkLst>
            <pc:docMk/>
            <pc:sldMk cId="530366687" sldId="3540"/>
            <ac:spMk id="54" creationId="{2FF4A802-56A3-443A-36A0-A5CF8B106FBB}"/>
          </ac:spMkLst>
        </pc:spChg>
        <pc:spChg chg="add mod">
          <ac:chgData name="Fu, Qiang" userId="cd39a8ac-ebbf-45f8-b949-2694965de25d" providerId="ADAL" clId="{C6CD549F-63F6-5742-A97E-1F34508A6404}" dt="2023-05-13T17:45:48.247" v="181" actId="1038"/>
          <ac:spMkLst>
            <pc:docMk/>
            <pc:sldMk cId="530366687" sldId="3540"/>
            <ac:spMk id="56" creationId="{CAF885DD-CF01-F776-7959-684919285FCE}"/>
          </ac:spMkLst>
        </pc:spChg>
        <pc:spChg chg="add del mod">
          <ac:chgData name="Fu, Qiang" userId="cd39a8ac-ebbf-45f8-b949-2694965de25d" providerId="ADAL" clId="{C6CD549F-63F6-5742-A97E-1F34508A6404}" dt="2023-05-13T17:45:59.488" v="184" actId="478"/>
          <ac:spMkLst>
            <pc:docMk/>
            <pc:sldMk cId="530366687" sldId="3540"/>
            <ac:spMk id="57" creationId="{6C2DFBA2-D0AC-BB02-86BB-8610AF571141}"/>
          </ac:spMkLst>
        </pc:spChg>
        <pc:spChg chg="add mod">
          <ac:chgData name="Fu, Qiang" userId="cd39a8ac-ebbf-45f8-b949-2694965de25d" providerId="ADAL" clId="{C6CD549F-63F6-5742-A97E-1F34508A6404}" dt="2023-05-13T17:45:48.247" v="181" actId="1038"/>
          <ac:spMkLst>
            <pc:docMk/>
            <pc:sldMk cId="530366687" sldId="3540"/>
            <ac:spMk id="58" creationId="{4C3054A6-6932-FE74-CC3B-D8181EDA1E45}"/>
          </ac:spMkLst>
        </pc:spChg>
        <pc:spChg chg="add del mod">
          <ac:chgData name="Fu, Qiang" userId="cd39a8ac-ebbf-45f8-b949-2694965de25d" providerId="ADAL" clId="{C6CD549F-63F6-5742-A97E-1F34508A6404}" dt="2023-05-13T17:46:25.423" v="188" actId="478"/>
          <ac:spMkLst>
            <pc:docMk/>
            <pc:sldMk cId="530366687" sldId="3540"/>
            <ac:spMk id="62" creationId="{3BDD3F79-6767-5F15-43FF-971098D5990A}"/>
          </ac:spMkLst>
        </pc:spChg>
        <pc:spChg chg="mod">
          <ac:chgData name="Fu, Qiang" userId="cd39a8ac-ebbf-45f8-b949-2694965de25d" providerId="ADAL" clId="{C6CD549F-63F6-5742-A97E-1F34508A6404}" dt="2023-05-13T17:45:43.378" v="161"/>
          <ac:spMkLst>
            <pc:docMk/>
            <pc:sldMk cId="530366687" sldId="3540"/>
            <ac:spMk id="67" creationId="{E0E6439B-A29F-6A1A-311D-F1499CB1EFD5}"/>
          </ac:spMkLst>
        </pc:spChg>
        <pc:spChg chg="mod">
          <ac:chgData name="Fu, Qiang" userId="cd39a8ac-ebbf-45f8-b949-2694965de25d" providerId="ADAL" clId="{C6CD549F-63F6-5742-A97E-1F34508A6404}" dt="2023-05-13T17:45:43.378" v="161"/>
          <ac:spMkLst>
            <pc:docMk/>
            <pc:sldMk cId="530366687" sldId="3540"/>
            <ac:spMk id="68" creationId="{5E25E139-408D-A67A-9674-4FE35C179F0D}"/>
          </ac:spMkLst>
        </pc:spChg>
        <pc:spChg chg="add mod">
          <ac:chgData name="Fu, Qiang" userId="cd39a8ac-ebbf-45f8-b949-2694965de25d" providerId="ADAL" clId="{C6CD549F-63F6-5742-A97E-1F34508A6404}" dt="2023-05-13T17:45:48.247" v="181" actId="1038"/>
          <ac:spMkLst>
            <pc:docMk/>
            <pc:sldMk cId="530366687" sldId="3540"/>
            <ac:spMk id="69" creationId="{F4A76D95-0359-0109-4CDE-A3187E60DF13}"/>
          </ac:spMkLst>
        </pc:spChg>
        <pc:spChg chg="add mod">
          <ac:chgData name="Fu, Qiang" userId="cd39a8ac-ebbf-45f8-b949-2694965de25d" providerId="ADAL" clId="{C6CD549F-63F6-5742-A97E-1F34508A6404}" dt="2023-05-13T17:45:48.247" v="181" actId="1038"/>
          <ac:spMkLst>
            <pc:docMk/>
            <pc:sldMk cId="530366687" sldId="3540"/>
            <ac:spMk id="70" creationId="{90C2D2ED-D7E2-F085-4C36-CB201F873704}"/>
          </ac:spMkLst>
        </pc:spChg>
        <pc:spChg chg="add del mod">
          <ac:chgData name="Fu, Qiang" userId="cd39a8ac-ebbf-45f8-b949-2694965de25d" providerId="ADAL" clId="{C6CD549F-63F6-5742-A97E-1F34508A6404}" dt="2023-05-13T17:47:18.878" v="196" actId="478"/>
          <ac:spMkLst>
            <pc:docMk/>
            <pc:sldMk cId="530366687" sldId="3540"/>
            <ac:spMk id="71" creationId="{3AD9485B-FCEB-3EAC-CB30-D2B19CC2A1D2}"/>
          </ac:spMkLst>
        </pc:spChg>
        <pc:spChg chg="add del mod">
          <ac:chgData name="Fu, Qiang" userId="cd39a8ac-ebbf-45f8-b949-2694965de25d" providerId="ADAL" clId="{C6CD549F-63F6-5742-A97E-1F34508A6404}" dt="2023-05-13T17:46:17.849" v="186" actId="478"/>
          <ac:spMkLst>
            <pc:docMk/>
            <pc:sldMk cId="530366687" sldId="3540"/>
            <ac:spMk id="73" creationId="{9D336081-A1E0-75A7-00C3-F46ED9B335B5}"/>
          </ac:spMkLst>
        </pc:spChg>
        <pc:spChg chg="add mod">
          <ac:chgData name="Fu, Qiang" userId="cd39a8ac-ebbf-45f8-b949-2694965de25d" providerId="ADAL" clId="{C6CD549F-63F6-5742-A97E-1F34508A6404}" dt="2023-05-13T17:48:30.354" v="208" actId="2711"/>
          <ac:spMkLst>
            <pc:docMk/>
            <pc:sldMk cId="530366687" sldId="3540"/>
            <ac:spMk id="74" creationId="{CF9F16FC-B3D1-E22C-8FA1-0F3AF95F39C0}"/>
          </ac:spMkLst>
        </pc:spChg>
        <pc:grpChg chg="del">
          <ac:chgData name="Fu, Qiang" userId="cd39a8ac-ebbf-45f8-b949-2694965de25d" providerId="ADAL" clId="{C6CD549F-63F6-5742-A97E-1F34508A6404}" dt="2023-05-13T17:45:38.231" v="158" actId="478"/>
          <ac:grpSpMkLst>
            <pc:docMk/>
            <pc:sldMk cId="530366687" sldId="3540"/>
            <ac:grpSpMk id="6" creationId="{8B633F3F-0540-4331-D47A-01719B5D7AC9}"/>
          </ac:grpSpMkLst>
        </pc:grpChg>
        <pc:grpChg chg="add mod">
          <ac:chgData name="Fu, Qiang" userId="cd39a8ac-ebbf-45f8-b949-2694965de25d" providerId="ADAL" clId="{C6CD549F-63F6-5742-A97E-1F34508A6404}" dt="2023-05-13T17:45:48.247" v="181" actId="1038"/>
          <ac:grpSpMkLst>
            <pc:docMk/>
            <pc:sldMk cId="530366687" sldId="3540"/>
            <ac:grpSpMk id="9" creationId="{9975F98C-253F-EA0E-4CBB-A98CB2D9D73E}"/>
          </ac:grpSpMkLst>
        </pc:grpChg>
        <pc:grpChg chg="del">
          <ac:chgData name="Fu, Qiang" userId="cd39a8ac-ebbf-45f8-b949-2694965de25d" providerId="ADAL" clId="{C6CD549F-63F6-5742-A97E-1F34508A6404}" dt="2023-05-13T17:45:38.231" v="158" actId="478"/>
          <ac:grpSpMkLst>
            <pc:docMk/>
            <pc:sldMk cId="530366687" sldId="3540"/>
            <ac:grpSpMk id="12" creationId="{B8028402-6280-CD98-E339-296FAEAADAD7}"/>
          </ac:grpSpMkLst>
        </pc:grpChg>
        <pc:grpChg chg="del">
          <ac:chgData name="Fu, Qiang" userId="cd39a8ac-ebbf-45f8-b949-2694965de25d" providerId="ADAL" clId="{C6CD549F-63F6-5742-A97E-1F34508A6404}" dt="2023-05-13T17:45:38.231" v="158" actId="478"/>
          <ac:grpSpMkLst>
            <pc:docMk/>
            <pc:sldMk cId="530366687" sldId="3540"/>
            <ac:grpSpMk id="15" creationId="{04CC60D6-1C3F-D1EF-25C2-5BA225E3B1D7}"/>
          </ac:grpSpMkLst>
        </pc:grpChg>
        <pc:grpChg chg="del">
          <ac:chgData name="Fu, Qiang" userId="cd39a8ac-ebbf-45f8-b949-2694965de25d" providerId="ADAL" clId="{C6CD549F-63F6-5742-A97E-1F34508A6404}" dt="2023-05-13T17:45:38.231" v="158" actId="478"/>
          <ac:grpSpMkLst>
            <pc:docMk/>
            <pc:sldMk cId="530366687" sldId="3540"/>
            <ac:grpSpMk id="19" creationId="{FCE56C78-31B2-2C1F-1ABB-7A56D50C426C}"/>
          </ac:grpSpMkLst>
        </pc:grpChg>
        <pc:grpChg chg="del">
          <ac:chgData name="Fu, Qiang" userId="cd39a8ac-ebbf-45f8-b949-2694965de25d" providerId="ADAL" clId="{C6CD549F-63F6-5742-A97E-1F34508A6404}" dt="2023-05-13T17:45:42.194" v="160" actId="478"/>
          <ac:grpSpMkLst>
            <pc:docMk/>
            <pc:sldMk cId="530366687" sldId="3540"/>
            <ac:grpSpMk id="23" creationId="{52E18061-BD1C-51AC-97A6-5339880E5009}"/>
          </ac:grpSpMkLst>
        </pc:grpChg>
        <pc:grpChg chg="add mod">
          <ac:chgData name="Fu, Qiang" userId="cd39a8ac-ebbf-45f8-b949-2694965de25d" providerId="ADAL" clId="{C6CD549F-63F6-5742-A97E-1F34508A6404}" dt="2023-05-13T17:45:48.247" v="181" actId="1038"/>
          <ac:grpSpMkLst>
            <pc:docMk/>
            <pc:sldMk cId="530366687" sldId="3540"/>
            <ac:grpSpMk id="41" creationId="{312130B7-266E-D211-0C00-AB827621023D}"/>
          </ac:grpSpMkLst>
        </pc:grpChg>
        <pc:grpChg chg="add mod">
          <ac:chgData name="Fu, Qiang" userId="cd39a8ac-ebbf-45f8-b949-2694965de25d" providerId="ADAL" clId="{C6CD549F-63F6-5742-A97E-1F34508A6404}" dt="2023-05-13T17:45:48.247" v="181" actId="1038"/>
          <ac:grpSpMkLst>
            <pc:docMk/>
            <pc:sldMk cId="530366687" sldId="3540"/>
            <ac:grpSpMk id="44" creationId="{E7F7716C-02DD-2EFD-DCA6-2DB7AC23B876}"/>
          </ac:grpSpMkLst>
        </pc:grpChg>
        <pc:grpChg chg="add mod">
          <ac:chgData name="Fu, Qiang" userId="cd39a8ac-ebbf-45f8-b949-2694965de25d" providerId="ADAL" clId="{C6CD549F-63F6-5742-A97E-1F34508A6404}" dt="2023-05-13T17:45:48.247" v="181" actId="1038"/>
          <ac:grpSpMkLst>
            <pc:docMk/>
            <pc:sldMk cId="530366687" sldId="3540"/>
            <ac:grpSpMk id="48" creationId="{4CDDDBE6-23FD-D9AB-B945-27DEFE14848B}"/>
          </ac:grpSpMkLst>
        </pc:grpChg>
        <pc:grpChg chg="add mod">
          <ac:chgData name="Fu, Qiang" userId="cd39a8ac-ebbf-45f8-b949-2694965de25d" providerId="ADAL" clId="{C6CD549F-63F6-5742-A97E-1F34508A6404}" dt="2023-05-13T17:45:48.247" v="181" actId="1038"/>
          <ac:grpSpMkLst>
            <pc:docMk/>
            <pc:sldMk cId="530366687" sldId="3540"/>
            <ac:grpSpMk id="52" creationId="{18264B36-84FF-EA2A-864B-B246F835BB3A}"/>
          </ac:grpSpMkLst>
        </pc:grpChg>
        <pc:grpChg chg="add del mod">
          <ac:chgData name="Fu, Qiang" userId="cd39a8ac-ebbf-45f8-b949-2694965de25d" providerId="ADAL" clId="{C6CD549F-63F6-5742-A97E-1F34508A6404}" dt="2023-05-13T17:45:55.202" v="183" actId="478"/>
          <ac:grpSpMkLst>
            <pc:docMk/>
            <pc:sldMk cId="530366687" sldId="3540"/>
            <ac:grpSpMk id="63" creationId="{9455ADD9-8B35-D568-02CF-8032484047F1}"/>
          </ac:grpSpMkLst>
        </pc:grpChg>
        <pc:grpChg chg="mod">
          <ac:chgData name="Fu, Qiang" userId="cd39a8ac-ebbf-45f8-b949-2694965de25d" providerId="ADAL" clId="{C6CD549F-63F6-5742-A97E-1F34508A6404}" dt="2023-05-13T17:45:43.378" v="161"/>
          <ac:grpSpMkLst>
            <pc:docMk/>
            <pc:sldMk cId="530366687" sldId="3540"/>
            <ac:grpSpMk id="65" creationId="{6FA6667A-70F6-BA0B-41F7-2995EB847884}"/>
          </ac:grpSpMkLst>
        </pc:grpChg>
        <pc:picChg chg="add mod">
          <ac:chgData name="Fu, Qiang" userId="cd39a8ac-ebbf-45f8-b949-2694965de25d" providerId="ADAL" clId="{C6CD549F-63F6-5742-A97E-1F34508A6404}" dt="2023-05-13T17:45:48.247" v="181" actId="1038"/>
          <ac:picMkLst>
            <pc:docMk/>
            <pc:sldMk cId="530366687" sldId="3540"/>
            <ac:picMk id="3" creationId="{D99BDF3E-615C-8F4D-819B-5B79EFEBA538}"/>
          </ac:picMkLst>
        </pc:picChg>
        <pc:picChg chg="del">
          <ac:chgData name="Fu, Qiang" userId="cd39a8ac-ebbf-45f8-b949-2694965de25d" providerId="ADAL" clId="{C6CD549F-63F6-5742-A97E-1F34508A6404}" dt="2023-05-13T17:45:38.231" v="158" actId="478"/>
          <ac:picMkLst>
            <pc:docMk/>
            <pc:sldMk cId="530366687" sldId="3540"/>
            <ac:picMk id="4" creationId="{479497E5-F1DA-AB5C-376C-4715A2E2B2C2}"/>
          </ac:picMkLst>
        </pc:picChg>
        <pc:picChg chg="del">
          <ac:chgData name="Fu, Qiang" userId="cd39a8ac-ebbf-45f8-b949-2694965de25d" providerId="ADAL" clId="{C6CD549F-63F6-5742-A97E-1F34508A6404}" dt="2023-05-13T17:45:38.231" v="158" actId="478"/>
          <ac:picMkLst>
            <pc:docMk/>
            <pc:sldMk cId="530366687" sldId="3540"/>
            <ac:picMk id="5" creationId="{6C46A9EF-3B68-C945-8746-34717A7EB5CC}"/>
          </ac:picMkLst>
        </pc:picChg>
        <pc:picChg chg="del">
          <ac:chgData name="Fu, Qiang" userId="cd39a8ac-ebbf-45f8-b949-2694965de25d" providerId="ADAL" clId="{C6CD549F-63F6-5742-A97E-1F34508A6404}" dt="2023-05-13T17:45:38.231" v="158" actId="478"/>
          <ac:picMkLst>
            <pc:docMk/>
            <pc:sldMk cId="530366687" sldId="3540"/>
            <ac:picMk id="11" creationId="{16F29660-092C-E3EB-63B8-DE51E3CFCA9C}"/>
          </ac:picMkLst>
        </pc:picChg>
        <pc:picChg chg="mod">
          <ac:chgData name="Fu, Qiang" userId="cd39a8ac-ebbf-45f8-b949-2694965de25d" providerId="ADAL" clId="{C6CD549F-63F6-5742-A97E-1F34508A6404}" dt="2023-05-13T17:45:43.378" v="161"/>
          <ac:picMkLst>
            <pc:docMk/>
            <pc:sldMk cId="530366687" sldId="3540"/>
            <ac:picMk id="28" creationId="{ED77E6A1-645E-2D6C-BFAD-FE87D3D552CF}"/>
          </ac:picMkLst>
        </pc:picChg>
        <pc:picChg chg="add mod">
          <ac:chgData name="Fu, Qiang" userId="cd39a8ac-ebbf-45f8-b949-2694965de25d" providerId="ADAL" clId="{C6CD549F-63F6-5742-A97E-1F34508A6404}" dt="2023-05-13T17:45:48.247" v="181" actId="1038"/>
          <ac:picMkLst>
            <pc:docMk/>
            <pc:sldMk cId="530366687" sldId="3540"/>
            <ac:picMk id="40" creationId="{906BBE7D-7013-B9ED-C0C7-14096379C8AE}"/>
          </ac:picMkLst>
        </pc:picChg>
        <pc:picChg chg="mod">
          <ac:chgData name="Fu, Qiang" userId="cd39a8ac-ebbf-45f8-b949-2694965de25d" providerId="ADAL" clId="{C6CD549F-63F6-5742-A97E-1F34508A6404}" dt="2023-05-13T17:45:43.378" v="161"/>
          <ac:picMkLst>
            <pc:docMk/>
            <pc:sldMk cId="530366687" sldId="3540"/>
            <ac:picMk id="42" creationId="{33BD6F25-0065-AB5B-D619-65FF26406268}"/>
          </ac:picMkLst>
        </pc:picChg>
        <pc:picChg chg="mod">
          <ac:chgData name="Fu, Qiang" userId="cd39a8ac-ebbf-45f8-b949-2694965de25d" providerId="ADAL" clId="{C6CD549F-63F6-5742-A97E-1F34508A6404}" dt="2023-05-13T17:45:43.378" v="161"/>
          <ac:picMkLst>
            <pc:docMk/>
            <pc:sldMk cId="530366687" sldId="3540"/>
            <ac:picMk id="45" creationId="{E1194BDE-220E-359D-D58B-F1340246F248}"/>
          </ac:picMkLst>
        </pc:picChg>
        <pc:picChg chg="mod">
          <ac:chgData name="Fu, Qiang" userId="cd39a8ac-ebbf-45f8-b949-2694965de25d" providerId="ADAL" clId="{C6CD549F-63F6-5742-A97E-1F34508A6404}" dt="2023-05-13T17:45:43.378" v="161"/>
          <ac:picMkLst>
            <pc:docMk/>
            <pc:sldMk cId="530366687" sldId="3540"/>
            <ac:picMk id="49" creationId="{C59C7340-C3BA-ED77-6307-53F043B2910F}"/>
          </ac:picMkLst>
        </pc:picChg>
        <pc:picChg chg="mod">
          <ac:chgData name="Fu, Qiang" userId="cd39a8ac-ebbf-45f8-b949-2694965de25d" providerId="ADAL" clId="{C6CD549F-63F6-5742-A97E-1F34508A6404}" dt="2023-05-13T17:45:43.378" v="161"/>
          <ac:picMkLst>
            <pc:docMk/>
            <pc:sldMk cId="530366687" sldId="3540"/>
            <ac:picMk id="53" creationId="{72AD0331-EEC3-C733-3CEC-A8FBEC2783B3}"/>
          </ac:picMkLst>
        </pc:picChg>
        <pc:picChg chg="mod">
          <ac:chgData name="Fu, Qiang" userId="cd39a8ac-ebbf-45f8-b949-2694965de25d" providerId="ADAL" clId="{C6CD549F-63F6-5742-A97E-1F34508A6404}" dt="2023-05-13T17:45:43.378" v="161"/>
          <ac:picMkLst>
            <pc:docMk/>
            <pc:sldMk cId="530366687" sldId="3540"/>
            <ac:picMk id="64" creationId="{48713DBF-347F-B01B-EFA5-1E57C5762A56}"/>
          </ac:picMkLst>
        </pc:picChg>
        <pc:picChg chg="mod">
          <ac:chgData name="Fu, Qiang" userId="cd39a8ac-ebbf-45f8-b949-2694965de25d" providerId="ADAL" clId="{C6CD549F-63F6-5742-A97E-1F34508A6404}" dt="2023-05-13T17:45:43.378" v="161"/>
          <ac:picMkLst>
            <pc:docMk/>
            <pc:sldMk cId="530366687" sldId="3540"/>
            <ac:picMk id="66" creationId="{70A0036B-2887-00F3-F316-8293A9AF8EB4}"/>
          </ac:picMkLst>
        </pc:picChg>
        <pc:cxnChg chg="del">
          <ac:chgData name="Fu, Qiang" userId="cd39a8ac-ebbf-45f8-b949-2694965de25d" providerId="ADAL" clId="{C6CD549F-63F6-5742-A97E-1F34508A6404}" dt="2023-05-13T17:45:38.231" v="158" actId="478"/>
          <ac:cxnSpMkLst>
            <pc:docMk/>
            <pc:sldMk cId="530366687" sldId="3540"/>
            <ac:cxnSpMk id="18" creationId="{9938D0FA-AD33-B760-D316-00D28C58DF14}"/>
          </ac:cxnSpMkLst>
        </pc:cxnChg>
        <pc:cxnChg chg="del">
          <ac:chgData name="Fu, Qiang" userId="cd39a8ac-ebbf-45f8-b949-2694965de25d" providerId="ADAL" clId="{C6CD549F-63F6-5742-A97E-1F34508A6404}" dt="2023-05-13T17:45:38.231" v="158" actId="478"/>
          <ac:cxnSpMkLst>
            <pc:docMk/>
            <pc:sldMk cId="530366687" sldId="3540"/>
            <ac:cxnSpMk id="22" creationId="{F4915669-54C5-8138-8A78-13D6A499915D}"/>
          </ac:cxnSpMkLst>
        </pc:cxnChg>
        <pc:cxnChg chg="del">
          <ac:chgData name="Fu, Qiang" userId="cd39a8ac-ebbf-45f8-b949-2694965de25d" providerId="ADAL" clId="{C6CD549F-63F6-5742-A97E-1F34508A6404}" dt="2023-05-13T17:45:38.231" v="158" actId="478"/>
          <ac:cxnSpMkLst>
            <pc:docMk/>
            <pc:sldMk cId="530366687" sldId="3540"/>
            <ac:cxnSpMk id="26" creationId="{261D9FF6-C02E-CD77-72B0-4E41ADCD8362}"/>
          </ac:cxnSpMkLst>
        </pc:cxnChg>
        <pc:cxnChg chg="del">
          <ac:chgData name="Fu, Qiang" userId="cd39a8ac-ebbf-45f8-b949-2694965de25d" providerId="ADAL" clId="{C6CD549F-63F6-5742-A97E-1F34508A6404}" dt="2023-05-13T17:45:38.231" v="158" actId="478"/>
          <ac:cxnSpMkLst>
            <pc:docMk/>
            <pc:sldMk cId="530366687" sldId="3540"/>
            <ac:cxnSpMk id="30" creationId="{A677AEF4-234B-E9F1-2C59-5837CF0B8F26}"/>
          </ac:cxnSpMkLst>
        </pc:cxnChg>
        <pc:cxnChg chg="del">
          <ac:chgData name="Fu, Qiang" userId="cd39a8ac-ebbf-45f8-b949-2694965de25d" providerId="ADAL" clId="{C6CD549F-63F6-5742-A97E-1F34508A6404}" dt="2023-05-13T17:45:38.231" v="158" actId="478"/>
          <ac:cxnSpMkLst>
            <pc:docMk/>
            <pc:sldMk cId="530366687" sldId="3540"/>
            <ac:cxnSpMk id="31" creationId="{1F2E58BA-975F-36C5-5E69-B4A967838A76}"/>
          </ac:cxnSpMkLst>
        </pc:cxnChg>
        <pc:cxnChg chg="del">
          <ac:chgData name="Fu, Qiang" userId="cd39a8ac-ebbf-45f8-b949-2694965de25d" providerId="ADAL" clId="{C6CD549F-63F6-5742-A97E-1F34508A6404}" dt="2023-05-13T17:45:38.231" v="158" actId="478"/>
          <ac:cxnSpMkLst>
            <pc:docMk/>
            <pc:sldMk cId="530366687" sldId="3540"/>
            <ac:cxnSpMk id="33" creationId="{28CB42BE-7F15-F608-7A3C-5154751611F6}"/>
          </ac:cxnSpMkLst>
        </pc:cxnChg>
        <pc:cxnChg chg="del">
          <ac:chgData name="Fu, Qiang" userId="cd39a8ac-ebbf-45f8-b949-2694965de25d" providerId="ADAL" clId="{C6CD549F-63F6-5742-A97E-1F34508A6404}" dt="2023-05-13T17:45:38.231" v="158" actId="478"/>
          <ac:cxnSpMkLst>
            <pc:docMk/>
            <pc:sldMk cId="530366687" sldId="3540"/>
            <ac:cxnSpMk id="35" creationId="{BC4852AA-BAA8-AEEC-F2E3-ADD04DCB9498}"/>
          </ac:cxnSpMkLst>
        </pc:cxnChg>
        <pc:cxnChg chg="add mod">
          <ac:chgData name="Fu, Qiang" userId="cd39a8ac-ebbf-45f8-b949-2694965de25d" providerId="ADAL" clId="{C6CD549F-63F6-5742-A97E-1F34508A6404}" dt="2023-05-13T17:45:48.247" v="181" actId="1038"/>
          <ac:cxnSpMkLst>
            <pc:docMk/>
            <pc:sldMk cId="530366687" sldId="3540"/>
            <ac:cxnSpMk id="47" creationId="{10FFA164-4B68-CC08-CC9F-6EB9D55229FC}"/>
          </ac:cxnSpMkLst>
        </pc:cxnChg>
        <pc:cxnChg chg="add mod">
          <ac:chgData name="Fu, Qiang" userId="cd39a8ac-ebbf-45f8-b949-2694965de25d" providerId="ADAL" clId="{C6CD549F-63F6-5742-A97E-1F34508A6404}" dt="2023-05-13T17:45:48.247" v="181" actId="1038"/>
          <ac:cxnSpMkLst>
            <pc:docMk/>
            <pc:sldMk cId="530366687" sldId="3540"/>
            <ac:cxnSpMk id="51" creationId="{5701064A-1E5C-1319-A19D-8BAB0A24138F}"/>
          </ac:cxnSpMkLst>
        </pc:cxnChg>
        <pc:cxnChg chg="add mod">
          <ac:chgData name="Fu, Qiang" userId="cd39a8ac-ebbf-45f8-b949-2694965de25d" providerId="ADAL" clId="{C6CD549F-63F6-5742-A97E-1F34508A6404}" dt="2023-05-13T17:45:48.247" v="181" actId="1038"/>
          <ac:cxnSpMkLst>
            <pc:docMk/>
            <pc:sldMk cId="530366687" sldId="3540"/>
            <ac:cxnSpMk id="55" creationId="{2CD22892-6E5E-3310-239A-ED90B496610E}"/>
          </ac:cxnSpMkLst>
        </pc:cxnChg>
        <pc:cxnChg chg="add mod">
          <ac:chgData name="Fu, Qiang" userId="cd39a8ac-ebbf-45f8-b949-2694965de25d" providerId="ADAL" clId="{C6CD549F-63F6-5742-A97E-1F34508A6404}" dt="2023-05-13T17:45:48.247" v="181" actId="1038"/>
          <ac:cxnSpMkLst>
            <pc:docMk/>
            <pc:sldMk cId="530366687" sldId="3540"/>
            <ac:cxnSpMk id="59" creationId="{586FB514-9BBD-72EA-AE12-5AC85156080B}"/>
          </ac:cxnSpMkLst>
        </pc:cxnChg>
        <pc:cxnChg chg="add mod">
          <ac:chgData name="Fu, Qiang" userId="cd39a8ac-ebbf-45f8-b949-2694965de25d" providerId="ADAL" clId="{C6CD549F-63F6-5742-A97E-1F34508A6404}" dt="2023-05-13T17:45:48.247" v="181" actId="1038"/>
          <ac:cxnSpMkLst>
            <pc:docMk/>
            <pc:sldMk cId="530366687" sldId="3540"/>
            <ac:cxnSpMk id="60" creationId="{D0F75953-51E0-2E73-F707-C62DF3D0EE0D}"/>
          </ac:cxnSpMkLst>
        </pc:cxnChg>
        <pc:cxnChg chg="add mod">
          <ac:chgData name="Fu, Qiang" userId="cd39a8ac-ebbf-45f8-b949-2694965de25d" providerId="ADAL" clId="{C6CD549F-63F6-5742-A97E-1F34508A6404}" dt="2023-05-13T17:45:48.247" v="181" actId="1038"/>
          <ac:cxnSpMkLst>
            <pc:docMk/>
            <pc:sldMk cId="530366687" sldId="3540"/>
            <ac:cxnSpMk id="61" creationId="{E45EF2D1-FA64-7755-3661-311102419D4B}"/>
          </ac:cxnSpMkLst>
        </pc:cxnChg>
      </pc:sldChg>
      <pc:sldChg chg="addSp delSp modSp new mod modNotesTx">
        <pc:chgData name="Fu, Qiang" userId="cd39a8ac-ebbf-45f8-b949-2694965de25d" providerId="ADAL" clId="{C6CD549F-63F6-5742-A97E-1F34508A6404}" dt="2023-05-13T17:57:04.961" v="291" actId="20577"/>
        <pc:sldMkLst>
          <pc:docMk/>
          <pc:sldMk cId="1861415967" sldId="3541"/>
        </pc:sldMkLst>
        <pc:spChg chg="mod">
          <ac:chgData name="Fu, Qiang" userId="cd39a8ac-ebbf-45f8-b949-2694965de25d" providerId="ADAL" clId="{C6CD549F-63F6-5742-A97E-1F34508A6404}" dt="2023-05-13T17:49:13.154" v="211" actId="1076"/>
          <ac:spMkLst>
            <pc:docMk/>
            <pc:sldMk cId="1861415967" sldId="3541"/>
            <ac:spMk id="2" creationId="{654BCAC3-8D85-342B-3C17-0079963A8A59}"/>
          </ac:spMkLst>
        </pc:spChg>
        <pc:spChg chg="del">
          <ac:chgData name="Fu, Qiang" userId="cd39a8ac-ebbf-45f8-b949-2694965de25d" providerId="ADAL" clId="{C6CD549F-63F6-5742-A97E-1F34508A6404}" dt="2023-05-13T17:49:08.222" v="209" actId="478"/>
          <ac:spMkLst>
            <pc:docMk/>
            <pc:sldMk cId="1861415967" sldId="3541"/>
            <ac:spMk id="3" creationId="{CCC1FC8A-9E97-415A-4B53-EE455CC5B7E7}"/>
          </ac:spMkLst>
        </pc:spChg>
        <pc:spChg chg="add mod">
          <ac:chgData name="Fu, Qiang" userId="cd39a8ac-ebbf-45f8-b949-2694965de25d" providerId="ADAL" clId="{C6CD549F-63F6-5742-A97E-1F34508A6404}" dt="2023-05-13T17:49:09.179" v="210"/>
          <ac:spMkLst>
            <pc:docMk/>
            <pc:sldMk cId="1861415967" sldId="3541"/>
            <ac:spMk id="5" creationId="{3748AEDA-8550-D3C1-37D7-B2CD8FD5A305}"/>
          </ac:spMkLst>
        </pc:spChg>
        <pc:spChg chg="add mod">
          <ac:chgData name="Fu, Qiang" userId="cd39a8ac-ebbf-45f8-b949-2694965de25d" providerId="ADAL" clId="{C6CD549F-63F6-5742-A97E-1F34508A6404}" dt="2023-05-13T17:49:09.179" v="210"/>
          <ac:spMkLst>
            <pc:docMk/>
            <pc:sldMk cId="1861415967" sldId="3541"/>
            <ac:spMk id="7" creationId="{5074D89F-9892-F04E-DA82-B1B2A830B109}"/>
          </ac:spMkLst>
        </pc:spChg>
        <pc:spChg chg="add mod">
          <ac:chgData name="Fu, Qiang" userId="cd39a8ac-ebbf-45f8-b949-2694965de25d" providerId="ADAL" clId="{C6CD549F-63F6-5742-A97E-1F34508A6404}" dt="2023-05-13T17:49:09.179" v="210"/>
          <ac:spMkLst>
            <pc:docMk/>
            <pc:sldMk cId="1861415967" sldId="3541"/>
            <ac:spMk id="9" creationId="{041F27A9-7657-18F5-0A2F-406D6C6617C8}"/>
          </ac:spMkLst>
        </pc:spChg>
        <pc:spChg chg="add mod">
          <ac:chgData name="Fu, Qiang" userId="cd39a8ac-ebbf-45f8-b949-2694965de25d" providerId="ADAL" clId="{C6CD549F-63F6-5742-A97E-1F34508A6404}" dt="2023-05-13T17:49:09.179" v="210"/>
          <ac:spMkLst>
            <pc:docMk/>
            <pc:sldMk cId="1861415967" sldId="3541"/>
            <ac:spMk id="10" creationId="{D96AE761-5E1D-5B48-31D4-10D7D2D8A4B8}"/>
          </ac:spMkLst>
        </pc:spChg>
        <pc:spChg chg="add mod">
          <ac:chgData name="Fu, Qiang" userId="cd39a8ac-ebbf-45f8-b949-2694965de25d" providerId="ADAL" clId="{C6CD549F-63F6-5742-A97E-1F34508A6404}" dt="2023-05-13T17:50:13.071" v="228" actId="20577"/>
          <ac:spMkLst>
            <pc:docMk/>
            <pc:sldMk cId="1861415967" sldId="3541"/>
            <ac:spMk id="11" creationId="{A43410F8-4818-F319-F50E-9D63E4E5E8DD}"/>
          </ac:spMkLst>
        </pc:spChg>
        <pc:spChg chg="add mod">
          <ac:chgData name="Fu, Qiang" userId="cd39a8ac-ebbf-45f8-b949-2694965de25d" providerId="ADAL" clId="{C6CD549F-63F6-5742-A97E-1F34508A6404}" dt="2023-05-13T17:56:34.510" v="262"/>
          <ac:spMkLst>
            <pc:docMk/>
            <pc:sldMk cId="1861415967" sldId="3541"/>
            <ac:spMk id="12" creationId="{B051B41A-99DF-C473-1D34-F29322D43D7E}"/>
          </ac:spMkLst>
        </pc:spChg>
        <pc:picChg chg="add mod">
          <ac:chgData name="Fu, Qiang" userId="cd39a8ac-ebbf-45f8-b949-2694965de25d" providerId="ADAL" clId="{C6CD549F-63F6-5742-A97E-1F34508A6404}" dt="2023-05-13T17:49:09.179" v="210"/>
          <ac:picMkLst>
            <pc:docMk/>
            <pc:sldMk cId="1861415967" sldId="3541"/>
            <ac:picMk id="4" creationId="{F7A9CD44-FC6B-1595-27A3-2DF2D22C7847}"/>
          </ac:picMkLst>
        </pc:picChg>
        <pc:picChg chg="add mod">
          <ac:chgData name="Fu, Qiang" userId="cd39a8ac-ebbf-45f8-b949-2694965de25d" providerId="ADAL" clId="{C6CD549F-63F6-5742-A97E-1F34508A6404}" dt="2023-05-13T17:49:49.118" v="215" actId="1076"/>
          <ac:picMkLst>
            <pc:docMk/>
            <pc:sldMk cId="1861415967" sldId="3541"/>
            <ac:picMk id="6" creationId="{D4959415-C155-34CB-CC04-737D9B3171BF}"/>
          </ac:picMkLst>
        </pc:picChg>
        <pc:picChg chg="add mod">
          <ac:chgData name="Fu, Qiang" userId="cd39a8ac-ebbf-45f8-b949-2694965de25d" providerId="ADAL" clId="{C6CD549F-63F6-5742-A97E-1F34508A6404}" dt="2023-05-13T17:49:09.179" v="210"/>
          <ac:picMkLst>
            <pc:docMk/>
            <pc:sldMk cId="1861415967" sldId="3541"/>
            <ac:picMk id="8" creationId="{21E54ACF-63F7-8678-FB5D-4F40425E4038}"/>
          </ac:picMkLst>
        </pc:picChg>
      </pc:sldChg>
      <pc:sldChg chg="addSp delSp modSp new mod">
        <pc:chgData name="Fu, Qiang" userId="cd39a8ac-ebbf-45f8-b949-2694965de25d" providerId="ADAL" clId="{C6CD549F-63F6-5742-A97E-1F34508A6404}" dt="2023-05-13T18:02:27.139" v="332" actId="120"/>
        <pc:sldMkLst>
          <pc:docMk/>
          <pc:sldMk cId="956557353" sldId="3542"/>
        </pc:sldMkLst>
        <pc:spChg chg="mod">
          <ac:chgData name="Fu, Qiang" userId="cd39a8ac-ebbf-45f8-b949-2694965de25d" providerId="ADAL" clId="{C6CD549F-63F6-5742-A97E-1F34508A6404}" dt="2023-05-13T18:02:27.139" v="332" actId="120"/>
          <ac:spMkLst>
            <pc:docMk/>
            <pc:sldMk cId="956557353" sldId="3542"/>
            <ac:spMk id="2" creationId="{02D6866E-7F3C-646A-805D-AE89710FA632}"/>
          </ac:spMkLst>
        </pc:spChg>
        <pc:spChg chg="del">
          <ac:chgData name="Fu, Qiang" userId="cd39a8ac-ebbf-45f8-b949-2694965de25d" providerId="ADAL" clId="{C6CD549F-63F6-5742-A97E-1F34508A6404}" dt="2023-05-13T17:50:55.137" v="233" actId="478"/>
          <ac:spMkLst>
            <pc:docMk/>
            <pc:sldMk cId="956557353" sldId="3542"/>
            <ac:spMk id="3" creationId="{72037F94-1460-5823-FFA1-31743381C47A}"/>
          </ac:spMkLst>
        </pc:spChg>
        <pc:spChg chg="add del mod">
          <ac:chgData name="Fu, Qiang" userId="cd39a8ac-ebbf-45f8-b949-2694965de25d" providerId="ADAL" clId="{C6CD549F-63F6-5742-A97E-1F34508A6404}" dt="2023-05-13T17:51:02.779" v="237" actId="478"/>
          <ac:spMkLst>
            <pc:docMk/>
            <pc:sldMk cId="956557353" sldId="3542"/>
            <ac:spMk id="4" creationId="{3C6C002E-3CF9-1C73-71F3-52AEAE59868C}"/>
          </ac:spMkLst>
        </pc:spChg>
        <pc:spChg chg="add del mod">
          <ac:chgData name="Fu, Qiang" userId="cd39a8ac-ebbf-45f8-b949-2694965de25d" providerId="ADAL" clId="{C6CD549F-63F6-5742-A97E-1F34508A6404}" dt="2023-05-13T17:51:22.074" v="239" actId="20577"/>
          <ac:spMkLst>
            <pc:docMk/>
            <pc:sldMk cId="956557353" sldId="3542"/>
            <ac:spMk id="12" creationId="{0386E2FA-674A-50FC-1EC5-AB9793AF97DF}"/>
          </ac:spMkLst>
        </pc:spChg>
        <pc:graphicFrameChg chg="add del mod">
          <ac:chgData name="Fu, Qiang" userId="cd39a8ac-ebbf-45f8-b949-2694965de25d" providerId="ADAL" clId="{C6CD549F-63F6-5742-A97E-1F34508A6404}" dt="2023-05-13T17:51:00.249" v="236" actId="478"/>
          <ac:graphicFrameMkLst>
            <pc:docMk/>
            <pc:sldMk cId="956557353" sldId="3542"/>
            <ac:graphicFrameMk id="6" creationId="{EDA93CBB-6D45-BEA7-BBA1-1B5448DE354E}"/>
          </ac:graphicFrameMkLst>
        </pc:graphicFrameChg>
        <pc:picChg chg="add del mod">
          <ac:chgData name="Fu, Qiang" userId="cd39a8ac-ebbf-45f8-b949-2694965de25d" providerId="ADAL" clId="{C6CD549F-63F6-5742-A97E-1F34508A6404}" dt="2023-05-13T17:51:00.249" v="236" actId="478"/>
          <ac:picMkLst>
            <pc:docMk/>
            <pc:sldMk cId="956557353" sldId="3542"/>
            <ac:picMk id="5" creationId="{46873F75-7728-CD0F-01E9-6C1BDC100CA8}"/>
          </ac:picMkLst>
        </pc:picChg>
        <pc:picChg chg="add del mod">
          <ac:chgData name="Fu, Qiang" userId="cd39a8ac-ebbf-45f8-b949-2694965de25d" providerId="ADAL" clId="{C6CD549F-63F6-5742-A97E-1F34508A6404}" dt="2023-05-13T17:51:00.249" v="236" actId="478"/>
          <ac:picMkLst>
            <pc:docMk/>
            <pc:sldMk cId="956557353" sldId="3542"/>
            <ac:picMk id="7" creationId="{23D18DAB-8D6E-777C-39EE-0C839C6FE5CD}"/>
          </ac:picMkLst>
        </pc:picChg>
        <pc:cxnChg chg="add del mod">
          <ac:chgData name="Fu, Qiang" userId="cd39a8ac-ebbf-45f8-b949-2694965de25d" providerId="ADAL" clId="{C6CD549F-63F6-5742-A97E-1F34508A6404}" dt="2023-05-13T17:51:00.249" v="236" actId="478"/>
          <ac:cxnSpMkLst>
            <pc:docMk/>
            <pc:sldMk cId="956557353" sldId="3542"/>
            <ac:cxnSpMk id="8" creationId="{6EE8EDFF-9FA0-E34F-50D9-53C621110FBE}"/>
          </ac:cxnSpMkLst>
        </pc:cxnChg>
        <pc:cxnChg chg="add del mod">
          <ac:chgData name="Fu, Qiang" userId="cd39a8ac-ebbf-45f8-b949-2694965de25d" providerId="ADAL" clId="{C6CD549F-63F6-5742-A97E-1F34508A6404}" dt="2023-05-13T17:51:00.249" v="236" actId="478"/>
          <ac:cxnSpMkLst>
            <pc:docMk/>
            <pc:sldMk cId="956557353" sldId="3542"/>
            <ac:cxnSpMk id="9" creationId="{CF9B4CA7-CDC4-FF24-9799-2E98FE3439E8}"/>
          </ac:cxnSpMkLst>
        </pc:cxnChg>
        <pc:cxnChg chg="add del mod">
          <ac:chgData name="Fu, Qiang" userId="cd39a8ac-ebbf-45f8-b949-2694965de25d" providerId="ADAL" clId="{C6CD549F-63F6-5742-A97E-1F34508A6404}" dt="2023-05-13T17:51:00.249" v="236" actId="478"/>
          <ac:cxnSpMkLst>
            <pc:docMk/>
            <pc:sldMk cId="956557353" sldId="3542"/>
            <ac:cxnSpMk id="10" creationId="{0E9A71FB-747E-7E68-609E-1F6CCB59CD71}"/>
          </ac:cxnSpMkLst>
        </pc:cxnChg>
        <pc:cxnChg chg="add del mod">
          <ac:chgData name="Fu, Qiang" userId="cd39a8ac-ebbf-45f8-b949-2694965de25d" providerId="ADAL" clId="{C6CD549F-63F6-5742-A97E-1F34508A6404}" dt="2023-05-13T17:51:00.249" v="236" actId="478"/>
          <ac:cxnSpMkLst>
            <pc:docMk/>
            <pc:sldMk cId="956557353" sldId="3542"/>
            <ac:cxnSpMk id="11" creationId="{A1F00DB4-004D-966D-F4FF-A2B36F04C0B0}"/>
          </ac:cxnSpMkLst>
        </pc:cxnChg>
      </pc:sldChg>
      <pc:sldChg chg="addSp delSp modSp new mod">
        <pc:chgData name="Fu, Qiang" userId="cd39a8ac-ebbf-45f8-b949-2694965de25d" providerId="ADAL" clId="{C6CD549F-63F6-5742-A97E-1F34508A6404}" dt="2023-05-13T18:18:44.306" v="437" actId="1076"/>
        <pc:sldMkLst>
          <pc:docMk/>
          <pc:sldMk cId="517873558" sldId="3543"/>
        </pc:sldMkLst>
        <pc:spChg chg="mod">
          <ac:chgData name="Fu, Qiang" userId="cd39a8ac-ebbf-45f8-b949-2694965de25d" providerId="ADAL" clId="{C6CD549F-63F6-5742-A97E-1F34508A6404}" dt="2023-05-13T17:51:57.416" v="253" actId="20577"/>
          <ac:spMkLst>
            <pc:docMk/>
            <pc:sldMk cId="517873558" sldId="3543"/>
            <ac:spMk id="2" creationId="{B09D2EBC-FD0B-328C-9AE4-447A5160BF10}"/>
          </ac:spMkLst>
        </pc:spChg>
        <pc:spChg chg="del">
          <ac:chgData name="Fu, Qiang" userId="cd39a8ac-ebbf-45f8-b949-2694965de25d" providerId="ADAL" clId="{C6CD549F-63F6-5742-A97E-1F34508A6404}" dt="2023-05-13T17:51:59.998" v="254" actId="478"/>
          <ac:spMkLst>
            <pc:docMk/>
            <pc:sldMk cId="517873558" sldId="3543"/>
            <ac:spMk id="3" creationId="{EFB94761-6A53-43E2-496D-BF91E738FE86}"/>
          </ac:spMkLst>
        </pc:spChg>
        <pc:graphicFrameChg chg="add mod modGraphic">
          <ac:chgData name="Fu, Qiang" userId="cd39a8ac-ebbf-45f8-b949-2694965de25d" providerId="ADAL" clId="{C6CD549F-63F6-5742-A97E-1F34508A6404}" dt="2023-05-13T18:00:03.797" v="315" actId="20577"/>
          <ac:graphicFrameMkLst>
            <pc:docMk/>
            <pc:sldMk cId="517873558" sldId="3543"/>
            <ac:graphicFrameMk id="5" creationId="{64838061-BE71-ABEE-C2AC-5650ED89AF88}"/>
          </ac:graphicFrameMkLst>
        </pc:graphicFrameChg>
        <pc:picChg chg="add mod modCrop">
          <ac:chgData name="Fu, Qiang" userId="cd39a8ac-ebbf-45f8-b949-2694965de25d" providerId="ADAL" clId="{C6CD549F-63F6-5742-A97E-1F34508A6404}" dt="2023-05-13T18:00:19.331" v="318" actId="1076"/>
          <ac:picMkLst>
            <pc:docMk/>
            <pc:sldMk cId="517873558" sldId="3543"/>
            <ac:picMk id="4" creationId="{98B49153-4CB6-0C40-FDFC-4B471159A651}"/>
          </ac:picMkLst>
        </pc:picChg>
        <pc:picChg chg="add del mod">
          <ac:chgData name="Fu, Qiang" userId="cd39a8ac-ebbf-45f8-b949-2694965de25d" providerId="ADAL" clId="{C6CD549F-63F6-5742-A97E-1F34508A6404}" dt="2023-05-13T18:00:46.493" v="321" actId="478"/>
          <ac:picMkLst>
            <pc:docMk/>
            <pc:sldMk cId="517873558" sldId="3543"/>
            <ac:picMk id="6" creationId="{7BAC622D-AFF3-B736-1FB5-5E8D0665243B}"/>
          </ac:picMkLst>
        </pc:picChg>
        <pc:picChg chg="add mod">
          <ac:chgData name="Fu, Qiang" userId="cd39a8ac-ebbf-45f8-b949-2694965de25d" providerId="ADAL" clId="{C6CD549F-63F6-5742-A97E-1F34508A6404}" dt="2023-05-13T18:01:44.005" v="328" actId="14100"/>
          <ac:picMkLst>
            <pc:docMk/>
            <pc:sldMk cId="517873558" sldId="3543"/>
            <ac:picMk id="1026" creationId="{CF9B0EB6-B05E-F3FA-FFCE-63555FDBABC4}"/>
          </ac:picMkLst>
        </pc:picChg>
        <pc:cxnChg chg="add mod">
          <ac:chgData name="Fu, Qiang" userId="cd39a8ac-ebbf-45f8-b949-2694965de25d" providerId="ADAL" clId="{C6CD549F-63F6-5742-A97E-1F34508A6404}" dt="2023-05-13T18:18:44.306" v="437" actId="1076"/>
          <ac:cxnSpMkLst>
            <pc:docMk/>
            <pc:sldMk cId="517873558" sldId="3543"/>
            <ac:cxnSpMk id="7" creationId="{B118FEB8-B3EE-039D-E50D-10FF04CB9035}"/>
          </ac:cxnSpMkLst>
        </pc:cxnChg>
      </pc:sldChg>
      <pc:sldChg chg="add del">
        <pc:chgData name="Fu, Qiang" userId="cd39a8ac-ebbf-45f8-b949-2694965de25d" providerId="ADAL" clId="{C6CD549F-63F6-5742-A97E-1F34508A6404}" dt="2023-05-13T17:55:17.453" v="256" actId="2696"/>
        <pc:sldMkLst>
          <pc:docMk/>
          <pc:sldMk cId="1918619893" sldId="3544"/>
        </pc:sldMkLst>
      </pc:sldChg>
      <pc:sldChg chg="addSp delSp modSp add mod">
        <pc:chgData name="Fu, Qiang" userId="cd39a8ac-ebbf-45f8-b949-2694965de25d" providerId="ADAL" clId="{C6CD549F-63F6-5742-A97E-1F34508A6404}" dt="2023-05-13T17:55:47.934" v="260" actId="478"/>
        <pc:sldMkLst>
          <pc:docMk/>
          <pc:sldMk cId="3120947540" sldId="3544"/>
        </pc:sldMkLst>
        <pc:spChg chg="add mod">
          <ac:chgData name="Fu, Qiang" userId="cd39a8ac-ebbf-45f8-b949-2694965de25d" providerId="ADAL" clId="{C6CD549F-63F6-5742-A97E-1F34508A6404}" dt="2023-05-13T17:55:46.566" v="259" actId="1076"/>
          <ac:spMkLst>
            <pc:docMk/>
            <pc:sldMk cId="3120947540" sldId="3544"/>
            <ac:spMk id="3" creationId="{7A05E0D7-3608-9326-87F6-65DCA8C62C6D}"/>
          </ac:spMkLst>
        </pc:spChg>
        <pc:spChg chg="del">
          <ac:chgData name="Fu, Qiang" userId="cd39a8ac-ebbf-45f8-b949-2694965de25d" providerId="ADAL" clId="{C6CD549F-63F6-5742-A97E-1F34508A6404}" dt="2023-05-13T17:55:47.934" v="260" actId="478"/>
          <ac:spMkLst>
            <pc:docMk/>
            <pc:sldMk cId="3120947540" sldId="3544"/>
            <ac:spMk id="36" creationId="{C494B0A6-8045-21AB-315C-9BA17180DBA7}"/>
          </ac:spMkLst>
        </pc:spChg>
      </pc:sldChg>
      <pc:sldChg chg="addSp delSp modSp new mod modNotesTx">
        <pc:chgData name="Fu, Qiang" userId="cd39a8ac-ebbf-45f8-b949-2694965de25d" providerId="ADAL" clId="{C6CD549F-63F6-5742-A97E-1F34508A6404}" dt="2023-05-13T18:18:04.085" v="435" actId="20577"/>
        <pc:sldMkLst>
          <pc:docMk/>
          <pc:sldMk cId="264885424" sldId="3545"/>
        </pc:sldMkLst>
        <pc:spChg chg="mod">
          <ac:chgData name="Fu, Qiang" userId="cd39a8ac-ebbf-45f8-b949-2694965de25d" providerId="ADAL" clId="{C6CD549F-63F6-5742-A97E-1F34508A6404}" dt="2023-05-13T18:05:46.183" v="418" actId="27636"/>
          <ac:spMkLst>
            <pc:docMk/>
            <pc:sldMk cId="264885424" sldId="3545"/>
            <ac:spMk id="2" creationId="{CC558052-A01E-E4E9-7A41-08F5E028D971}"/>
          </ac:spMkLst>
        </pc:spChg>
        <pc:spChg chg="del">
          <ac:chgData name="Fu, Qiang" userId="cd39a8ac-ebbf-45f8-b949-2694965de25d" providerId="ADAL" clId="{C6CD549F-63F6-5742-A97E-1F34508A6404}" dt="2023-05-13T18:05:54.112" v="419" actId="478"/>
          <ac:spMkLst>
            <pc:docMk/>
            <pc:sldMk cId="264885424" sldId="3545"/>
            <ac:spMk id="3" creationId="{24F54790-F76C-6B25-69A1-469DA2993EC9}"/>
          </ac:spMkLst>
        </pc:spChg>
        <pc:spChg chg="mod">
          <ac:chgData name="Fu, Qiang" userId="cd39a8ac-ebbf-45f8-b949-2694965de25d" providerId="ADAL" clId="{C6CD549F-63F6-5742-A97E-1F34508A6404}" dt="2023-05-13T18:06:37.816" v="429" actId="113"/>
          <ac:spMkLst>
            <pc:docMk/>
            <pc:sldMk cId="264885424" sldId="3545"/>
            <ac:spMk id="6" creationId="{FAC3CB3C-D544-23A8-29D3-BFAD4CC0DBE0}"/>
          </ac:spMkLst>
        </pc:spChg>
        <pc:spChg chg="add mod">
          <ac:chgData name="Fu, Qiang" userId="cd39a8ac-ebbf-45f8-b949-2694965de25d" providerId="ADAL" clId="{C6CD549F-63F6-5742-A97E-1F34508A6404}" dt="2023-05-13T18:06:25.057" v="427" actId="113"/>
          <ac:spMkLst>
            <pc:docMk/>
            <pc:sldMk cId="264885424" sldId="3545"/>
            <ac:spMk id="7" creationId="{9920FE70-1A0D-7EA0-8308-7E40ABF440DA}"/>
          </ac:spMkLst>
        </pc:spChg>
        <pc:spChg chg="add mod">
          <ac:chgData name="Fu, Qiang" userId="cd39a8ac-ebbf-45f8-b949-2694965de25d" providerId="ADAL" clId="{C6CD549F-63F6-5742-A97E-1F34508A6404}" dt="2023-05-13T18:06:16.899" v="424" actId="1076"/>
          <ac:spMkLst>
            <pc:docMk/>
            <pc:sldMk cId="264885424" sldId="3545"/>
            <ac:spMk id="10" creationId="{42C65C02-DFBA-959D-E0D5-A4C09C65E9E8}"/>
          </ac:spMkLst>
        </pc:spChg>
        <pc:spChg chg="add mod">
          <ac:chgData name="Fu, Qiang" userId="cd39a8ac-ebbf-45f8-b949-2694965de25d" providerId="ADAL" clId="{C6CD549F-63F6-5742-A97E-1F34508A6404}" dt="2023-05-13T18:07:20.071" v="432" actId="208"/>
          <ac:spMkLst>
            <pc:docMk/>
            <pc:sldMk cId="264885424" sldId="3545"/>
            <ac:spMk id="12" creationId="{10A598B2-EB81-37E5-3A2F-B6F001C354AA}"/>
          </ac:spMkLst>
        </pc:spChg>
        <pc:grpChg chg="add mod">
          <ac:chgData name="Fu, Qiang" userId="cd39a8ac-ebbf-45f8-b949-2694965de25d" providerId="ADAL" clId="{C6CD549F-63F6-5742-A97E-1F34508A6404}" dt="2023-05-13T18:06:06.326" v="422" actId="1076"/>
          <ac:grpSpMkLst>
            <pc:docMk/>
            <pc:sldMk cId="264885424" sldId="3545"/>
            <ac:grpSpMk id="4" creationId="{A665D9D4-58C8-E0DD-325F-8B93E40BBD51}"/>
          </ac:grpSpMkLst>
        </pc:grpChg>
        <pc:picChg chg="mod">
          <ac:chgData name="Fu, Qiang" userId="cd39a8ac-ebbf-45f8-b949-2694965de25d" providerId="ADAL" clId="{C6CD549F-63F6-5742-A97E-1F34508A6404}" dt="2023-05-13T18:05:55.063" v="420"/>
          <ac:picMkLst>
            <pc:docMk/>
            <pc:sldMk cId="264885424" sldId="3545"/>
            <ac:picMk id="5" creationId="{F744ED9A-C490-3DDC-5D59-CDACDAA323AC}"/>
          </ac:picMkLst>
        </pc:picChg>
        <pc:picChg chg="add mod">
          <ac:chgData name="Fu, Qiang" userId="cd39a8ac-ebbf-45f8-b949-2694965de25d" providerId="ADAL" clId="{C6CD549F-63F6-5742-A97E-1F34508A6404}" dt="2023-05-13T18:06:16.899" v="424" actId="1076"/>
          <ac:picMkLst>
            <pc:docMk/>
            <pc:sldMk cId="264885424" sldId="3545"/>
            <ac:picMk id="9" creationId="{708C33B8-4E21-8B06-714D-0F0CE6B2B63B}"/>
          </ac:picMkLst>
        </pc:picChg>
        <pc:cxnChg chg="add mod">
          <ac:chgData name="Fu, Qiang" userId="cd39a8ac-ebbf-45f8-b949-2694965de25d" providerId="ADAL" clId="{C6CD549F-63F6-5742-A97E-1F34508A6404}" dt="2023-05-13T18:06:10.356" v="423" actId="1076"/>
          <ac:cxnSpMkLst>
            <pc:docMk/>
            <pc:sldMk cId="264885424" sldId="3545"/>
            <ac:cxnSpMk id="8" creationId="{49A8C109-5190-FED3-42A8-855729D0FBC5}"/>
          </ac:cxnSpMkLst>
        </pc:cxnChg>
        <pc:cxnChg chg="add mod">
          <ac:chgData name="Fu, Qiang" userId="cd39a8ac-ebbf-45f8-b949-2694965de25d" providerId="ADAL" clId="{C6CD549F-63F6-5742-A97E-1F34508A6404}" dt="2023-05-13T18:06:19.126" v="425" actId="1076"/>
          <ac:cxnSpMkLst>
            <pc:docMk/>
            <pc:sldMk cId="264885424" sldId="3545"/>
            <ac:cxnSpMk id="11" creationId="{6C6CBFA5-9DAA-16B7-2755-06B857AB502E}"/>
          </ac:cxnSpMkLst>
        </pc:cxnChg>
      </pc:sldChg>
      <pc:sldMasterChg chg="delSldLayout">
        <pc:chgData name="Fu, Qiang" userId="cd39a8ac-ebbf-45f8-b949-2694965de25d" providerId="ADAL" clId="{C6CD549F-63F6-5742-A97E-1F34508A6404}" dt="2023-05-13T17:50:02.482" v="217" actId="2696"/>
        <pc:sldMasterMkLst>
          <pc:docMk/>
          <pc:sldMasterMk cId="1964003841" sldId="2147483672"/>
        </pc:sldMasterMkLst>
        <pc:sldLayoutChg chg="del">
          <pc:chgData name="Fu, Qiang" userId="cd39a8ac-ebbf-45f8-b949-2694965de25d" providerId="ADAL" clId="{C6CD549F-63F6-5742-A97E-1F34508A6404}" dt="2023-05-13T17:50:02.482" v="217" actId="2696"/>
          <pc:sldLayoutMkLst>
            <pc:docMk/>
            <pc:sldMasterMk cId="1964003841" sldId="2147483672"/>
            <pc:sldLayoutMk cId="1613107677" sldId="2147483684"/>
          </pc:sldLayoutMkLst>
        </pc:sldLayoutChg>
        <pc:sldLayoutChg chg="del">
          <pc:chgData name="Fu, Qiang" userId="cd39a8ac-ebbf-45f8-b949-2694965de25d" providerId="ADAL" clId="{C6CD549F-63F6-5742-A97E-1F34508A6404}" dt="2023-05-13T17:42:24.644" v="145" actId="2696"/>
          <pc:sldLayoutMkLst>
            <pc:docMk/>
            <pc:sldMasterMk cId="1964003841" sldId="2147483672"/>
            <pc:sldLayoutMk cId="1865548360" sldId="2147483684"/>
          </pc:sldLayoutMkLst>
        </pc:sldLayoutChg>
      </pc:sldMasterChg>
    </pc:docChg>
  </pc:docChgLst>
  <pc:docChgLst>
    <pc:chgData name="edoleh@udel.edu" userId="S::urn:spo:guest#edoleh@udel.edu::" providerId="AD" clId="Web-{F40770D6-369B-F91B-0CDD-C41328EEA03D}"/>
    <pc:docChg chg="addSld delSld modSld">
      <pc:chgData name="edoleh@udel.edu" userId="S::urn:spo:guest#edoleh@udel.edu::" providerId="AD" clId="Web-{F40770D6-369B-F91B-0CDD-C41328EEA03D}" dt="2023-04-13T16:41:38.747" v="1040"/>
      <pc:docMkLst>
        <pc:docMk/>
      </pc:docMkLst>
      <pc:sldChg chg="modSp">
        <pc:chgData name="edoleh@udel.edu" userId="S::urn:spo:guest#edoleh@udel.edu::" providerId="AD" clId="Web-{F40770D6-369B-F91B-0CDD-C41328EEA03D}" dt="2023-04-13T03:15:59.737" v="1029" actId="20577"/>
        <pc:sldMkLst>
          <pc:docMk/>
          <pc:sldMk cId="2871796005" sldId="345"/>
        </pc:sldMkLst>
        <pc:spChg chg="mod">
          <ac:chgData name="edoleh@udel.edu" userId="S::urn:spo:guest#edoleh@udel.edu::" providerId="AD" clId="Web-{F40770D6-369B-F91B-0CDD-C41328EEA03D}" dt="2023-04-13T03:15:17.704" v="1018" actId="20577"/>
          <ac:spMkLst>
            <pc:docMk/>
            <pc:sldMk cId="2871796005" sldId="345"/>
            <ac:spMk id="4" creationId="{399681C9-DA06-4DEE-503C-119A630C36FD}"/>
          </ac:spMkLst>
        </pc:spChg>
        <pc:spChg chg="mod">
          <ac:chgData name="edoleh@udel.edu" userId="S::urn:spo:guest#edoleh@udel.edu::" providerId="AD" clId="Web-{F40770D6-369B-F91B-0CDD-C41328EEA03D}" dt="2023-04-13T03:15:24.407" v="1021" actId="20577"/>
          <ac:spMkLst>
            <pc:docMk/>
            <pc:sldMk cId="2871796005" sldId="345"/>
            <ac:spMk id="5" creationId="{5AC21AB1-A5E2-9773-027B-7BB50017C6D9}"/>
          </ac:spMkLst>
        </pc:spChg>
        <pc:spChg chg="mod">
          <ac:chgData name="edoleh@udel.edu" userId="S::urn:spo:guest#edoleh@udel.edu::" providerId="AD" clId="Web-{F40770D6-369B-F91B-0CDD-C41328EEA03D}" dt="2023-04-13T03:15:59.737" v="1029" actId="20577"/>
          <ac:spMkLst>
            <pc:docMk/>
            <pc:sldMk cId="2871796005" sldId="345"/>
            <ac:spMk id="11" creationId="{415D20AA-8F43-603A-B1DA-B119CADFFA6A}"/>
          </ac:spMkLst>
        </pc:spChg>
        <pc:spChg chg="mod">
          <ac:chgData name="edoleh@udel.edu" userId="S::urn:spo:guest#edoleh@udel.edu::" providerId="AD" clId="Web-{F40770D6-369B-F91B-0CDD-C41328EEA03D}" dt="2023-04-13T03:15:30.408" v="1026" actId="20577"/>
          <ac:spMkLst>
            <pc:docMk/>
            <pc:sldMk cId="2871796005" sldId="345"/>
            <ac:spMk id="18" creationId="{8B5C16C7-7C73-7F17-31BB-C752DB34D201}"/>
          </ac:spMkLst>
        </pc:spChg>
      </pc:sldChg>
      <pc:sldChg chg="modSp">
        <pc:chgData name="edoleh@udel.edu" userId="S::urn:spo:guest#edoleh@udel.edu::" providerId="AD" clId="Web-{F40770D6-369B-F91B-0CDD-C41328EEA03D}" dt="2023-04-13T02:51:20.985" v="827" actId="20577"/>
        <pc:sldMkLst>
          <pc:docMk/>
          <pc:sldMk cId="2049175137" sldId="3477"/>
        </pc:sldMkLst>
        <pc:spChg chg="mod">
          <ac:chgData name="edoleh@udel.edu" userId="S::urn:spo:guest#edoleh@udel.edu::" providerId="AD" clId="Web-{F40770D6-369B-F91B-0CDD-C41328EEA03D}" dt="2023-04-13T02:51:20.985" v="827" actId="20577"/>
          <ac:spMkLst>
            <pc:docMk/>
            <pc:sldMk cId="2049175137" sldId="3477"/>
            <ac:spMk id="3" creationId="{87D2D120-3BB7-68B9-9339-48B0E6DBF2B9}"/>
          </ac:spMkLst>
        </pc:spChg>
      </pc:sldChg>
      <pc:sldChg chg="addSp modSp">
        <pc:chgData name="edoleh@udel.edu" userId="S::urn:spo:guest#edoleh@udel.edu::" providerId="AD" clId="Web-{F40770D6-369B-F91B-0CDD-C41328EEA03D}" dt="2023-04-13T02:44:17.549" v="730" actId="20577"/>
        <pc:sldMkLst>
          <pc:docMk/>
          <pc:sldMk cId="3433401761" sldId="3490"/>
        </pc:sldMkLst>
        <pc:spChg chg="add mod">
          <ac:chgData name="edoleh@udel.edu" userId="S::urn:spo:guest#edoleh@udel.edu::" providerId="AD" clId="Web-{F40770D6-369B-F91B-0CDD-C41328EEA03D}" dt="2023-04-13T02:44:17.549" v="730" actId="20577"/>
          <ac:spMkLst>
            <pc:docMk/>
            <pc:sldMk cId="3433401761" sldId="3490"/>
            <ac:spMk id="2" creationId="{A5741044-76D3-E33F-D348-3F29C72D840E}"/>
          </ac:spMkLst>
        </pc:spChg>
        <pc:picChg chg="mod">
          <ac:chgData name="edoleh@udel.edu" userId="S::urn:spo:guest#edoleh@udel.edu::" providerId="AD" clId="Web-{F40770D6-369B-F91B-0CDD-C41328EEA03D}" dt="2023-04-13T02:10:52.012" v="52" actId="1076"/>
          <ac:picMkLst>
            <pc:docMk/>
            <pc:sldMk cId="3433401761" sldId="3490"/>
            <ac:picMk id="7" creationId="{1439616A-F6AC-CB9B-8A6B-AECA9AE52A61}"/>
          </ac:picMkLst>
        </pc:picChg>
      </pc:sldChg>
      <pc:sldChg chg="addSp delSp modSp">
        <pc:chgData name="edoleh@udel.edu" userId="S::urn:spo:guest#edoleh@udel.edu::" providerId="AD" clId="Web-{F40770D6-369B-F91B-0CDD-C41328EEA03D}" dt="2023-04-13T01:44:55.746" v="7" actId="1076"/>
        <pc:sldMkLst>
          <pc:docMk/>
          <pc:sldMk cId="660118124" sldId="3491"/>
        </pc:sldMkLst>
        <pc:spChg chg="add del mod">
          <ac:chgData name="edoleh@udel.edu" userId="S::urn:spo:guest#edoleh@udel.edu::" providerId="AD" clId="Web-{F40770D6-369B-F91B-0CDD-C41328EEA03D}" dt="2023-04-13T01:43:03.976" v="1"/>
          <ac:spMkLst>
            <pc:docMk/>
            <pc:sldMk cId="660118124" sldId="3491"/>
            <ac:spMk id="4" creationId="{36E62CC7-0FDF-B0FF-6BD9-2C889E18D6C1}"/>
          </ac:spMkLst>
        </pc:spChg>
        <pc:graphicFrameChg chg="del">
          <ac:chgData name="edoleh@udel.edu" userId="S::urn:spo:guest#edoleh@udel.edu::" providerId="AD" clId="Web-{F40770D6-369B-F91B-0CDD-C41328EEA03D}" dt="2023-04-13T01:42:45.335" v="0"/>
          <ac:graphicFrameMkLst>
            <pc:docMk/>
            <pc:sldMk cId="660118124" sldId="3491"/>
            <ac:graphicFrameMk id="2" creationId="{2D68CCD5-BCCB-3A54-6B92-30E850FEA248}"/>
          </ac:graphicFrameMkLst>
        </pc:graphicFrameChg>
        <pc:picChg chg="add mod ord">
          <ac:chgData name="edoleh@udel.edu" userId="S::urn:spo:guest#edoleh@udel.edu::" providerId="AD" clId="Web-{F40770D6-369B-F91B-0CDD-C41328EEA03D}" dt="2023-04-13T01:44:55.746" v="7" actId="1076"/>
          <ac:picMkLst>
            <pc:docMk/>
            <pc:sldMk cId="660118124" sldId="3491"/>
            <ac:picMk id="6" creationId="{C11D9AA4-C62C-FA52-42A2-4B6C410444F9}"/>
          </ac:picMkLst>
        </pc:picChg>
      </pc:sldChg>
      <pc:sldChg chg="new del">
        <pc:chgData name="edoleh@udel.edu" userId="S::urn:spo:guest#edoleh@udel.edu::" providerId="AD" clId="Web-{F40770D6-369B-F91B-0CDD-C41328EEA03D}" dt="2023-04-13T02:11:35.748" v="55"/>
        <pc:sldMkLst>
          <pc:docMk/>
          <pc:sldMk cId="3046464088" sldId="3492"/>
        </pc:sldMkLst>
      </pc:sldChg>
      <pc:sldChg chg="addSp delSp modSp add replId">
        <pc:chgData name="edoleh@udel.edu" userId="S::urn:spo:guest#edoleh@udel.edu::" providerId="AD" clId="Web-{F40770D6-369B-F91B-0CDD-C41328EEA03D}" dt="2023-04-13T16:41:38.747" v="1040"/>
        <pc:sldMkLst>
          <pc:docMk/>
          <pc:sldMk cId="3521772948" sldId="3493"/>
        </pc:sldMkLst>
        <pc:spChg chg="del">
          <ac:chgData name="edoleh@udel.edu" userId="S::urn:spo:guest#edoleh@udel.edu::" providerId="AD" clId="Web-{F40770D6-369B-F91B-0CDD-C41328EEA03D}" dt="2023-04-13T02:11:48.798" v="59"/>
          <ac:spMkLst>
            <pc:docMk/>
            <pc:sldMk cId="3521772948" sldId="3493"/>
            <ac:spMk id="2" creationId="{A5741044-76D3-E33F-D348-3F29C72D840E}"/>
          </ac:spMkLst>
        </pc:spChg>
        <pc:spChg chg="add del mod">
          <ac:chgData name="edoleh@udel.edu" userId="S::urn:spo:guest#edoleh@udel.edu::" providerId="AD" clId="Web-{F40770D6-369B-F91B-0CDD-C41328EEA03D}" dt="2023-04-13T02:11:47.126" v="58"/>
          <ac:spMkLst>
            <pc:docMk/>
            <pc:sldMk cId="3521772948" sldId="3493"/>
            <ac:spMk id="4" creationId="{AF85E2FE-2853-5874-4FA1-ADBCA57C5993}"/>
          </ac:spMkLst>
        </pc:spChg>
        <pc:spChg chg="mod">
          <ac:chgData name="edoleh@udel.edu" userId="S::urn:spo:guest#edoleh@udel.edu::" providerId="AD" clId="Web-{F40770D6-369B-F91B-0CDD-C41328EEA03D}" dt="2023-04-13T02:42:25.546" v="697" actId="20577"/>
          <ac:spMkLst>
            <pc:docMk/>
            <pc:sldMk cId="3521772948" sldId="3493"/>
            <ac:spMk id="5" creationId="{32AC5139-FE1D-D98E-14B1-8693DDA6D7ED}"/>
          </ac:spMkLst>
        </pc:spChg>
        <pc:spChg chg="add del mod">
          <ac:chgData name="edoleh@udel.edu" userId="S::urn:spo:guest#edoleh@udel.edu::" providerId="AD" clId="Web-{F40770D6-369B-F91B-0CDD-C41328EEA03D}" dt="2023-04-13T02:18:01.561" v="74"/>
          <ac:spMkLst>
            <pc:docMk/>
            <pc:sldMk cId="3521772948" sldId="3493"/>
            <ac:spMk id="8" creationId="{6F753D09-7E5D-8225-7FE9-54227F70476D}"/>
          </ac:spMkLst>
        </pc:spChg>
        <pc:spChg chg="add mod">
          <ac:chgData name="edoleh@udel.edu" userId="S::urn:spo:guest#edoleh@udel.edu::" providerId="AD" clId="Web-{F40770D6-369B-F91B-0CDD-C41328EEA03D}" dt="2023-04-13T02:47:34.368" v="743" actId="1076"/>
          <ac:spMkLst>
            <pc:docMk/>
            <pc:sldMk cId="3521772948" sldId="3493"/>
            <ac:spMk id="10" creationId="{7B6A9789-59BB-2ABF-FF10-8838C4033A3F}"/>
          </ac:spMkLst>
        </pc:spChg>
        <pc:graphicFrameChg chg="add mod modGraphic">
          <ac:chgData name="edoleh@udel.edu" userId="S::urn:spo:guest#edoleh@udel.edu::" providerId="AD" clId="Web-{F40770D6-369B-F91B-0CDD-C41328EEA03D}" dt="2023-04-13T16:41:38.747" v="1040"/>
          <ac:graphicFrameMkLst>
            <pc:docMk/>
            <pc:sldMk cId="3521772948" sldId="3493"/>
            <ac:graphicFrameMk id="9" creationId="{164BCED8-64FE-4F5F-75A1-234E7F804FC3}"/>
          </ac:graphicFrameMkLst>
        </pc:graphicFrameChg>
        <pc:picChg chg="add del mod">
          <ac:chgData name="edoleh@udel.edu" userId="S::urn:spo:guest#edoleh@udel.edu::" providerId="AD" clId="Web-{F40770D6-369B-F91B-0CDD-C41328EEA03D}" dt="2023-04-13T02:17:58.467" v="73"/>
          <ac:picMkLst>
            <pc:docMk/>
            <pc:sldMk cId="3521772948" sldId="3493"/>
            <ac:picMk id="6" creationId="{B1DAFD12-1300-1598-7254-25B646E29E6C}"/>
          </ac:picMkLst>
        </pc:picChg>
        <pc:picChg chg="del">
          <ac:chgData name="edoleh@udel.edu" userId="S::urn:spo:guest#edoleh@udel.edu::" providerId="AD" clId="Web-{F40770D6-369B-F91B-0CDD-C41328EEA03D}" dt="2023-04-13T02:11:43.189" v="56"/>
          <ac:picMkLst>
            <pc:docMk/>
            <pc:sldMk cId="3521772948" sldId="3493"/>
            <ac:picMk id="7" creationId="{1439616A-F6AC-CB9B-8A6B-AECA9AE52A61}"/>
          </ac:picMkLst>
        </pc:picChg>
      </pc:sldChg>
      <pc:sldChg chg="addSp delSp modSp add del replId">
        <pc:chgData name="edoleh@udel.edu" userId="S::urn:spo:guest#edoleh@udel.edu::" providerId="AD" clId="Web-{F40770D6-369B-F91B-0CDD-C41328EEA03D}" dt="2023-04-13T16:11:01.594" v="1030"/>
        <pc:sldMkLst>
          <pc:docMk/>
          <pc:sldMk cId="2686372817" sldId="3494"/>
        </pc:sldMkLst>
        <pc:spChg chg="mod">
          <ac:chgData name="edoleh@udel.edu" userId="S::urn:spo:guest#edoleh@udel.edu::" providerId="AD" clId="Web-{F40770D6-369B-F91B-0CDD-C41328EEA03D}" dt="2023-04-13T02:50:53.250" v="824" actId="20577"/>
          <ac:spMkLst>
            <pc:docMk/>
            <pc:sldMk cId="2686372817" sldId="3494"/>
            <ac:spMk id="5" creationId="{32AC5139-FE1D-D98E-14B1-8693DDA6D7ED}"/>
          </ac:spMkLst>
        </pc:spChg>
        <pc:spChg chg="del">
          <ac:chgData name="edoleh@udel.edu" userId="S::urn:spo:guest#edoleh@udel.edu::" providerId="AD" clId="Web-{F40770D6-369B-F91B-0CDD-C41328EEA03D}" dt="2023-04-13T02:50:42.655" v="815"/>
          <ac:spMkLst>
            <pc:docMk/>
            <pc:sldMk cId="2686372817" sldId="3494"/>
            <ac:spMk id="10" creationId="{7B6A9789-59BB-2ABF-FF10-8838C4033A3F}"/>
          </ac:spMkLst>
        </pc:spChg>
        <pc:graphicFrameChg chg="del">
          <ac:chgData name="edoleh@udel.edu" userId="S::urn:spo:guest#edoleh@udel.edu::" providerId="AD" clId="Web-{F40770D6-369B-F91B-0CDD-C41328EEA03D}" dt="2023-04-13T02:50:40.405" v="814"/>
          <ac:graphicFrameMkLst>
            <pc:docMk/>
            <pc:sldMk cId="2686372817" sldId="3494"/>
            <ac:graphicFrameMk id="9" creationId="{164BCED8-64FE-4F5F-75A1-234E7F804FC3}"/>
          </ac:graphicFrameMkLst>
        </pc:graphicFrameChg>
        <pc:picChg chg="add mod">
          <ac:chgData name="edoleh@udel.edu" userId="S::urn:spo:guest#edoleh@udel.edu::" providerId="AD" clId="Web-{F40770D6-369B-F91B-0CDD-C41328EEA03D}" dt="2023-04-13T02:55:24.852" v="865" actId="1076"/>
          <ac:picMkLst>
            <pc:docMk/>
            <pc:sldMk cId="2686372817" sldId="3494"/>
            <ac:picMk id="2" creationId="{418A4AE1-422D-BA0C-5702-2FB55E920231}"/>
          </ac:picMkLst>
        </pc:picChg>
      </pc:sldChg>
    </pc:docChg>
  </pc:docChgLst>
  <pc:docChgLst>
    <pc:chgData name="edoleh@udel.edu" userId="S::urn:spo:guest#edoleh@udel.edu::" providerId="AD" clId="Web-{E6B3D428-F0A0-BCF4-EF38-5D61E4450FD9}"/>
    <pc:docChg chg="modSld">
      <pc:chgData name="edoleh@udel.edu" userId="S::urn:spo:guest#edoleh@udel.edu::" providerId="AD" clId="Web-{E6B3D428-F0A0-BCF4-EF38-5D61E4450FD9}" dt="2024-03-18T13:15:16.364" v="122" actId="20577"/>
      <pc:docMkLst>
        <pc:docMk/>
      </pc:docMkLst>
      <pc:sldChg chg="modSp">
        <pc:chgData name="edoleh@udel.edu" userId="S::urn:spo:guest#edoleh@udel.edu::" providerId="AD" clId="Web-{E6B3D428-F0A0-BCF4-EF38-5D61E4450FD9}" dt="2024-03-18T13:15:16.364" v="122" actId="20577"/>
        <pc:sldMkLst>
          <pc:docMk/>
          <pc:sldMk cId="4278569936" sldId="3483"/>
        </pc:sldMkLst>
        <pc:spChg chg="mod">
          <ac:chgData name="edoleh@udel.edu" userId="S::urn:spo:guest#edoleh@udel.edu::" providerId="AD" clId="Web-{E6B3D428-F0A0-BCF4-EF38-5D61E4450FD9}" dt="2024-03-18T13:15:16.364" v="122" actId="20577"/>
          <ac:spMkLst>
            <pc:docMk/>
            <pc:sldMk cId="4278569936" sldId="3483"/>
            <ac:spMk id="17" creationId="{985ED618-CE55-48CA-A67A-9328E410B324}"/>
          </ac:spMkLst>
        </pc:spChg>
      </pc:sldChg>
      <pc:sldChg chg="modSp">
        <pc:chgData name="edoleh@udel.edu" userId="S::urn:spo:guest#edoleh@udel.edu::" providerId="AD" clId="Web-{E6B3D428-F0A0-BCF4-EF38-5D61E4450FD9}" dt="2024-03-17T21:52:18.574" v="100"/>
        <pc:sldMkLst>
          <pc:docMk/>
          <pc:sldMk cId="1428819078" sldId="3624"/>
        </pc:sldMkLst>
        <pc:spChg chg="mod">
          <ac:chgData name="edoleh@udel.edu" userId="S::urn:spo:guest#edoleh@udel.edu::" providerId="AD" clId="Web-{E6B3D428-F0A0-BCF4-EF38-5D61E4450FD9}" dt="2024-03-17T21:51:35.386" v="93" actId="20577"/>
          <ac:spMkLst>
            <pc:docMk/>
            <pc:sldMk cId="1428819078" sldId="3624"/>
            <ac:spMk id="9" creationId="{EF1BA528-6731-7384-E2AC-6FB8430AAEA9}"/>
          </ac:spMkLst>
        </pc:spChg>
        <pc:spChg chg="mod">
          <ac:chgData name="edoleh@udel.edu" userId="S::urn:spo:guest#edoleh@udel.edu::" providerId="AD" clId="Web-{E6B3D428-F0A0-BCF4-EF38-5D61E4450FD9}" dt="2024-03-17T21:52:18.574" v="100"/>
          <ac:spMkLst>
            <pc:docMk/>
            <pc:sldMk cId="1428819078" sldId="3624"/>
            <ac:spMk id="10" creationId="{60CD1CFA-A3A1-ACC6-12C0-1CA35717FF6F}"/>
          </ac:spMkLst>
        </pc:spChg>
      </pc:sldChg>
      <pc:sldChg chg="modSp">
        <pc:chgData name="edoleh@udel.edu" userId="S::urn:spo:guest#edoleh@udel.edu::" providerId="AD" clId="Web-{E6B3D428-F0A0-BCF4-EF38-5D61E4450FD9}" dt="2024-03-17T21:24:18.483" v="24" actId="20577"/>
        <pc:sldMkLst>
          <pc:docMk/>
          <pc:sldMk cId="3417588987" sldId="3668"/>
        </pc:sldMkLst>
        <pc:spChg chg="mod">
          <ac:chgData name="edoleh@udel.edu" userId="S::urn:spo:guest#edoleh@udel.edu::" providerId="AD" clId="Web-{E6B3D428-F0A0-BCF4-EF38-5D61E4450FD9}" dt="2024-03-17T21:24:18.483" v="24" actId="20577"/>
          <ac:spMkLst>
            <pc:docMk/>
            <pc:sldMk cId="3417588987" sldId="3668"/>
            <ac:spMk id="5" creationId="{F508ECED-5CBE-82B4-1FA7-BFAFCEBF9663}"/>
          </ac:spMkLst>
        </pc:spChg>
      </pc:sldChg>
      <pc:sldChg chg="addSp delSp modSp">
        <pc:chgData name="edoleh@udel.edu" userId="S::urn:spo:guest#edoleh@udel.edu::" providerId="AD" clId="Web-{E6B3D428-F0A0-BCF4-EF38-5D61E4450FD9}" dt="2024-03-18T13:11:55.108" v="117"/>
        <pc:sldMkLst>
          <pc:docMk/>
          <pc:sldMk cId="1238613158" sldId="3669"/>
        </pc:sldMkLst>
        <pc:graphicFrameChg chg="mod modGraphic">
          <ac:chgData name="edoleh@udel.edu" userId="S::urn:spo:guest#edoleh@udel.edu::" providerId="AD" clId="Web-{E6B3D428-F0A0-BCF4-EF38-5D61E4450FD9}" dt="2024-03-17T21:48:15.387" v="26"/>
          <ac:graphicFrameMkLst>
            <pc:docMk/>
            <pc:sldMk cId="1238613158" sldId="3669"/>
            <ac:graphicFrameMk id="9" creationId="{76124C22-E3CB-CEAF-D09C-691193D797F1}"/>
          </ac:graphicFrameMkLst>
        </pc:graphicFrameChg>
        <pc:picChg chg="add mod modCrop">
          <ac:chgData name="edoleh@udel.edu" userId="S::urn:spo:guest#edoleh@udel.edu::" providerId="AD" clId="Web-{E6B3D428-F0A0-BCF4-EF38-5D61E4450FD9}" dt="2024-03-18T13:11:55.108" v="117"/>
          <ac:picMkLst>
            <pc:docMk/>
            <pc:sldMk cId="1238613158" sldId="3669"/>
            <ac:picMk id="2" creationId="{809739F0-363D-FCF0-5CB1-89DD49016844}"/>
          </ac:picMkLst>
        </pc:picChg>
        <pc:picChg chg="del">
          <ac:chgData name="edoleh@udel.edu" userId="S::urn:spo:guest#edoleh@udel.edu::" providerId="AD" clId="Web-{E6B3D428-F0A0-BCF4-EF38-5D61E4450FD9}" dt="2024-03-17T21:48:28.371" v="27"/>
          <ac:picMkLst>
            <pc:docMk/>
            <pc:sldMk cId="1238613158" sldId="3669"/>
            <ac:picMk id="2" creationId="{FAD13761-D8CA-8B4B-5F6B-335332C0C848}"/>
          </ac:picMkLst>
        </pc:picChg>
        <pc:picChg chg="add mod modCrop">
          <ac:chgData name="edoleh@udel.edu" userId="S::urn:spo:guest#edoleh@udel.edu::" providerId="AD" clId="Web-{E6B3D428-F0A0-BCF4-EF38-5D61E4450FD9}" dt="2024-03-17T21:48:57.694" v="32"/>
          <ac:picMkLst>
            <pc:docMk/>
            <pc:sldMk cId="1238613158" sldId="3669"/>
            <ac:picMk id="3" creationId="{AF4A4085-69AB-ADF2-1EB4-0688480A4ABF}"/>
          </ac:picMkLst>
        </pc:picChg>
        <pc:picChg chg="add del mod modCrop">
          <ac:chgData name="edoleh@udel.edu" userId="S::urn:spo:guest#edoleh@udel.edu::" providerId="AD" clId="Web-{E6B3D428-F0A0-BCF4-EF38-5D61E4450FD9}" dt="2024-03-18T13:11:39.514" v="113"/>
          <ac:picMkLst>
            <pc:docMk/>
            <pc:sldMk cId="1238613158" sldId="3669"/>
            <ac:picMk id="4" creationId="{6ADAE162-8BEF-C499-38BA-C5EAA222DF62}"/>
          </ac:picMkLst>
        </pc:picChg>
        <pc:picChg chg="del">
          <ac:chgData name="edoleh@udel.edu" userId="S::urn:spo:guest#edoleh@udel.edu::" providerId="AD" clId="Web-{E6B3D428-F0A0-BCF4-EF38-5D61E4450FD9}" dt="2024-03-17T22:00:07.991" v="101"/>
          <ac:picMkLst>
            <pc:docMk/>
            <pc:sldMk cId="1238613158" sldId="3669"/>
            <ac:picMk id="8" creationId="{0095D6F1-A03B-5A0E-60D1-B8CEC47008DF}"/>
          </ac:picMkLst>
        </pc:picChg>
      </pc:sldChg>
    </pc:docChg>
  </pc:docChgLst>
  <pc:docChgLst>
    <pc:chgData name="edoleh@udel.edu" userId="S::urn:spo:guest#edoleh@udel.edu::" providerId="AD" clId="Web-{95F8DD2F-6DCB-058A-DDA3-B2126895DA48}"/>
    <pc:docChg chg="addSld delSld modSld">
      <pc:chgData name="edoleh@udel.edu" userId="S::urn:spo:guest#edoleh@udel.edu::" providerId="AD" clId="Web-{95F8DD2F-6DCB-058A-DDA3-B2126895DA48}" dt="2023-08-19T14:48:01.666" v="30" actId="1076"/>
      <pc:docMkLst>
        <pc:docMk/>
      </pc:docMkLst>
      <pc:sldChg chg="addSp delSp modSp">
        <pc:chgData name="edoleh@udel.edu" userId="S::urn:spo:guest#edoleh@udel.edu::" providerId="AD" clId="Web-{95F8DD2F-6DCB-058A-DDA3-B2126895DA48}" dt="2023-08-19T14:48:01.666" v="30" actId="1076"/>
        <pc:sldMkLst>
          <pc:docMk/>
          <pc:sldMk cId="2767852888" sldId="3588"/>
        </pc:sldMkLst>
        <pc:picChg chg="add del mod">
          <ac:chgData name="edoleh@udel.edu" userId="S::urn:spo:guest#edoleh@udel.edu::" providerId="AD" clId="Web-{95F8DD2F-6DCB-058A-DDA3-B2126895DA48}" dt="2023-08-19T14:46:47.320" v="13"/>
          <ac:picMkLst>
            <pc:docMk/>
            <pc:sldMk cId="2767852888" sldId="3588"/>
            <ac:picMk id="2" creationId="{88C9432A-1676-904D-81F6-C12C9870C58D}"/>
          </ac:picMkLst>
        </pc:picChg>
        <pc:picChg chg="add mod">
          <ac:chgData name="edoleh@udel.edu" userId="S::urn:spo:guest#edoleh@udel.edu::" providerId="AD" clId="Web-{95F8DD2F-6DCB-058A-DDA3-B2126895DA48}" dt="2023-08-19T14:47:59.166" v="29" actId="1076"/>
          <ac:picMkLst>
            <pc:docMk/>
            <pc:sldMk cId="2767852888" sldId="3588"/>
            <ac:picMk id="3" creationId="{FE8CA236-D2DA-6AD5-9C2D-EFA6AA292796}"/>
          </ac:picMkLst>
        </pc:picChg>
        <pc:picChg chg="add mod">
          <ac:chgData name="edoleh@udel.edu" userId="S::urn:spo:guest#edoleh@udel.edu::" providerId="AD" clId="Web-{95F8DD2F-6DCB-058A-DDA3-B2126895DA48}" dt="2023-08-19T14:48:01.666" v="30" actId="1076"/>
          <ac:picMkLst>
            <pc:docMk/>
            <pc:sldMk cId="2767852888" sldId="3588"/>
            <ac:picMk id="4" creationId="{6C2987F4-F5E3-C58B-7F07-21C159D34FF1}"/>
          </ac:picMkLst>
        </pc:picChg>
        <pc:picChg chg="del">
          <ac:chgData name="edoleh@udel.edu" userId="S::urn:spo:guest#edoleh@udel.edu::" providerId="AD" clId="Web-{95F8DD2F-6DCB-058A-DDA3-B2126895DA48}" dt="2023-08-19T14:46:27.132" v="4"/>
          <ac:picMkLst>
            <pc:docMk/>
            <pc:sldMk cId="2767852888" sldId="3588"/>
            <ac:picMk id="8" creationId="{5330C182-84E4-2D7C-A9CC-BD3D5EF5CD38}"/>
          </ac:picMkLst>
        </pc:picChg>
      </pc:sldChg>
      <pc:sldChg chg="add replId">
        <pc:chgData name="edoleh@udel.edu" userId="S::urn:spo:guest#edoleh@udel.edu::" providerId="AD" clId="Web-{95F8DD2F-6DCB-058A-DDA3-B2126895DA48}" dt="2023-08-19T14:46:09.944" v="2"/>
        <pc:sldMkLst>
          <pc:docMk/>
          <pc:sldMk cId="2926311217" sldId="3589"/>
        </pc:sldMkLst>
      </pc:sldChg>
      <pc:sldChg chg="new del">
        <pc:chgData name="edoleh@udel.edu" userId="S::urn:spo:guest#edoleh@udel.edu::" providerId="AD" clId="Web-{95F8DD2F-6DCB-058A-DDA3-B2126895DA48}" dt="2023-08-19T14:46:05.851" v="1"/>
        <pc:sldMkLst>
          <pc:docMk/>
          <pc:sldMk cId="3240462689" sldId="3589"/>
        </pc:sldMkLst>
      </pc:sldChg>
      <pc:sldChg chg="add replId">
        <pc:chgData name="edoleh@udel.edu" userId="S::urn:spo:guest#edoleh@udel.edu::" providerId="AD" clId="Web-{95F8DD2F-6DCB-058A-DDA3-B2126895DA48}" dt="2023-08-19T14:46:45.570" v="12"/>
        <pc:sldMkLst>
          <pc:docMk/>
          <pc:sldMk cId="152708635" sldId="3590"/>
        </pc:sldMkLst>
      </pc:sldChg>
      <pc:sldChg chg="new del">
        <pc:chgData name="edoleh@udel.edu" userId="S::urn:spo:guest#edoleh@udel.edu::" providerId="AD" clId="Web-{95F8DD2F-6DCB-058A-DDA3-B2126895DA48}" dt="2023-08-19T14:46:42.805" v="11"/>
        <pc:sldMkLst>
          <pc:docMk/>
          <pc:sldMk cId="662443992" sldId="3590"/>
        </pc:sldMkLst>
      </pc:sldChg>
    </pc:docChg>
  </pc:docChgLst>
  <pc:docChgLst>
    <pc:chgData name="Fu, Qiang" userId="cd39a8ac-ebbf-45f8-b949-2694965de25d" providerId="ADAL" clId="{7256F6AE-75AD-B34E-9D56-117396014D40}"/>
    <pc:docChg chg="undo custSel addSld delSld modSld sldOrd">
      <pc:chgData name="Fu, Qiang" userId="cd39a8ac-ebbf-45f8-b949-2694965de25d" providerId="ADAL" clId="{7256F6AE-75AD-B34E-9D56-117396014D40}" dt="2023-09-25T21:24:18.619" v="599" actId="13926"/>
      <pc:docMkLst>
        <pc:docMk/>
      </pc:docMkLst>
      <pc:sldChg chg="modSp add mod">
        <pc:chgData name="Fu, Qiang" userId="cd39a8ac-ebbf-45f8-b949-2694965de25d" providerId="ADAL" clId="{7256F6AE-75AD-B34E-9D56-117396014D40}" dt="2023-09-15T20:08:40.952" v="585" actId="20577"/>
        <pc:sldMkLst>
          <pc:docMk/>
          <pc:sldMk cId="3021947876" sldId="303"/>
        </pc:sldMkLst>
        <pc:spChg chg="mod">
          <ac:chgData name="Fu, Qiang" userId="cd39a8ac-ebbf-45f8-b949-2694965de25d" providerId="ADAL" clId="{7256F6AE-75AD-B34E-9D56-117396014D40}" dt="2023-09-15T20:08:40.952" v="585" actId="20577"/>
          <ac:spMkLst>
            <pc:docMk/>
            <pc:sldMk cId="3021947876" sldId="303"/>
            <ac:spMk id="16" creationId="{D2CD1E92-75AD-99E9-841C-4F9A76ED40DB}"/>
          </ac:spMkLst>
        </pc:spChg>
      </pc:sldChg>
      <pc:sldChg chg="modSp mod">
        <pc:chgData name="Fu, Qiang" userId="cd39a8ac-ebbf-45f8-b949-2694965de25d" providerId="ADAL" clId="{7256F6AE-75AD-B34E-9D56-117396014D40}" dt="2023-09-15T19:52:27.871" v="326" actId="20577"/>
        <pc:sldMkLst>
          <pc:docMk/>
          <pc:sldMk cId="2049175137" sldId="3477"/>
        </pc:sldMkLst>
        <pc:spChg chg="mod">
          <ac:chgData name="Fu, Qiang" userId="cd39a8ac-ebbf-45f8-b949-2694965de25d" providerId="ADAL" clId="{7256F6AE-75AD-B34E-9D56-117396014D40}" dt="2023-09-15T19:52:27.871" v="326" actId="20577"/>
          <ac:spMkLst>
            <pc:docMk/>
            <pc:sldMk cId="2049175137" sldId="3477"/>
            <ac:spMk id="3" creationId="{87D2D120-3BB7-68B9-9339-48B0E6DBF2B9}"/>
          </ac:spMkLst>
        </pc:spChg>
      </pc:sldChg>
      <pc:sldChg chg="modSp">
        <pc:chgData name="Fu, Qiang" userId="cd39a8ac-ebbf-45f8-b949-2694965de25d" providerId="ADAL" clId="{7256F6AE-75AD-B34E-9D56-117396014D40}" dt="2023-09-25T21:24:18.619" v="599" actId="13926"/>
        <pc:sldMkLst>
          <pc:docMk/>
          <pc:sldMk cId="922772324" sldId="3494"/>
        </pc:sldMkLst>
        <pc:graphicFrameChg chg="mod">
          <ac:chgData name="Fu, Qiang" userId="cd39a8ac-ebbf-45f8-b949-2694965de25d" providerId="ADAL" clId="{7256F6AE-75AD-B34E-9D56-117396014D40}" dt="2023-09-25T21:24:18.619" v="599" actId="13926"/>
          <ac:graphicFrameMkLst>
            <pc:docMk/>
            <pc:sldMk cId="922772324" sldId="3494"/>
            <ac:graphicFrameMk id="4" creationId="{0C583038-D931-D200-7353-B3DDC5A51251}"/>
          </ac:graphicFrameMkLst>
        </pc:graphicFrameChg>
      </pc:sldChg>
      <pc:sldChg chg="del">
        <pc:chgData name="Fu, Qiang" userId="cd39a8ac-ebbf-45f8-b949-2694965de25d" providerId="ADAL" clId="{7256F6AE-75AD-B34E-9D56-117396014D40}" dt="2023-09-15T19:52:03.559" v="283" actId="2696"/>
        <pc:sldMkLst>
          <pc:docMk/>
          <pc:sldMk cId="1945603721" sldId="3549"/>
        </pc:sldMkLst>
      </pc:sldChg>
      <pc:sldChg chg="del">
        <pc:chgData name="Fu, Qiang" userId="cd39a8ac-ebbf-45f8-b949-2694965de25d" providerId="ADAL" clId="{7256F6AE-75AD-B34E-9D56-117396014D40}" dt="2023-09-15T19:52:04.045" v="284" actId="2696"/>
        <pc:sldMkLst>
          <pc:docMk/>
          <pc:sldMk cId="66702755" sldId="3554"/>
        </pc:sldMkLst>
      </pc:sldChg>
      <pc:sldChg chg="del">
        <pc:chgData name="Fu, Qiang" userId="cd39a8ac-ebbf-45f8-b949-2694965de25d" providerId="ADAL" clId="{7256F6AE-75AD-B34E-9D56-117396014D40}" dt="2023-09-15T19:52:03.187" v="282" actId="2696"/>
        <pc:sldMkLst>
          <pc:docMk/>
          <pc:sldMk cId="2501157377" sldId="3564"/>
        </pc:sldMkLst>
      </pc:sldChg>
      <pc:sldChg chg="del">
        <pc:chgData name="Fu, Qiang" userId="cd39a8ac-ebbf-45f8-b949-2694965de25d" providerId="ADAL" clId="{7256F6AE-75AD-B34E-9D56-117396014D40}" dt="2023-09-15T19:52:04.467" v="285" actId="2696"/>
        <pc:sldMkLst>
          <pc:docMk/>
          <pc:sldMk cId="4139213732" sldId="3565"/>
        </pc:sldMkLst>
      </pc:sldChg>
      <pc:sldChg chg="del">
        <pc:chgData name="Fu, Qiang" userId="cd39a8ac-ebbf-45f8-b949-2694965de25d" providerId="ADAL" clId="{7256F6AE-75AD-B34E-9D56-117396014D40}" dt="2023-09-15T19:26:48.358" v="1" actId="2696"/>
        <pc:sldMkLst>
          <pc:docMk/>
          <pc:sldMk cId="2915478424" sldId="3566"/>
        </pc:sldMkLst>
      </pc:sldChg>
      <pc:sldChg chg="del">
        <pc:chgData name="Fu, Qiang" userId="cd39a8ac-ebbf-45f8-b949-2694965de25d" providerId="ADAL" clId="{7256F6AE-75AD-B34E-9D56-117396014D40}" dt="2023-09-15T19:27:01.967" v="3" actId="2696"/>
        <pc:sldMkLst>
          <pc:docMk/>
          <pc:sldMk cId="4072360406" sldId="3570"/>
        </pc:sldMkLst>
      </pc:sldChg>
      <pc:sldChg chg="del">
        <pc:chgData name="Fu, Qiang" userId="cd39a8ac-ebbf-45f8-b949-2694965de25d" providerId="ADAL" clId="{7256F6AE-75AD-B34E-9D56-117396014D40}" dt="2023-09-15T19:27:18.727" v="5" actId="2696"/>
        <pc:sldMkLst>
          <pc:docMk/>
          <pc:sldMk cId="993887108" sldId="3571"/>
        </pc:sldMkLst>
      </pc:sldChg>
      <pc:sldChg chg="addSp delSp modSp mod ord">
        <pc:chgData name="Fu, Qiang" userId="cd39a8ac-ebbf-45f8-b949-2694965de25d" providerId="ADAL" clId="{7256F6AE-75AD-B34E-9D56-117396014D40}" dt="2023-09-15T20:08:52.905" v="586" actId="207"/>
        <pc:sldMkLst>
          <pc:docMk/>
          <pc:sldMk cId="3716843391" sldId="3573"/>
        </pc:sldMkLst>
        <pc:spChg chg="mod">
          <ac:chgData name="Fu, Qiang" userId="cd39a8ac-ebbf-45f8-b949-2694965de25d" providerId="ADAL" clId="{7256F6AE-75AD-B34E-9D56-117396014D40}" dt="2023-09-15T19:51:28.175" v="279" actId="1076"/>
          <ac:spMkLst>
            <pc:docMk/>
            <pc:sldMk cId="3716843391" sldId="3573"/>
            <ac:spMk id="2" creationId="{2027ECFB-117B-116E-10C6-0F72C31703F1}"/>
          </ac:spMkLst>
        </pc:spChg>
        <pc:spChg chg="add del mod">
          <ac:chgData name="Fu, Qiang" userId="cd39a8ac-ebbf-45f8-b949-2694965de25d" providerId="ADAL" clId="{7256F6AE-75AD-B34E-9D56-117396014D40}" dt="2023-09-15T20:06:20.487" v="558" actId="478"/>
          <ac:spMkLst>
            <pc:docMk/>
            <pc:sldMk cId="3716843391" sldId="3573"/>
            <ac:spMk id="16" creationId="{72C725A3-B18C-0666-DD0E-68085206FC24}"/>
          </ac:spMkLst>
        </pc:spChg>
        <pc:spChg chg="del">
          <ac:chgData name="Fu, Qiang" userId="cd39a8ac-ebbf-45f8-b949-2694965de25d" providerId="ADAL" clId="{7256F6AE-75AD-B34E-9D56-117396014D40}" dt="2023-09-15T19:44:05.647" v="262" actId="478"/>
          <ac:spMkLst>
            <pc:docMk/>
            <pc:sldMk cId="3716843391" sldId="3573"/>
            <ac:spMk id="20" creationId="{5302E898-5242-3BD9-0126-B8FD0F0648AF}"/>
          </ac:spMkLst>
        </pc:spChg>
        <pc:spChg chg="mod">
          <ac:chgData name="Fu, Qiang" userId="cd39a8ac-ebbf-45f8-b949-2694965de25d" providerId="ADAL" clId="{7256F6AE-75AD-B34E-9D56-117396014D40}" dt="2023-09-15T20:08:52.905" v="586" actId="207"/>
          <ac:spMkLst>
            <pc:docMk/>
            <pc:sldMk cId="3716843391" sldId="3573"/>
            <ac:spMk id="36" creationId="{33962152-29FD-020C-DA97-1F555E224DEA}"/>
          </ac:spMkLst>
        </pc:spChg>
        <pc:grpChg chg="del">
          <ac:chgData name="Fu, Qiang" userId="cd39a8ac-ebbf-45f8-b949-2694965de25d" providerId="ADAL" clId="{7256F6AE-75AD-B34E-9D56-117396014D40}" dt="2023-09-15T19:44:03.139" v="261" actId="478"/>
          <ac:grpSpMkLst>
            <pc:docMk/>
            <pc:sldMk cId="3716843391" sldId="3573"/>
            <ac:grpSpMk id="12" creationId="{DA3A9897-9610-0AB9-EC92-F9B7B0D6C066}"/>
          </ac:grpSpMkLst>
        </pc:grpChg>
        <pc:graphicFrameChg chg="add del mod">
          <ac:chgData name="Fu, Qiang" userId="cd39a8ac-ebbf-45f8-b949-2694965de25d" providerId="ADAL" clId="{7256F6AE-75AD-B34E-9D56-117396014D40}" dt="2023-09-15T20:00:41.869" v="331" actId="478"/>
          <ac:graphicFrameMkLst>
            <pc:docMk/>
            <pc:sldMk cId="3716843391" sldId="3573"/>
            <ac:graphicFrameMk id="3" creationId="{B56FB619-065D-F84B-BA59-017812EAE5E1}"/>
          </ac:graphicFrameMkLst>
        </pc:graphicFrameChg>
        <pc:graphicFrameChg chg="mod modGraphic">
          <ac:chgData name="Fu, Qiang" userId="cd39a8ac-ebbf-45f8-b949-2694965de25d" providerId="ADAL" clId="{7256F6AE-75AD-B34E-9D56-117396014D40}" dt="2023-09-15T19:51:22.229" v="277" actId="1076"/>
          <ac:graphicFrameMkLst>
            <pc:docMk/>
            <pc:sldMk cId="3716843391" sldId="3573"/>
            <ac:graphicFrameMk id="4" creationId="{C8C44989-D323-E4F5-31A5-D47F8BBEEBD2}"/>
          </ac:graphicFrameMkLst>
        </pc:graphicFrameChg>
        <pc:graphicFrameChg chg="del mod">
          <ac:chgData name="Fu, Qiang" userId="cd39a8ac-ebbf-45f8-b949-2694965de25d" providerId="ADAL" clId="{7256F6AE-75AD-B34E-9D56-117396014D40}" dt="2023-09-15T19:50:23.602" v="269" actId="478"/>
          <ac:graphicFrameMkLst>
            <pc:docMk/>
            <pc:sldMk cId="3716843391" sldId="3573"/>
            <ac:graphicFrameMk id="15" creationId="{B4CFF2EF-51AA-464B-F7F2-E4C326EDC32C}"/>
          </ac:graphicFrameMkLst>
        </pc:graphicFrameChg>
        <pc:graphicFrameChg chg="add mod">
          <ac:chgData name="Fu, Qiang" userId="cd39a8ac-ebbf-45f8-b949-2694965de25d" providerId="ADAL" clId="{7256F6AE-75AD-B34E-9D56-117396014D40}" dt="2023-09-15T20:06:29.962" v="560" actId="1076"/>
          <ac:graphicFrameMkLst>
            <pc:docMk/>
            <pc:sldMk cId="3716843391" sldId="3573"/>
            <ac:graphicFrameMk id="19" creationId="{F0009D63-59F6-F271-D582-D039588D8BEA}"/>
          </ac:graphicFrameMkLst>
        </pc:graphicFrameChg>
        <pc:picChg chg="add del mod">
          <ac:chgData name="Fu, Qiang" userId="cd39a8ac-ebbf-45f8-b949-2694965de25d" providerId="ADAL" clId="{7256F6AE-75AD-B34E-9D56-117396014D40}" dt="2023-09-15T20:06:18.743" v="557" actId="478"/>
          <ac:picMkLst>
            <pc:docMk/>
            <pc:sldMk cId="3716843391" sldId="3573"/>
            <ac:picMk id="17" creationId="{95EDBD0D-3333-42FF-7BC2-F4C8D37B2F7D}"/>
          </ac:picMkLst>
        </pc:picChg>
        <pc:picChg chg="add del mod">
          <ac:chgData name="Fu, Qiang" userId="cd39a8ac-ebbf-45f8-b949-2694965de25d" providerId="ADAL" clId="{7256F6AE-75AD-B34E-9D56-117396014D40}" dt="2023-09-15T20:06:18.743" v="557" actId="478"/>
          <ac:picMkLst>
            <pc:docMk/>
            <pc:sldMk cId="3716843391" sldId="3573"/>
            <ac:picMk id="18" creationId="{5B6B9DC7-45FC-6C47-9CF5-7EAE2B38F106}"/>
          </ac:picMkLst>
        </pc:picChg>
      </pc:sldChg>
      <pc:sldChg chg="del">
        <pc:chgData name="Fu, Qiang" userId="cd39a8ac-ebbf-45f8-b949-2694965de25d" providerId="ADAL" clId="{7256F6AE-75AD-B34E-9D56-117396014D40}" dt="2023-09-15T19:27:03.460" v="4" actId="2696"/>
        <pc:sldMkLst>
          <pc:docMk/>
          <pc:sldMk cId="3884828748" sldId="3576"/>
        </pc:sldMkLst>
      </pc:sldChg>
      <pc:sldChg chg="del">
        <pc:chgData name="Fu, Qiang" userId="cd39a8ac-ebbf-45f8-b949-2694965de25d" providerId="ADAL" clId="{7256F6AE-75AD-B34E-9D56-117396014D40}" dt="2023-09-15T19:52:02.729" v="281" actId="2696"/>
        <pc:sldMkLst>
          <pc:docMk/>
          <pc:sldMk cId="3048230339" sldId="3579"/>
        </pc:sldMkLst>
      </pc:sldChg>
      <pc:sldChg chg="del">
        <pc:chgData name="Fu, Qiang" userId="cd39a8ac-ebbf-45f8-b949-2694965de25d" providerId="ADAL" clId="{7256F6AE-75AD-B34E-9D56-117396014D40}" dt="2023-09-15T19:52:05.047" v="286" actId="2696"/>
        <pc:sldMkLst>
          <pc:docMk/>
          <pc:sldMk cId="820598532" sldId="3583"/>
        </pc:sldMkLst>
      </pc:sldChg>
      <pc:sldChg chg="del">
        <pc:chgData name="Fu, Qiang" userId="cd39a8ac-ebbf-45f8-b949-2694965de25d" providerId="ADAL" clId="{7256F6AE-75AD-B34E-9D56-117396014D40}" dt="2023-09-15T19:52:05.826" v="287" actId="2696"/>
        <pc:sldMkLst>
          <pc:docMk/>
          <pc:sldMk cId="1328647782" sldId="3584"/>
        </pc:sldMkLst>
      </pc:sldChg>
      <pc:sldChg chg="del">
        <pc:chgData name="Fu, Qiang" userId="cd39a8ac-ebbf-45f8-b949-2694965de25d" providerId="ADAL" clId="{7256F6AE-75AD-B34E-9D56-117396014D40}" dt="2023-09-15T19:27:21.086" v="6" actId="2696"/>
        <pc:sldMkLst>
          <pc:docMk/>
          <pc:sldMk cId="3000155926" sldId="3585"/>
        </pc:sldMkLst>
      </pc:sldChg>
      <pc:sldChg chg="del">
        <pc:chgData name="Fu, Qiang" userId="cd39a8ac-ebbf-45f8-b949-2694965de25d" providerId="ADAL" clId="{7256F6AE-75AD-B34E-9D56-117396014D40}" dt="2023-09-15T19:26:52.102" v="2" actId="2696"/>
        <pc:sldMkLst>
          <pc:docMk/>
          <pc:sldMk cId="2288178257" sldId="3586"/>
        </pc:sldMkLst>
      </pc:sldChg>
      <pc:sldChg chg="add">
        <pc:chgData name="Fu, Qiang" userId="cd39a8ac-ebbf-45f8-b949-2694965de25d" providerId="ADAL" clId="{7256F6AE-75AD-B34E-9D56-117396014D40}" dt="2023-09-15T19:26:24.188" v="0"/>
        <pc:sldMkLst>
          <pc:docMk/>
          <pc:sldMk cId="1244549006" sldId="3587"/>
        </pc:sldMkLst>
      </pc:sldChg>
      <pc:sldChg chg="modSp add mod">
        <pc:chgData name="Fu, Qiang" userId="cd39a8ac-ebbf-45f8-b949-2694965de25d" providerId="ADAL" clId="{7256F6AE-75AD-B34E-9D56-117396014D40}" dt="2023-09-15T20:14:01.357" v="597" actId="208"/>
        <pc:sldMkLst>
          <pc:docMk/>
          <pc:sldMk cId="3669395568" sldId="3591"/>
        </pc:sldMkLst>
        <pc:spChg chg="mod">
          <ac:chgData name="Fu, Qiang" userId="cd39a8ac-ebbf-45f8-b949-2694965de25d" providerId="ADAL" clId="{7256F6AE-75AD-B34E-9D56-117396014D40}" dt="2023-09-15T20:14:01.357" v="597" actId="208"/>
          <ac:spMkLst>
            <pc:docMk/>
            <pc:sldMk cId="3669395568" sldId="3591"/>
            <ac:spMk id="10" creationId="{DF100759-A4E5-B286-7A27-2D4EA9E61F68}"/>
          </ac:spMkLst>
        </pc:spChg>
        <pc:spChg chg="mod">
          <ac:chgData name="Fu, Qiang" userId="cd39a8ac-ebbf-45f8-b949-2694965de25d" providerId="ADAL" clId="{7256F6AE-75AD-B34E-9D56-117396014D40}" dt="2023-09-15T20:14:01.357" v="597" actId="208"/>
          <ac:spMkLst>
            <pc:docMk/>
            <pc:sldMk cId="3669395568" sldId="3591"/>
            <ac:spMk id="14" creationId="{4CD2EFD6-63CB-4379-5872-C4BE9583741F}"/>
          </ac:spMkLst>
        </pc:spChg>
        <pc:spChg chg="mod">
          <ac:chgData name="Fu, Qiang" userId="cd39a8ac-ebbf-45f8-b949-2694965de25d" providerId="ADAL" clId="{7256F6AE-75AD-B34E-9D56-117396014D40}" dt="2023-09-15T20:14:01.357" v="597" actId="208"/>
          <ac:spMkLst>
            <pc:docMk/>
            <pc:sldMk cId="3669395568" sldId="3591"/>
            <ac:spMk id="15" creationId="{551F765E-36FE-C636-F1CE-7780C09CB72B}"/>
          </ac:spMkLst>
        </pc:spChg>
        <pc:spChg chg="mod">
          <ac:chgData name="Fu, Qiang" userId="cd39a8ac-ebbf-45f8-b949-2694965de25d" providerId="ADAL" clId="{7256F6AE-75AD-B34E-9D56-117396014D40}" dt="2023-09-15T20:14:01.357" v="597" actId="208"/>
          <ac:spMkLst>
            <pc:docMk/>
            <pc:sldMk cId="3669395568" sldId="3591"/>
            <ac:spMk id="18" creationId="{1B5C00FE-30A7-9A3D-A87E-F2544BF4BE4B}"/>
          </ac:spMkLst>
        </pc:spChg>
        <pc:spChg chg="mod">
          <ac:chgData name="Fu, Qiang" userId="cd39a8ac-ebbf-45f8-b949-2694965de25d" providerId="ADAL" clId="{7256F6AE-75AD-B34E-9D56-117396014D40}" dt="2023-09-15T20:14:01.357" v="597" actId="208"/>
          <ac:spMkLst>
            <pc:docMk/>
            <pc:sldMk cId="3669395568" sldId="3591"/>
            <ac:spMk id="26" creationId="{62994749-FE54-0353-FC0C-C86E2CC2C58B}"/>
          </ac:spMkLst>
        </pc:spChg>
        <pc:spChg chg="mod">
          <ac:chgData name="Fu, Qiang" userId="cd39a8ac-ebbf-45f8-b949-2694965de25d" providerId="ADAL" clId="{7256F6AE-75AD-B34E-9D56-117396014D40}" dt="2023-09-15T20:14:01.357" v="597" actId="208"/>
          <ac:spMkLst>
            <pc:docMk/>
            <pc:sldMk cId="3669395568" sldId="3591"/>
            <ac:spMk id="31" creationId="{43BB078A-0681-2ECE-F5F3-20941A5552E3}"/>
          </ac:spMkLst>
        </pc:spChg>
        <pc:spChg chg="mod">
          <ac:chgData name="Fu, Qiang" userId="cd39a8ac-ebbf-45f8-b949-2694965de25d" providerId="ADAL" clId="{7256F6AE-75AD-B34E-9D56-117396014D40}" dt="2023-09-15T20:14:01.357" v="597" actId="208"/>
          <ac:spMkLst>
            <pc:docMk/>
            <pc:sldMk cId="3669395568" sldId="3591"/>
            <ac:spMk id="32" creationId="{4D5B27C7-60E0-DA66-D88F-21118A56C090}"/>
          </ac:spMkLst>
        </pc:spChg>
        <pc:spChg chg="mod">
          <ac:chgData name="Fu, Qiang" userId="cd39a8ac-ebbf-45f8-b949-2694965de25d" providerId="ADAL" clId="{7256F6AE-75AD-B34E-9D56-117396014D40}" dt="2023-09-15T20:14:01.357" v="597" actId="208"/>
          <ac:spMkLst>
            <pc:docMk/>
            <pc:sldMk cId="3669395568" sldId="3591"/>
            <ac:spMk id="34" creationId="{A5EF3D8C-4FDD-5C64-AE7E-6715F778F2EE}"/>
          </ac:spMkLst>
        </pc:spChg>
        <pc:spChg chg="mod">
          <ac:chgData name="Fu, Qiang" userId="cd39a8ac-ebbf-45f8-b949-2694965de25d" providerId="ADAL" clId="{7256F6AE-75AD-B34E-9D56-117396014D40}" dt="2023-09-15T20:14:01.357" v="597" actId="208"/>
          <ac:spMkLst>
            <pc:docMk/>
            <pc:sldMk cId="3669395568" sldId="3591"/>
            <ac:spMk id="35" creationId="{13158C02-AEFC-0021-5EBE-F08F37EAAB60}"/>
          </ac:spMkLst>
        </pc:spChg>
        <pc:graphicFrameChg chg="mod">
          <ac:chgData name="Fu, Qiang" userId="cd39a8ac-ebbf-45f8-b949-2694965de25d" providerId="ADAL" clId="{7256F6AE-75AD-B34E-9D56-117396014D40}" dt="2023-09-15T20:13:34.227" v="593" actId="208"/>
          <ac:graphicFrameMkLst>
            <pc:docMk/>
            <pc:sldMk cId="3669395568" sldId="3591"/>
            <ac:graphicFrameMk id="4" creationId="{82EBBCF6-6D46-1D6E-E121-503A270C8D26}"/>
          </ac:graphicFrameMkLst>
        </pc:graphicFrameChg>
      </pc:sldChg>
      <pc:sldChg chg="add">
        <pc:chgData name="Fu, Qiang" userId="cd39a8ac-ebbf-45f8-b949-2694965de25d" providerId="ADAL" clId="{7256F6AE-75AD-B34E-9D56-117396014D40}" dt="2023-09-15T19:26:24.188" v="0"/>
        <pc:sldMkLst>
          <pc:docMk/>
          <pc:sldMk cId="1139606093" sldId="3592"/>
        </pc:sldMkLst>
      </pc:sldChg>
      <pc:sldChg chg="add ord">
        <pc:chgData name="Fu, Qiang" userId="cd39a8ac-ebbf-45f8-b949-2694965de25d" providerId="ADAL" clId="{7256F6AE-75AD-B34E-9D56-117396014D40}" dt="2023-09-17T00:52:00.839" v="598" actId="20578"/>
        <pc:sldMkLst>
          <pc:docMk/>
          <pc:sldMk cId="3983085759" sldId="3593"/>
        </pc:sldMkLst>
      </pc:sldChg>
      <pc:sldChg chg="add">
        <pc:chgData name="Fu, Qiang" userId="cd39a8ac-ebbf-45f8-b949-2694965de25d" providerId="ADAL" clId="{7256F6AE-75AD-B34E-9D56-117396014D40}" dt="2023-09-15T19:26:24.188" v="0"/>
        <pc:sldMkLst>
          <pc:docMk/>
          <pc:sldMk cId="3723546841" sldId="3594"/>
        </pc:sldMkLst>
      </pc:sldChg>
      <pc:sldChg chg="delSp modSp add mod">
        <pc:chgData name="Fu, Qiang" userId="cd39a8ac-ebbf-45f8-b949-2694965de25d" providerId="ADAL" clId="{7256F6AE-75AD-B34E-9D56-117396014D40}" dt="2023-09-15T20:08:16.140" v="584" actId="5793"/>
        <pc:sldMkLst>
          <pc:docMk/>
          <pc:sldMk cId="758648146" sldId="3595"/>
        </pc:sldMkLst>
        <pc:spChg chg="mod">
          <ac:chgData name="Fu, Qiang" userId="cd39a8ac-ebbf-45f8-b949-2694965de25d" providerId="ADAL" clId="{7256F6AE-75AD-B34E-9D56-117396014D40}" dt="2023-09-15T19:32:44.375" v="103" actId="1036"/>
          <ac:spMkLst>
            <pc:docMk/>
            <pc:sldMk cId="758648146" sldId="3595"/>
            <ac:spMk id="2" creationId="{CCC669D9-7B39-7732-1742-E20528769A13}"/>
          </ac:spMkLst>
        </pc:spChg>
        <pc:spChg chg="mod">
          <ac:chgData name="Fu, Qiang" userId="cd39a8ac-ebbf-45f8-b949-2694965de25d" providerId="ADAL" clId="{7256F6AE-75AD-B34E-9D56-117396014D40}" dt="2023-09-15T19:32:44.375" v="103" actId="1036"/>
          <ac:spMkLst>
            <pc:docMk/>
            <pc:sldMk cId="758648146" sldId="3595"/>
            <ac:spMk id="3" creationId="{395844BE-3C52-E851-8987-005A69BEC593}"/>
          </ac:spMkLst>
        </pc:spChg>
        <pc:spChg chg="mod">
          <ac:chgData name="Fu, Qiang" userId="cd39a8ac-ebbf-45f8-b949-2694965de25d" providerId="ADAL" clId="{7256F6AE-75AD-B34E-9D56-117396014D40}" dt="2023-09-15T20:08:16.140" v="584" actId="5793"/>
          <ac:spMkLst>
            <pc:docMk/>
            <pc:sldMk cId="758648146" sldId="3595"/>
            <ac:spMk id="4" creationId="{FF041102-3762-7337-FF8C-83B8D32F230D}"/>
          </ac:spMkLst>
        </pc:spChg>
        <pc:spChg chg="mod">
          <ac:chgData name="Fu, Qiang" userId="cd39a8ac-ebbf-45f8-b949-2694965de25d" providerId="ADAL" clId="{7256F6AE-75AD-B34E-9D56-117396014D40}" dt="2023-09-15T19:32:48.130" v="104" actId="1076"/>
          <ac:spMkLst>
            <pc:docMk/>
            <pc:sldMk cId="758648146" sldId="3595"/>
            <ac:spMk id="5" creationId="{9CB6A8B5-48D3-05AA-6511-69C52110F606}"/>
          </ac:spMkLst>
        </pc:spChg>
        <pc:spChg chg="mod">
          <ac:chgData name="Fu, Qiang" userId="cd39a8ac-ebbf-45f8-b949-2694965de25d" providerId="ADAL" clId="{7256F6AE-75AD-B34E-9D56-117396014D40}" dt="2023-09-15T19:33:09.500" v="105" actId="113"/>
          <ac:spMkLst>
            <pc:docMk/>
            <pc:sldMk cId="758648146" sldId="3595"/>
            <ac:spMk id="6" creationId="{1F1AF867-F695-7177-5B55-1DEAB46747D8}"/>
          </ac:spMkLst>
        </pc:spChg>
        <pc:spChg chg="del">
          <ac:chgData name="Fu, Qiang" userId="cd39a8ac-ebbf-45f8-b949-2694965de25d" providerId="ADAL" clId="{7256F6AE-75AD-B34E-9D56-117396014D40}" dt="2023-09-15T19:31:34.094" v="25" actId="478"/>
          <ac:spMkLst>
            <pc:docMk/>
            <pc:sldMk cId="758648146" sldId="3595"/>
            <ac:spMk id="14" creationId="{F6B3CBB4-EB40-85BF-4A5F-EC5F26094DAB}"/>
          </ac:spMkLst>
        </pc:spChg>
        <pc:spChg chg="del">
          <ac:chgData name="Fu, Qiang" userId="cd39a8ac-ebbf-45f8-b949-2694965de25d" providerId="ADAL" clId="{7256F6AE-75AD-B34E-9D56-117396014D40}" dt="2023-09-15T19:31:36.195" v="26" actId="478"/>
          <ac:spMkLst>
            <pc:docMk/>
            <pc:sldMk cId="758648146" sldId="3595"/>
            <ac:spMk id="17" creationId="{1B05056E-A796-03E0-5BBB-CB222A73A9A8}"/>
          </ac:spMkLst>
        </pc:spChg>
        <pc:spChg chg="mod">
          <ac:chgData name="Fu, Qiang" userId="cd39a8ac-ebbf-45f8-b949-2694965de25d" providerId="ADAL" clId="{7256F6AE-75AD-B34E-9D56-117396014D40}" dt="2023-09-15T19:32:44.375" v="103" actId="1036"/>
          <ac:spMkLst>
            <pc:docMk/>
            <pc:sldMk cId="758648146" sldId="3595"/>
            <ac:spMk id="21" creationId="{D201694B-CE45-2F5A-186C-2246A5CF89BC}"/>
          </ac:spMkLst>
        </pc:spChg>
        <pc:spChg chg="mod">
          <ac:chgData name="Fu, Qiang" userId="cd39a8ac-ebbf-45f8-b949-2694965de25d" providerId="ADAL" clId="{7256F6AE-75AD-B34E-9D56-117396014D40}" dt="2023-09-15T19:32:44.375" v="103" actId="1036"/>
          <ac:spMkLst>
            <pc:docMk/>
            <pc:sldMk cId="758648146" sldId="3595"/>
            <ac:spMk id="23" creationId="{AF2B8F4A-BE90-3843-4833-321C046AF4F1}"/>
          </ac:spMkLst>
        </pc:spChg>
        <pc:spChg chg="mod">
          <ac:chgData name="Fu, Qiang" userId="cd39a8ac-ebbf-45f8-b949-2694965de25d" providerId="ADAL" clId="{7256F6AE-75AD-B34E-9D56-117396014D40}" dt="2023-09-15T19:33:19.649" v="106" actId="113"/>
          <ac:spMkLst>
            <pc:docMk/>
            <pc:sldMk cId="758648146" sldId="3595"/>
            <ac:spMk id="24" creationId="{E904C095-7175-B753-9E35-44ADE41BA9E4}"/>
          </ac:spMkLst>
        </pc:spChg>
        <pc:spChg chg="mod">
          <ac:chgData name="Fu, Qiang" userId="cd39a8ac-ebbf-45f8-b949-2694965de25d" providerId="ADAL" clId="{7256F6AE-75AD-B34E-9D56-117396014D40}" dt="2023-09-15T19:32:44.375" v="103" actId="1036"/>
          <ac:spMkLst>
            <pc:docMk/>
            <pc:sldMk cId="758648146" sldId="3595"/>
            <ac:spMk id="25" creationId="{0257845F-0950-D2A4-2794-E9D7C0E4FECA}"/>
          </ac:spMkLst>
        </pc:spChg>
        <pc:spChg chg="del mod">
          <ac:chgData name="Fu, Qiang" userId="cd39a8ac-ebbf-45f8-b949-2694965de25d" providerId="ADAL" clId="{7256F6AE-75AD-B34E-9D56-117396014D40}" dt="2023-09-15T19:32:07.065" v="75" actId="478"/>
          <ac:spMkLst>
            <pc:docMk/>
            <pc:sldMk cId="758648146" sldId="3595"/>
            <ac:spMk id="30" creationId="{90387AF7-0DF7-26BC-5CD9-5A13802C3C76}"/>
          </ac:spMkLst>
        </pc:spChg>
        <pc:spChg chg="mod">
          <ac:chgData name="Fu, Qiang" userId="cd39a8ac-ebbf-45f8-b949-2694965de25d" providerId="ADAL" clId="{7256F6AE-75AD-B34E-9D56-117396014D40}" dt="2023-09-15T19:32:44.375" v="103" actId="1036"/>
          <ac:spMkLst>
            <pc:docMk/>
            <pc:sldMk cId="758648146" sldId="3595"/>
            <ac:spMk id="31" creationId="{0A6A3A62-41F7-A57B-B237-38E3DF4E19C3}"/>
          </ac:spMkLst>
        </pc:spChg>
        <pc:cxnChg chg="mod">
          <ac:chgData name="Fu, Qiang" userId="cd39a8ac-ebbf-45f8-b949-2694965de25d" providerId="ADAL" clId="{7256F6AE-75AD-B34E-9D56-117396014D40}" dt="2023-09-15T19:32:44.375" v="103" actId="1036"/>
          <ac:cxnSpMkLst>
            <pc:docMk/>
            <pc:sldMk cId="758648146" sldId="3595"/>
            <ac:cxnSpMk id="8" creationId="{3A880D98-B647-C43E-477D-93E6BD7BA93E}"/>
          </ac:cxnSpMkLst>
        </pc:cxnChg>
        <pc:cxnChg chg="mod">
          <ac:chgData name="Fu, Qiang" userId="cd39a8ac-ebbf-45f8-b949-2694965de25d" providerId="ADAL" clId="{7256F6AE-75AD-B34E-9D56-117396014D40}" dt="2023-09-15T20:08:14.546" v="583" actId="14100"/>
          <ac:cxnSpMkLst>
            <pc:docMk/>
            <pc:sldMk cId="758648146" sldId="3595"/>
            <ac:cxnSpMk id="11" creationId="{A59727FD-D449-01A5-B2E5-E62DF793FF0E}"/>
          </ac:cxnSpMkLst>
        </pc:cxnChg>
        <pc:cxnChg chg="mod">
          <ac:chgData name="Fu, Qiang" userId="cd39a8ac-ebbf-45f8-b949-2694965de25d" providerId="ADAL" clId="{7256F6AE-75AD-B34E-9D56-117396014D40}" dt="2023-09-15T19:32:44.375" v="103" actId="1036"/>
          <ac:cxnSpMkLst>
            <pc:docMk/>
            <pc:sldMk cId="758648146" sldId="3595"/>
            <ac:cxnSpMk id="19" creationId="{DC787E91-F4A0-8566-B3B2-D4B9680C0E61}"/>
          </ac:cxnSpMkLst>
        </pc:cxnChg>
        <pc:cxnChg chg="mod">
          <ac:chgData name="Fu, Qiang" userId="cd39a8ac-ebbf-45f8-b949-2694965de25d" providerId="ADAL" clId="{7256F6AE-75AD-B34E-9D56-117396014D40}" dt="2023-09-15T19:32:44.375" v="103" actId="1036"/>
          <ac:cxnSpMkLst>
            <pc:docMk/>
            <pc:sldMk cId="758648146" sldId="3595"/>
            <ac:cxnSpMk id="22" creationId="{E3384A5E-B3B7-B38F-F6B5-24429C3B2F41}"/>
          </ac:cxnSpMkLst>
        </pc:cxnChg>
        <pc:cxnChg chg="mod">
          <ac:chgData name="Fu, Qiang" userId="cd39a8ac-ebbf-45f8-b949-2694965de25d" providerId="ADAL" clId="{7256F6AE-75AD-B34E-9D56-117396014D40}" dt="2023-09-15T19:32:44.375" v="103" actId="1036"/>
          <ac:cxnSpMkLst>
            <pc:docMk/>
            <pc:sldMk cId="758648146" sldId="3595"/>
            <ac:cxnSpMk id="26" creationId="{25E6AC31-F326-7016-2760-A5A4FF252F89}"/>
          </ac:cxnSpMkLst>
        </pc:cxnChg>
        <pc:cxnChg chg="mod">
          <ac:chgData name="Fu, Qiang" userId="cd39a8ac-ebbf-45f8-b949-2694965de25d" providerId="ADAL" clId="{7256F6AE-75AD-B34E-9D56-117396014D40}" dt="2023-09-15T19:32:44.375" v="103" actId="1036"/>
          <ac:cxnSpMkLst>
            <pc:docMk/>
            <pc:sldMk cId="758648146" sldId="3595"/>
            <ac:cxnSpMk id="27" creationId="{4D67303C-26A7-0FA1-59DD-DCECAF31402E}"/>
          </ac:cxnSpMkLst>
        </pc:cxnChg>
      </pc:sldChg>
      <pc:sldChg chg="addSp delSp modSp add mod">
        <pc:chgData name="Fu, Qiang" userId="cd39a8ac-ebbf-45f8-b949-2694965de25d" providerId="ADAL" clId="{7256F6AE-75AD-B34E-9D56-117396014D40}" dt="2023-09-15T19:41:38.313" v="176" actId="20577"/>
        <pc:sldMkLst>
          <pc:docMk/>
          <pc:sldMk cId="1522985994" sldId="3596"/>
        </pc:sldMkLst>
        <pc:spChg chg="mod">
          <ac:chgData name="Fu, Qiang" userId="cd39a8ac-ebbf-45f8-b949-2694965de25d" providerId="ADAL" clId="{7256F6AE-75AD-B34E-9D56-117396014D40}" dt="2023-09-15T19:37:09.531" v="150" actId="1076"/>
          <ac:spMkLst>
            <pc:docMk/>
            <pc:sldMk cId="1522985994" sldId="3596"/>
            <ac:spMk id="3" creationId="{418B1CF7-F4E9-CC5A-136E-EE648D40705B}"/>
          </ac:spMkLst>
        </pc:spChg>
        <pc:spChg chg="mod">
          <ac:chgData name="Fu, Qiang" userId="cd39a8ac-ebbf-45f8-b949-2694965de25d" providerId="ADAL" clId="{7256F6AE-75AD-B34E-9D56-117396014D40}" dt="2023-09-15T19:41:38.313" v="176" actId="20577"/>
          <ac:spMkLst>
            <pc:docMk/>
            <pc:sldMk cId="1522985994" sldId="3596"/>
            <ac:spMk id="5" creationId="{F41EDF11-AEA1-1BA6-36E5-FEC8802A5A41}"/>
          </ac:spMkLst>
        </pc:spChg>
        <pc:spChg chg="mod">
          <ac:chgData name="Fu, Qiang" userId="cd39a8ac-ebbf-45f8-b949-2694965de25d" providerId="ADAL" clId="{7256F6AE-75AD-B34E-9D56-117396014D40}" dt="2023-09-15T19:37:16.759" v="151" actId="1076"/>
          <ac:spMkLst>
            <pc:docMk/>
            <pc:sldMk cId="1522985994" sldId="3596"/>
            <ac:spMk id="6" creationId="{DC354201-D4DA-DD43-F21D-9E1ED7808CFC}"/>
          </ac:spMkLst>
        </pc:spChg>
        <pc:spChg chg="mod">
          <ac:chgData name="Fu, Qiang" userId="cd39a8ac-ebbf-45f8-b949-2694965de25d" providerId="ADAL" clId="{7256F6AE-75AD-B34E-9D56-117396014D40}" dt="2023-09-15T19:39:20.054" v="166" actId="1076"/>
          <ac:spMkLst>
            <pc:docMk/>
            <pc:sldMk cId="1522985994" sldId="3596"/>
            <ac:spMk id="7" creationId="{00631B00-5357-97B9-F774-DCFD19C8802C}"/>
          </ac:spMkLst>
        </pc:spChg>
        <pc:spChg chg="mod">
          <ac:chgData name="Fu, Qiang" userId="cd39a8ac-ebbf-45f8-b949-2694965de25d" providerId="ADAL" clId="{7256F6AE-75AD-B34E-9D56-117396014D40}" dt="2023-09-15T19:38:46.451" v="160" actId="1038"/>
          <ac:spMkLst>
            <pc:docMk/>
            <pc:sldMk cId="1522985994" sldId="3596"/>
            <ac:spMk id="8" creationId="{476900A4-21A9-0D51-A17F-93A71FB46CAA}"/>
          </ac:spMkLst>
        </pc:spChg>
        <pc:spChg chg="mod">
          <ac:chgData name="Fu, Qiang" userId="cd39a8ac-ebbf-45f8-b949-2694965de25d" providerId="ADAL" clId="{7256F6AE-75AD-B34E-9D56-117396014D40}" dt="2023-09-15T19:39:31.399" v="168" actId="20577"/>
          <ac:spMkLst>
            <pc:docMk/>
            <pc:sldMk cId="1522985994" sldId="3596"/>
            <ac:spMk id="11" creationId="{D6B6D7D5-3CA2-9A81-9EFE-B83FA0CECFBF}"/>
          </ac:spMkLst>
        </pc:spChg>
        <pc:spChg chg="mod">
          <ac:chgData name="Fu, Qiang" userId="cd39a8ac-ebbf-45f8-b949-2694965de25d" providerId="ADAL" clId="{7256F6AE-75AD-B34E-9D56-117396014D40}" dt="2023-09-15T19:39:38.449" v="170" actId="20577"/>
          <ac:spMkLst>
            <pc:docMk/>
            <pc:sldMk cId="1522985994" sldId="3596"/>
            <ac:spMk id="12" creationId="{6D9C7F5D-1A94-3E7D-5DDE-248F1CF805EB}"/>
          </ac:spMkLst>
        </pc:spChg>
        <pc:spChg chg="mod">
          <ac:chgData name="Fu, Qiang" userId="cd39a8ac-ebbf-45f8-b949-2694965de25d" providerId="ADAL" clId="{7256F6AE-75AD-B34E-9D56-117396014D40}" dt="2023-09-15T19:39:47.729" v="172" actId="20577"/>
          <ac:spMkLst>
            <pc:docMk/>
            <pc:sldMk cId="1522985994" sldId="3596"/>
            <ac:spMk id="13" creationId="{0DB3370E-5EFA-9912-29CF-6B97C832A7C7}"/>
          </ac:spMkLst>
        </pc:spChg>
        <pc:spChg chg="mod">
          <ac:chgData name="Fu, Qiang" userId="cd39a8ac-ebbf-45f8-b949-2694965de25d" providerId="ADAL" clId="{7256F6AE-75AD-B34E-9D56-117396014D40}" dt="2023-09-15T19:39:55.497" v="174" actId="20577"/>
          <ac:spMkLst>
            <pc:docMk/>
            <pc:sldMk cId="1522985994" sldId="3596"/>
            <ac:spMk id="14" creationId="{A7FA3385-C2E0-D9D4-7275-321639721449}"/>
          </ac:spMkLst>
        </pc:spChg>
        <pc:spChg chg="mod">
          <ac:chgData name="Fu, Qiang" userId="cd39a8ac-ebbf-45f8-b949-2694965de25d" providerId="ADAL" clId="{7256F6AE-75AD-B34E-9D56-117396014D40}" dt="2023-09-15T19:35:18.323" v="138" actId="20577"/>
          <ac:spMkLst>
            <pc:docMk/>
            <pc:sldMk cId="1522985994" sldId="3596"/>
            <ac:spMk id="16" creationId="{D2CD1E92-75AD-99E9-841C-4F9A76ED40DB}"/>
          </ac:spMkLst>
        </pc:spChg>
        <pc:grpChg chg="mod">
          <ac:chgData name="Fu, Qiang" userId="cd39a8ac-ebbf-45f8-b949-2694965de25d" providerId="ADAL" clId="{7256F6AE-75AD-B34E-9D56-117396014D40}" dt="2023-09-15T19:37:04.681" v="149" actId="1076"/>
          <ac:grpSpMkLst>
            <pc:docMk/>
            <pc:sldMk cId="1522985994" sldId="3596"/>
            <ac:grpSpMk id="15" creationId="{83297B94-0A96-5773-8268-2E169011BDA2}"/>
          </ac:grpSpMkLst>
        </pc:grpChg>
        <pc:picChg chg="del mod">
          <ac:chgData name="Fu, Qiang" userId="cd39a8ac-ebbf-45f8-b949-2694965de25d" providerId="ADAL" clId="{7256F6AE-75AD-B34E-9D56-117396014D40}" dt="2023-09-15T19:36:23.269" v="141" actId="478"/>
          <ac:picMkLst>
            <pc:docMk/>
            <pc:sldMk cId="1522985994" sldId="3596"/>
            <ac:picMk id="2" creationId="{9664A28F-4B47-B757-C4FF-22A364CF2FAD}"/>
          </ac:picMkLst>
        </pc:picChg>
        <pc:picChg chg="add mod">
          <ac:chgData name="Fu, Qiang" userId="cd39a8ac-ebbf-45f8-b949-2694965de25d" providerId="ADAL" clId="{7256F6AE-75AD-B34E-9D56-117396014D40}" dt="2023-09-15T19:36:57.629" v="148" actId="1076"/>
          <ac:picMkLst>
            <pc:docMk/>
            <pc:sldMk cId="1522985994" sldId="3596"/>
            <ac:picMk id="4" creationId="{D6FBFC7C-A3E2-CCF2-FF75-04C417E69AEF}"/>
          </ac:picMkLst>
        </pc:picChg>
      </pc:sldChg>
      <pc:sldChg chg="add">
        <pc:chgData name="Fu, Qiang" userId="cd39a8ac-ebbf-45f8-b949-2694965de25d" providerId="ADAL" clId="{7256F6AE-75AD-B34E-9D56-117396014D40}" dt="2023-09-15T19:52:00.242" v="280"/>
        <pc:sldMkLst>
          <pc:docMk/>
          <pc:sldMk cId="2456973288" sldId="3597"/>
        </pc:sldMkLst>
      </pc:sldChg>
      <pc:sldChg chg="new del">
        <pc:chgData name="Fu, Qiang" userId="cd39a8ac-ebbf-45f8-b949-2694965de25d" providerId="ADAL" clId="{7256F6AE-75AD-B34E-9D56-117396014D40}" dt="2023-09-15T20:00:38.067" v="330" actId="2696"/>
        <pc:sldMkLst>
          <pc:docMk/>
          <pc:sldMk cId="403806444" sldId="3598"/>
        </pc:sldMkLst>
      </pc:sldChg>
      <pc:sldChg chg="addSp delSp modSp add del mod">
        <pc:chgData name="Fu, Qiang" userId="cd39a8ac-ebbf-45f8-b949-2694965de25d" providerId="ADAL" clId="{7256F6AE-75AD-B34E-9D56-117396014D40}" dt="2023-09-15T20:06:32.593" v="561" actId="2696"/>
        <pc:sldMkLst>
          <pc:docMk/>
          <pc:sldMk cId="534314568" sldId="3599"/>
        </pc:sldMkLst>
        <pc:spChg chg="del">
          <ac:chgData name="Fu, Qiang" userId="cd39a8ac-ebbf-45f8-b949-2694965de25d" providerId="ADAL" clId="{7256F6AE-75AD-B34E-9D56-117396014D40}" dt="2023-09-15T20:03:25.954" v="466" actId="478"/>
          <ac:spMkLst>
            <pc:docMk/>
            <pc:sldMk cId="534314568" sldId="3599"/>
            <ac:spMk id="2" creationId="{2027ECFB-117B-116E-10C6-0F72C31703F1}"/>
          </ac:spMkLst>
        </pc:spChg>
        <pc:graphicFrameChg chg="mod">
          <ac:chgData name="Fu, Qiang" userId="cd39a8ac-ebbf-45f8-b949-2694965de25d" providerId="ADAL" clId="{7256F6AE-75AD-B34E-9D56-117396014D40}" dt="2023-09-15T20:03:32.312" v="468" actId="1076"/>
          <ac:graphicFrameMkLst>
            <pc:docMk/>
            <pc:sldMk cId="534314568" sldId="3599"/>
            <ac:graphicFrameMk id="3" creationId="{B56FB619-065D-F84B-BA59-017812EAE5E1}"/>
          </ac:graphicFrameMkLst>
        </pc:graphicFrameChg>
        <pc:graphicFrameChg chg="del">
          <ac:chgData name="Fu, Qiang" userId="cd39a8ac-ebbf-45f8-b949-2694965de25d" providerId="ADAL" clId="{7256F6AE-75AD-B34E-9D56-117396014D40}" dt="2023-09-15T20:03:28.800" v="467" actId="478"/>
          <ac:graphicFrameMkLst>
            <pc:docMk/>
            <pc:sldMk cId="534314568" sldId="3599"/>
            <ac:graphicFrameMk id="4" creationId="{C8C44989-D323-E4F5-31A5-D47F8BBEEBD2}"/>
          </ac:graphicFrameMkLst>
        </pc:graphicFrameChg>
        <pc:picChg chg="add mod">
          <ac:chgData name="Fu, Qiang" userId="cd39a8ac-ebbf-45f8-b949-2694965de25d" providerId="ADAL" clId="{7256F6AE-75AD-B34E-9D56-117396014D40}" dt="2023-09-15T20:04:24.907" v="471" actId="1076"/>
          <ac:picMkLst>
            <pc:docMk/>
            <pc:sldMk cId="534314568" sldId="3599"/>
            <ac:picMk id="6" creationId="{3300658C-370B-8206-BE36-4225AB4A0A9F}"/>
          </ac:picMkLst>
        </pc:picChg>
        <pc:picChg chg="add mod">
          <ac:chgData name="Fu, Qiang" userId="cd39a8ac-ebbf-45f8-b949-2694965de25d" providerId="ADAL" clId="{7256F6AE-75AD-B34E-9D56-117396014D40}" dt="2023-09-15T20:04:56.608" v="475" actId="14100"/>
          <ac:picMkLst>
            <pc:docMk/>
            <pc:sldMk cId="534314568" sldId="3599"/>
            <ac:picMk id="7" creationId="{441CACCD-9C23-FFCE-8075-E37AE837402C}"/>
          </ac:picMkLst>
        </pc:picChg>
      </pc:sldChg>
      <pc:sldChg chg="new del">
        <pc:chgData name="Fu, Qiang" userId="cd39a8ac-ebbf-45f8-b949-2694965de25d" providerId="ADAL" clId="{7256F6AE-75AD-B34E-9D56-117396014D40}" dt="2023-09-15T20:05:15.394" v="478" actId="2696"/>
        <pc:sldMkLst>
          <pc:docMk/>
          <pc:sldMk cId="2489616361" sldId="3600"/>
        </pc:sldMkLst>
      </pc:sldChg>
      <pc:sldChg chg="addSp delSp modSp add mod">
        <pc:chgData name="Fu, Qiang" userId="cd39a8ac-ebbf-45f8-b949-2694965de25d" providerId="ADAL" clId="{7256F6AE-75AD-B34E-9D56-117396014D40}" dt="2023-09-15T20:07:08.323" v="581" actId="1076"/>
        <pc:sldMkLst>
          <pc:docMk/>
          <pc:sldMk cId="1747545033" sldId="3601"/>
        </pc:sldMkLst>
        <pc:spChg chg="del">
          <ac:chgData name="Fu, Qiang" userId="cd39a8ac-ebbf-45f8-b949-2694965de25d" providerId="ADAL" clId="{7256F6AE-75AD-B34E-9D56-117396014D40}" dt="2023-09-15T20:05:18.160" v="479" actId="478"/>
          <ac:spMkLst>
            <pc:docMk/>
            <pc:sldMk cId="1747545033" sldId="3601"/>
            <ac:spMk id="2" creationId="{2027ECFB-117B-116E-10C6-0F72C31703F1}"/>
          </ac:spMkLst>
        </pc:spChg>
        <pc:spChg chg="add mod">
          <ac:chgData name="Fu, Qiang" userId="cd39a8ac-ebbf-45f8-b949-2694965de25d" providerId="ADAL" clId="{7256F6AE-75AD-B34E-9D56-117396014D40}" dt="2023-09-15T20:06:48.182" v="574" actId="1076"/>
          <ac:spMkLst>
            <pc:docMk/>
            <pc:sldMk cId="1747545033" sldId="3601"/>
            <ac:spMk id="7" creationId="{933DA889-ABE8-95FB-ADF8-87D5507B75B3}"/>
          </ac:spMkLst>
        </pc:spChg>
        <pc:spChg chg="add mod">
          <ac:chgData name="Fu, Qiang" userId="cd39a8ac-ebbf-45f8-b949-2694965de25d" providerId="ADAL" clId="{7256F6AE-75AD-B34E-9D56-117396014D40}" dt="2023-09-15T20:06:58.108" v="580" actId="20577"/>
          <ac:spMkLst>
            <pc:docMk/>
            <pc:sldMk cId="1747545033" sldId="3601"/>
            <ac:spMk id="8" creationId="{7E08C606-39B7-A687-558A-D465009291F4}"/>
          </ac:spMkLst>
        </pc:spChg>
        <pc:spChg chg="mod">
          <ac:chgData name="Fu, Qiang" userId="cd39a8ac-ebbf-45f8-b949-2694965de25d" providerId="ADAL" clId="{7256F6AE-75AD-B34E-9D56-117396014D40}" dt="2023-09-15T20:05:30.260" v="518" actId="1035"/>
          <ac:spMkLst>
            <pc:docMk/>
            <pc:sldMk cId="1747545033" sldId="3601"/>
            <ac:spMk id="16" creationId="{72C725A3-B18C-0666-DD0E-68085206FC24}"/>
          </ac:spMkLst>
        </pc:spChg>
        <pc:graphicFrameChg chg="del">
          <ac:chgData name="Fu, Qiang" userId="cd39a8ac-ebbf-45f8-b949-2694965de25d" providerId="ADAL" clId="{7256F6AE-75AD-B34E-9D56-117396014D40}" dt="2023-09-15T20:05:20.360" v="480" actId="478"/>
          <ac:graphicFrameMkLst>
            <pc:docMk/>
            <pc:sldMk cId="1747545033" sldId="3601"/>
            <ac:graphicFrameMk id="4" creationId="{C8C44989-D323-E4F5-31A5-D47F8BBEEBD2}"/>
          </ac:graphicFrameMkLst>
        </pc:graphicFrameChg>
        <pc:picChg chg="add mod">
          <ac:chgData name="Fu, Qiang" userId="cd39a8ac-ebbf-45f8-b949-2694965de25d" providerId="ADAL" clId="{7256F6AE-75AD-B34E-9D56-117396014D40}" dt="2023-09-15T20:05:57.624" v="547" actId="1076"/>
          <ac:picMkLst>
            <pc:docMk/>
            <pc:sldMk cId="1747545033" sldId="3601"/>
            <ac:picMk id="3" creationId="{23848BF2-D71E-C1E3-012C-EFD8B51A7F47}"/>
          </ac:picMkLst>
        </pc:picChg>
        <pc:picChg chg="add mod">
          <ac:chgData name="Fu, Qiang" userId="cd39a8ac-ebbf-45f8-b949-2694965de25d" providerId="ADAL" clId="{7256F6AE-75AD-B34E-9D56-117396014D40}" dt="2023-09-15T20:07:08.323" v="581" actId="1076"/>
          <ac:picMkLst>
            <pc:docMk/>
            <pc:sldMk cId="1747545033" sldId="3601"/>
            <ac:picMk id="6" creationId="{C2141660-4202-3E01-CB3B-DFA74FBB7F79}"/>
          </ac:picMkLst>
        </pc:picChg>
        <pc:picChg chg="mod">
          <ac:chgData name="Fu, Qiang" userId="cd39a8ac-ebbf-45f8-b949-2694965de25d" providerId="ADAL" clId="{7256F6AE-75AD-B34E-9D56-117396014D40}" dt="2023-09-15T20:06:14.066" v="556" actId="1035"/>
          <ac:picMkLst>
            <pc:docMk/>
            <pc:sldMk cId="1747545033" sldId="3601"/>
            <ac:picMk id="17" creationId="{95EDBD0D-3333-42FF-7BC2-F4C8D37B2F7D}"/>
          </ac:picMkLst>
        </pc:picChg>
        <pc:picChg chg="mod">
          <ac:chgData name="Fu, Qiang" userId="cd39a8ac-ebbf-45f8-b949-2694965de25d" providerId="ADAL" clId="{7256F6AE-75AD-B34E-9D56-117396014D40}" dt="2023-09-15T20:06:14.066" v="556" actId="1035"/>
          <ac:picMkLst>
            <pc:docMk/>
            <pc:sldMk cId="1747545033" sldId="3601"/>
            <ac:picMk id="18" creationId="{5B6B9DC7-45FC-6C47-9CF5-7EAE2B38F106}"/>
          </ac:picMkLst>
        </pc:picChg>
      </pc:sldChg>
    </pc:docChg>
  </pc:docChgLst>
  <pc:docChgLst>
    <pc:chgData name="edoleh@udel.edu" userId="S::urn:spo:guest#edoleh@udel.edu::" providerId="AD" clId="Web-{456BF089-344B-5F1C-ED0E-1068B04D9959}"/>
    <pc:docChg chg="modSld">
      <pc:chgData name="edoleh@udel.edu" userId="S::urn:spo:guest#edoleh@udel.edu::" providerId="AD" clId="Web-{456BF089-344B-5F1C-ED0E-1068B04D9959}" dt="2023-04-17T14:12:22.616" v="3" actId="1076"/>
      <pc:docMkLst>
        <pc:docMk/>
      </pc:docMkLst>
      <pc:sldChg chg="modSp">
        <pc:chgData name="edoleh@udel.edu" userId="S::urn:spo:guest#edoleh@udel.edu::" providerId="AD" clId="Web-{456BF089-344B-5F1C-ED0E-1068B04D9959}" dt="2023-04-17T14:12:22.616" v="3" actId="1076"/>
        <pc:sldMkLst>
          <pc:docMk/>
          <pc:sldMk cId="1413896537" sldId="3497"/>
        </pc:sldMkLst>
        <pc:spChg chg="mod">
          <ac:chgData name="edoleh@udel.edu" userId="S::urn:spo:guest#edoleh@udel.edu::" providerId="AD" clId="Web-{456BF089-344B-5F1C-ED0E-1068B04D9959}" dt="2023-04-17T14:12:22.616" v="3" actId="1076"/>
          <ac:spMkLst>
            <pc:docMk/>
            <pc:sldMk cId="1413896537" sldId="3497"/>
            <ac:spMk id="2" creationId="{A5741044-76D3-E33F-D348-3F29C72D840E}"/>
          </ac:spMkLst>
        </pc:spChg>
      </pc:sldChg>
      <pc:sldChg chg="modSp">
        <pc:chgData name="edoleh@udel.edu" userId="S::urn:spo:guest#edoleh@udel.edu::" providerId="AD" clId="Web-{456BF089-344B-5F1C-ED0E-1068B04D9959}" dt="2023-04-17T14:12:09.506" v="1" actId="20577"/>
        <pc:sldMkLst>
          <pc:docMk/>
          <pc:sldMk cId="1134312995" sldId="3498"/>
        </pc:sldMkLst>
        <pc:spChg chg="mod">
          <ac:chgData name="edoleh@udel.edu" userId="S::urn:spo:guest#edoleh@udel.edu::" providerId="AD" clId="Web-{456BF089-344B-5F1C-ED0E-1068B04D9959}" dt="2023-04-17T14:12:09.506" v="1" actId="20577"/>
          <ac:spMkLst>
            <pc:docMk/>
            <pc:sldMk cId="1134312995" sldId="3498"/>
            <ac:spMk id="2" creationId="{A5741044-76D3-E33F-D348-3F29C72D840E}"/>
          </ac:spMkLst>
        </pc:spChg>
      </pc:sldChg>
      <pc:sldChg chg="modSp">
        <pc:chgData name="edoleh@udel.edu" userId="S::urn:spo:guest#edoleh@udel.edu::" providerId="AD" clId="Web-{456BF089-344B-5F1C-ED0E-1068B04D9959}" dt="2023-04-17T14:12:16.319" v="2" actId="1076"/>
        <pc:sldMkLst>
          <pc:docMk/>
          <pc:sldMk cId="2771888231" sldId="3500"/>
        </pc:sldMkLst>
        <pc:spChg chg="mod">
          <ac:chgData name="edoleh@udel.edu" userId="S::urn:spo:guest#edoleh@udel.edu::" providerId="AD" clId="Web-{456BF089-344B-5F1C-ED0E-1068B04D9959}" dt="2023-04-17T14:12:16.319" v="2" actId="1076"/>
          <ac:spMkLst>
            <pc:docMk/>
            <pc:sldMk cId="2771888231" sldId="3500"/>
            <ac:spMk id="2" creationId="{A5741044-76D3-E33F-D348-3F29C72D840E}"/>
          </ac:spMkLst>
        </pc:spChg>
      </pc:sldChg>
    </pc:docChg>
  </pc:docChgLst>
  <pc:docChgLst>
    <pc:chgData name="edoleh@udel.edu" userId="S::urn:spo:guest#edoleh@udel.edu::" providerId="AD" clId="Web-{CBBCAC08-D6D1-54AB-6C03-B4ADA9F01261}"/>
    <pc:docChg chg="modSld">
      <pc:chgData name="edoleh@udel.edu" userId="S::urn:spo:guest#edoleh@udel.edu::" providerId="AD" clId="Web-{CBBCAC08-D6D1-54AB-6C03-B4ADA9F01261}" dt="2023-11-20T15:53:06.932" v="127" actId="20577"/>
      <pc:docMkLst>
        <pc:docMk/>
      </pc:docMkLst>
      <pc:sldChg chg="modSp">
        <pc:chgData name="edoleh@udel.edu" userId="S::urn:spo:guest#edoleh@udel.edu::" providerId="AD" clId="Web-{CBBCAC08-D6D1-54AB-6C03-B4ADA9F01261}" dt="2023-11-20T15:53:06.932" v="127" actId="20577"/>
        <pc:sldMkLst>
          <pc:docMk/>
          <pc:sldMk cId="2049175137" sldId="3477"/>
        </pc:sldMkLst>
        <pc:spChg chg="mod">
          <ac:chgData name="edoleh@udel.edu" userId="S::urn:spo:guest#edoleh@udel.edu::" providerId="AD" clId="Web-{CBBCAC08-D6D1-54AB-6C03-B4ADA9F01261}" dt="2023-11-20T15:53:06.932" v="127" actId="20577"/>
          <ac:spMkLst>
            <pc:docMk/>
            <pc:sldMk cId="2049175137" sldId="3477"/>
            <ac:spMk id="3" creationId="{87D2D120-3BB7-68B9-9339-48B0E6DBF2B9}"/>
          </ac:spMkLst>
        </pc:spChg>
      </pc:sldChg>
      <pc:sldChg chg="modSp">
        <pc:chgData name="edoleh@udel.edu" userId="S::urn:spo:guest#edoleh@udel.edu::" providerId="AD" clId="Web-{CBBCAC08-D6D1-54AB-6C03-B4ADA9F01261}" dt="2023-11-20T15:49:06.957" v="1" actId="20577"/>
        <pc:sldMkLst>
          <pc:docMk/>
          <pc:sldMk cId="4278569936" sldId="3483"/>
        </pc:sldMkLst>
        <pc:spChg chg="mod">
          <ac:chgData name="edoleh@udel.edu" userId="S::urn:spo:guest#edoleh@udel.edu::" providerId="AD" clId="Web-{CBBCAC08-D6D1-54AB-6C03-B4ADA9F01261}" dt="2023-11-20T15:49:06.957" v="1" actId="20577"/>
          <ac:spMkLst>
            <pc:docMk/>
            <pc:sldMk cId="4278569936" sldId="3483"/>
            <ac:spMk id="17" creationId="{985ED618-CE55-48CA-A67A-9328E410B324}"/>
          </ac:spMkLst>
        </pc:spChg>
      </pc:sldChg>
    </pc:docChg>
  </pc:docChgLst>
  <pc:docChgLst>
    <pc:chgData name="edoleh@udel.edu" userId="S::urn:spo:guest#edoleh@udel.edu::" providerId="AD" clId="Web-{9A0687E3-5293-F601-C82B-A757477658E7}"/>
    <pc:docChg chg="modSld">
      <pc:chgData name="edoleh@udel.edu" userId="S::urn:spo:guest#edoleh@udel.edu::" providerId="AD" clId="Web-{9A0687E3-5293-F601-C82B-A757477658E7}" dt="2023-06-18T21:24:55.257" v="0"/>
      <pc:docMkLst>
        <pc:docMk/>
      </pc:docMkLst>
      <pc:sldChg chg="delSp delAnim">
        <pc:chgData name="edoleh@udel.edu" userId="S::urn:spo:guest#edoleh@udel.edu::" providerId="AD" clId="Web-{9A0687E3-5293-F601-C82B-A757477658E7}" dt="2023-06-18T21:24:55.257" v="0"/>
        <pc:sldMkLst>
          <pc:docMk/>
          <pc:sldMk cId="3433401761" sldId="3490"/>
        </pc:sldMkLst>
        <pc:spChg chg="del">
          <ac:chgData name="edoleh@udel.edu" userId="S::urn:spo:guest#edoleh@udel.edu::" providerId="AD" clId="Web-{9A0687E3-5293-F601-C82B-A757477658E7}" dt="2023-06-18T21:24:55.257" v="0"/>
          <ac:spMkLst>
            <pc:docMk/>
            <pc:sldMk cId="3433401761" sldId="3490"/>
            <ac:spMk id="2" creationId="{AC949F9F-E880-B6A2-4B38-AAEFE25F6748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62E146-C411-4F90-BE15-8A29D5F8F320}" type="doc">
      <dgm:prSet loTypeId="urn:microsoft.com/office/officeart/2005/8/layout/chevron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8CDE761-C416-4039-A3B3-97E9433650F4}">
      <dgm:prSet phldrT="[Text]" custT="1"/>
      <dgm:spPr/>
      <dgm:t>
        <a:bodyPr/>
        <a:lstStyle/>
        <a:p>
          <a:r>
            <a:rPr lang="en-US" sz="1400"/>
            <a:t>Q1 2023</a:t>
          </a:r>
        </a:p>
      </dgm:t>
    </dgm:pt>
    <dgm:pt modelId="{73B0FCE1-4F80-4136-9CAC-569939025FD0}" type="parTrans" cxnId="{43220C37-D035-413F-96BD-14B27A0438E1}">
      <dgm:prSet/>
      <dgm:spPr/>
      <dgm:t>
        <a:bodyPr/>
        <a:lstStyle/>
        <a:p>
          <a:endParaRPr lang="en-US" sz="1400"/>
        </a:p>
      </dgm:t>
    </dgm:pt>
    <dgm:pt modelId="{63644F5B-FCEA-4587-834F-E7E5E4C90362}" type="sibTrans" cxnId="{43220C37-D035-413F-96BD-14B27A0438E1}">
      <dgm:prSet/>
      <dgm:spPr/>
      <dgm:t>
        <a:bodyPr/>
        <a:lstStyle/>
        <a:p>
          <a:endParaRPr lang="en-US" sz="1400"/>
        </a:p>
      </dgm:t>
    </dgm:pt>
    <dgm:pt modelId="{5159C1D6-90FD-431C-B754-041A09F622F6}">
      <dgm:prSet phldrT="[Text]" custT="1"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 altLang="zh-CN" sz="14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Design</a:t>
          </a:r>
          <a:r>
            <a:rPr lang="zh-CN" altLang="en-US" sz="14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 </a:t>
          </a:r>
          <a:r>
            <a:rPr lang="en-US" altLang="zh-CN" sz="14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of</a:t>
          </a:r>
          <a:r>
            <a:rPr lang="zh-CN" altLang="en-US" sz="14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 </a:t>
          </a:r>
          <a:r>
            <a:rPr lang="en-US" altLang="zh-CN" sz="14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Tet-on/off</a:t>
          </a:r>
          <a:r>
            <a:rPr lang="zh-CN" altLang="en-US" sz="14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 </a:t>
          </a:r>
          <a:r>
            <a:rPr lang="en-US" altLang="zh-CN" sz="14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inducible</a:t>
          </a:r>
          <a:r>
            <a:rPr lang="zh-CN" altLang="en-US" sz="14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 </a:t>
          </a:r>
          <a:r>
            <a:rPr lang="en-US" altLang="zh-CN" sz="14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circuits (UD)</a:t>
          </a:r>
          <a:endParaRPr lang="en-US" sz="1400">
            <a:solidFill>
              <a:schemeClr val="tx1"/>
            </a:solidFill>
            <a:highlight>
              <a:srgbClr val="00FF00"/>
            </a:highlight>
          </a:endParaRPr>
        </a:p>
      </dgm:t>
    </dgm:pt>
    <dgm:pt modelId="{60CDB5FB-26F2-4190-B821-721F92992655}" type="parTrans" cxnId="{5EF43ACB-91E5-4301-AB0B-862E6EE3A2AF}">
      <dgm:prSet/>
      <dgm:spPr/>
      <dgm:t>
        <a:bodyPr/>
        <a:lstStyle/>
        <a:p>
          <a:endParaRPr lang="en-US" sz="1400"/>
        </a:p>
      </dgm:t>
    </dgm:pt>
    <dgm:pt modelId="{2E51A5FC-55BF-4B71-B15A-AB9A7B5E6D63}" type="sibTrans" cxnId="{5EF43ACB-91E5-4301-AB0B-862E6EE3A2AF}">
      <dgm:prSet/>
      <dgm:spPr/>
      <dgm:t>
        <a:bodyPr/>
        <a:lstStyle/>
        <a:p>
          <a:endParaRPr lang="en-US" sz="1400"/>
        </a:p>
      </dgm:t>
    </dgm:pt>
    <dgm:pt modelId="{18AE959E-CC4D-4BAF-B71B-557612AC3D8E}">
      <dgm:prSet phldrT="[Text]" custT="1"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 sz="1400">
              <a:highlight>
                <a:srgbClr val="00FF00"/>
              </a:highlight>
            </a:rPr>
            <a:t>Crispr-Cas9 platform development and testing AAVS1, CCR5 and ROSA26 loci (UML)</a:t>
          </a:r>
        </a:p>
      </dgm:t>
    </dgm:pt>
    <dgm:pt modelId="{923E5424-5C7D-4027-85DC-13F56D9F38CC}" type="parTrans" cxnId="{6C4965AF-1BAA-4A38-AA9B-977CF66344C9}">
      <dgm:prSet/>
      <dgm:spPr/>
      <dgm:t>
        <a:bodyPr/>
        <a:lstStyle/>
        <a:p>
          <a:endParaRPr lang="en-US" sz="1400"/>
        </a:p>
      </dgm:t>
    </dgm:pt>
    <dgm:pt modelId="{D7B21026-6A40-4F91-8D96-5D93843A56A6}" type="sibTrans" cxnId="{6C4965AF-1BAA-4A38-AA9B-977CF66344C9}">
      <dgm:prSet/>
      <dgm:spPr/>
      <dgm:t>
        <a:bodyPr/>
        <a:lstStyle/>
        <a:p>
          <a:endParaRPr lang="en-US" sz="1400"/>
        </a:p>
      </dgm:t>
    </dgm:pt>
    <dgm:pt modelId="{76AC0E44-9258-4B4B-9D4C-280E296857D3}">
      <dgm:prSet phldrT="[Text]" custT="1"/>
      <dgm:spPr/>
      <dgm:t>
        <a:bodyPr/>
        <a:lstStyle/>
        <a:p>
          <a:r>
            <a:rPr lang="en-US" sz="1400"/>
            <a:t>Q2 2023</a:t>
          </a:r>
        </a:p>
      </dgm:t>
    </dgm:pt>
    <dgm:pt modelId="{C82CB922-B8C8-4DE4-9A5C-C5E6B77AD085}" type="parTrans" cxnId="{353D426E-90C1-47B5-961B-3A16F9567912}">
      <dgm:prSet/>
      <dgm:spPr/>
      <dgm:t>
        <a:bodyPr/>
        <a:lstStyle/>
        <a:p>
          <a:endParaRPr lang="en-US" sz="1400"/>
        </a:p>
      </dgm:t>
    </dgm:pt>
    <dgm:pt modelId="{3335020E-1418-40D5-A71F-42D79244AF26}" type="sibTrans" cxnId="{353D426E-90C1-47B5-961B-3A16F9567912}">
      <dgm:prSet/>
      <dgm:spPr/>
      <dgm:t>
        <a:bodyPr/>
        <a:lstStyle/>
        <a:p>
          <a:endParaRPr lang="en-US" sz="1400"/>
        </a:p>
      </dgm:t>
    </dgm:pt>
    <dgm:pt modelId="{58E465C7-0778-46DE-8F48-4CB7A0C4EE6E}">
      <dgm:prSet phldrT="[Text]" custT="1"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 sz="1400">
              <a:highlight>
                <a:srgbClr val="00FF00"/>
              </a:highlight>
            </a:rPr>
            <a:t>Tet off/on switch for 2 AAV cassettes via Golden gate. 1, replication plasmid, 2, assembly plasmid(UD)</a:t>
          </a:r>
        </a:p>
      </dgm:t>
    </dgm:pt>
    <dgm:pt modelId="{9D599547-16D7-4E4A-A904-4CBFDBE1EC1F}" type="parTrans" cxnId="{BD10C5E0-F244-477F-92C1-235110AEE7A4}">
      <dgm:prSet/>
      <dgm:spPr/>
      <dgm:t>
        <a:bodyPr/>
        <a:lstStyle/>
        <a:p>
          <a:endParaRPr lang="en-US" sz="1400"/>
        </a:p>
      </dgm:t>
    </dgm:pt>
    <dgm:pt modelId="{FC27E842-C05C-4984-A28D-BC8062586F1F}" type="sibTrans" cxnId="{BD10C5E0-F244-477F-92C1-235110AEE7A4}">
      <dgm:prSet/>
      <dgm:spPr/>
      <dgm:t>
        <a:bodyPr/>
        <a:lstStyle/>
        <a:p>
          <a:endParaRPr lang="en-US" sz="1400"/>
        </a:p>
      </dgm:t>
    </dgm:pt>
    <dgm:pt modelId="{0EB559BC-3496-4DF8-BF70-E1D45A1BB499}">
      <dgm:prSet phldrT="[Text]" custT="1"/>
      <dgm:spPr/>
      <dgm:t>
        <a:bodyPr/>
        <a:lstStyle/>
        <a:p>
          <a:r>
            <a:rPr lang="en-US" sz="1400"/>
            <a:t>Q3-4 2023</a:t>
          </a:r>
        </a:p>
      </dgm:t>
    </dgm:pt>
    <dgm:pt modelId="{0477647D-7CB5-4735-9D9D-3116C4FD7DAB}" type="parTrans" cxnId="{AF1B2C0E-334B-4CBC-9760-2E2F4763C3DA}">
      <dgm:prSet/>
      <dgm:spPr/>
      <dgm:t>
        <a:bodyPr/>
        <a:lstStyle/>
        <a:p>
          <a:endParaRPr lang="en-US" sz="1400"/>
        </a:p>
      </dgm:t>
    </dgm:pt>
    <dgm:pt modelId="{957F4438-7C01-45E8-934C-251DEB4C25DA}" type="sibTrans" cxnId="{AF1B2C0E-334B-4CBC-9760-2E2F4763C3DA}">
      <dgm:prSet/>
      <dgm:spPr/>
      <dgm:t>
        <a:bodyPr/>
        <a:lstStyle/>
        <a:p>
          <a:endParaRPr lang="en-US" sz="1400"/>
        </a:p>
      </dgm:t>
    </dgm:pt>
    <dgm:pt modelId="{8D9877AB-5F6C-4D91-98C0-FF5F2C6493E2}">
      <dgm:prSet phldrT="[Text]" custT="1"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 sz="1400">
              <a:highlight>
                <a:srgbClr val="00FF00"/>
              </a:highlight>
            </a:rPr>
            <a:t>Analytical methods (qPCR, Elisa, RT-qPCR, WB, proteomics) (UML/UD)</a:t>
          </a:r>
        </a:p>
      </dgm:t>
    </dgm:pt>
    <dgm:pt modelId="{3F9D6CC9-FBBC-4500-9528-934E797524A9}" type="parTrans" cxnId="{8711036C-9E05-4450-B028-01AB4C127567}">
      <dgm:prSet/>
      <dgm:spPr/>
      <dgm:t>
        <a:bodyPr/>
        <a:lstStyle/>
        <a:p>
          <a:endParaRPr lang="en-US" sz="1400"/>
        </a:p>
      </dgm:t>
    </dgm:pt>
    <dgm:pt modelId="{0F819410-790D-4B7F-90D5-66D6E5F48A42}" type="sibTrans" cxnId="{8711036C-9E05-4450-B028-01AB4C127567}">
      <dgm:prSet/>
      <dgm:spPr/>
      <dgm:t>
        <a:bodyPr/>
        <a:lstStyle/>
        <a:p>
          <a:endParaRPr lang="en-US" sz="1400"/>
        </a:p>
      </dgm:t>
    </dgm:pt>
    <dgm:pt modelId="{3E5283AC-D1D7-4842-8368-35AEF2DD0791}">
      <dgm:prSet phldrT="[Text]" custT="1"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 sz="1400">
              <a:highlight>
                <a:srgbClr val="00FF00"/>
              </a:highlight>
            </a:rPr>
            <a:t>Testing inducible plasmids via transient (UML/UD) </a:t>
          </a:r>
        </a:p>
      </dgm:t>
    </dgm:pt>
    <dgm:pt modelId="{E68F9024-4EBC-4105-B730-4B6332B36461}" type="parTrans" cxnId="{7AB35D3F-6A08-4408-9803-85B7E179248E}">
      <dgm:prSet/>
      <dgm:spPr/>
      <dgm:t>
        <a:bodyPr/>
        <a:lstStyle/>
        <a:p>
          <a:endParaRPr lang="en-US" sz="1400"/>
        </a:p>
      </dgm:t>
    </dgm:pt>
    <dgm:pt modelId="{19754777-1143-4036-9761-65D5225659D4}" type="sibTrans" cxnId="{7AB35D3F-6A08-4408-9803-85B7E179248E}">
      <dgm:prSet/>
      <dgm:spPr/>
      <dgm:t>
        <a:bodyPr/>
        <a:lstStyle/>
        <a:p>
          <a:endParaRPr lang="en-US" sz="1400"/>
        </a:p>
      </dgm:t>
    </dgm:pt>
    <dgm:pt modelId="{ADF3667A-3063-4D4C-9B4E-8ECF85DED5B7}">
      <dgm:prSet phldrT="[Text]" custT="1"/>
      <dgm:spPr/>
      <dgm:t>
        <a:bodyPr/>
        <a:lstStyle/>
        <a:p>
          <a:r>
            <a:rPr lang="en-US" sz="1400"/>
            <a:t>Q1-2 2024</a:t>
          </a:r>
        </a:p>
      </dgm:t>
    </dgm:pt>
    <dgm:pt modelId="{57FF6556-4F05-47D6-A8E6-9A9ED61996B6}" type="parTrans" cxnId="{77F07B9F-CD0E-418A-A12B-68F9A4F4BC4A}">
      <dgm:prSet/>
      <dgm:spPr/>
      <dgm:t>
        <a:bodyPr/>
        <a:lstStyle/>
        <a:p>
          <a:endParaRPr lang="en-US" sz="1400"/>
        </a:p>
      </dgm:t>
    </dgm:pt>
    <dgm:pt modelId="{E1B88718-6420-4844-9ECB-70E62BFFD3BE}" type="sibTrans" cxnId="{77F07B9F-CD0E-418A-A12B-68F9A4F4BC4A}">
      <dgm:prSet/>
      <dgm:spPr/>
      <dgm:t>
        <a:bodyPr/>
        <a:lstStyle/>
        <a:p>
          <a:endParaRPr lang="en-US" sz="1400"/>
        </a:p>
      </dgm:t>
    </dgm:pt>
    <dgm:pt modelId="{8D20ABCF-4F97-4F25-9760-9F0837CBDFB3}">
      <dgm:prSet phldrT="[Text]" custT="1"/>
      <dgm:spPr/>
      <dgm:t>
        <a:bodyPr/>
        <a:lstStyle/>
        <a:p>
          <a:r>
            <a:rPr lang="en-US" sz="1400"/>
            <a:t>Q3-4 2024</a:t>
          </a:r>
        </a:p>
      </dgm:t>
    </dgm:pt>
    <dgm:pt modelId="{41D5BF64-1DCF-46BE-890C-0F608625795E}" type="parTrans" cxnId="{21FA131F-C835-439B-9690-2079BBE27FE7}">
      <dgm:prSet/>
      <dgm:spPr/>
      <dgm:t>
        <a:bodyPr/>
        <a:lstStyle/>
        <a:p>
          <a:endParaRPr lang="en-US" sz="1400"/>
        </a:p>
      </dgm:t>
    </dgm:pt>
    <dgm:pt modelId="{3A58057E-3959-41DF-83CE-91F21963D765}" type="sibTrans" cxnId="{21FA131F-C835-439B-9690-2079BBE27FE7}">
      <dgm:prSet/>
      <dgm:spPr/>
      <dgm:t>
        <a:bodyPr/>
        <a:lstStyle/>
        <a:p>
          <a:endParaRPr lang="en-US" sz="1400"/>
        </a:p>
      </dgm:t>
    </dgm:pt>
    <dgm:pt modelId="{B1E000EE-BD4C-4832-AC6F-2B5C48C7FBD9}">
      <dgm:prSet phldrT="[Text]" custT="1"/>
      <dgm:spPr/>
      <dgm:t>
        <a:bodyPr/>
        <a:lstStyle/>
        <a:p>
          <a:r>
            <a:rPr lang="en-US" sz="1400" kern="1200"/>
            <a:t>Cell line productivity and stability evaluation(UML/UD) </a:t>
          </a:r>
        </a:p>
      </dgm:t>
    </dgm:pt>
    <dgm:pt modelId="{533A14F0-5CF2-4D78-9A61-3D09062AEC38}" type="parTrans" cxnId="{47CFCEB3-C0B0-48A3-88ED-F015EE4654C4}">
      <dgm:prSet/>
      <dgm:spPr/>
      <dgm:t>
        <a:bodyPr/>
        <a:lstStyle/>
        <a:p>
          <a:endParaRPr lang="en-US" sz="1400"/>
        </a:p>
      </dgm:t>
    </dgm:pt>
    <dgm:pt modelId="{85215E0B-3A80-4E0C-9956-8F11A8ED5329}" type="sibTrans" cxnId="{47CFCEB3-C0B0-48A3-88ED-F015EE4654C4}">
      <dgm:prSet/>
      <dgm:spPr/>
      <dgm:t>
        <a:bodyPr/>
        <a:lstStyle/>
        <a:p>
          <a:endParaRPr lang="en-US" sz="1400"/>
        </a:p>
      </dgm:t>
    </dgm:pt>
    <dgm:pt modelId="{7869AAD1-D287-4273-A6A3-BE3A70DEC0EE}">
      <dgm:prSet phldrT="[Text]" custT="1"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 sz="1400">
              <a:highlight>
                <a:srgbClr val="00FF00"/>
              </a:highlight>
            </a:rPr>
            <a:t>Tet off/on switch for the 3</a:t>
          </a:r>
          <a:r>
            <a:rPr lang="en-US" sz="1400" baseline="30000">
              <a:highlight>
                <a:srgbClr val="00FF00"/>
              </a:highlight>
            </a:rPr>
            <a:t>rd</a:t>
          </a:r>
          <a:r>
            <a:rPr lang="en-US" sz="1400">
              <a:highlight>
                <a:srgbClr val="00FF00"/>
              </a:highlight>
            </a:rPr>
            <a:t> AAV cassette via Golden gate, 3, transfer plasmid(UD)</a:t>
          </a:r>
        </a:p>
      </dgm:t>
    </dgm:pt>
    <dgm:pt modelId="{C4A1B309-AC9D-4720-935B-B3BE8BDCE9CF}" type="parTrans" cxnId="{31CDBF4F-B2A1-4CB7-9786-2203F0A909C9}">
      <dgm:prSet/>
      <dgm:spPr/>
      <dgm:t>
        <a:bodyPr/>
        <a:lstStyle/>
        <a:p>
          <a:endParaRPr lang="en-US"/>
        </a:p>
      </dgm:t>
    </dgm:pt>
    <dgm:pt modelId="{E262DE26-5270-415F-867B-F97E384B2012}" type="sibTrans" cxnId="{31CDBF4F-B2A1-4CB7-9786-2203F0A909C9}">
      <dgm:prSet/>
      <dgm:spPr/>
      <dgm:t>
        <a:bodyPr/>
        <a:lstStyle/>
        <a:p>
          <a:endParaRPr lang="en-US"/>
        </a:p>
      </dgm:t>
    </dgm:pt>
    <dgm:pt modelId="{32C64742-8128-49EF-B24B-D31CB619951C}">
      <dgm:prSet phldrT="[Text]" custT="1"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 sz="1400">
              <a:highlight>
                <a:srgbClr val="00FF00"/>
              </a:highlight>
            </a:rPr>
            <a:t>Site-specific integration of the 2</a:t>
          </a:r>
          <a:r>
            <a:rPr lang="en-US" sz="1400" baseline="30000">
              <a:highlight>
                <a:srgbClr val="00FF00"/>
              </a:highlight>
            </a:rPr>
            <a:t>nd</a:t>
          </a:r>
          <a:r>
            <a:rPr lang="en-US" sz="1400">
              <a:highlight>
                <a:srgbClr val="00FF00"/>
              </a:highlight>
            </a:rPr>
            <a:t> and 3</a:t>
          </a:r>
          <a:r>
            <a:rPr lang="en-US" sz="1400" baseline="30000">
              <a:highlight>
                <a:srgbClr val="00FF00"/>
              </a:highlight>
            </a:rPr>
            <a:t>rd</a:t>
          </a:r>
          <a:r>
            <a:rPr lang="en-US" sz="1400">
              <a:highlight>
                <a:srgbClr val="00FF00"/>
              </a:highlight>
            </a:rPr>
            <a:t> cassette and develop the baseline of stable cells (UML)</a:t>
          </a:r>
        </a:p>
      </dgm:t>
    </dgm:pt>
    <dgm:pt modelId="{3B77ACBB-EE39-4F93-A50D-BCC635E0D9BA}" type="parTrans" cxnId="{9D532918-1746-4672-B46E-E2C5594C49F3}">
      <dgm:prSet/>
      <dgm:spPr/>
      <dgm:t>
        <a:bodyPr/>
        <a:lstStyle/>
        <a:p>
          <a:endParaRPr lang="en-US"/>
        </a:p>
      </dgm:t>
    </dgm:pt>
    <dgm:pt modelId="{945D022E-832A-4F82-86E0-3A613F3852EC}" type="sibTrans" cxnId="{9D532918-1746-4672-B46E-E2C5594C49F3}">
      <dgm:prSet/>
      <dgm:spPr/>
      <dgm:t>
        <a:bodyPr/>
        <a:lstStyle/>
        <a:p>
          <a:endParaRPr lang="en-US"/>
        </a:p>
      </dgm:t>
    </dgm:pt>
    <dgm:pt modelId="{9785F0FF-4B8B-4584-BF6D-A861FC93B65C}">
      <dgm:prSet phldrT="[Text]" custT="1"/>
      <dgm:spPr/>
      <dgm:t>
        <a:bodyPr/>
        <a:lstStyle/>
        <a:p>
          <a:r>
            <a:rPr lang="en-US" altLang="zh-CN" sz="1400" kern="1200"/>
            <a:t>Optimized AAV parts integration, The optimized stable cell line(UML)</a:t>
          </a:r>
          <a:endParaRPr lang="en-US" sz="1400" kern="1200"/>
        </a:p>
      </dgm:t>
    </dgm:pt>
    <dgm:pt modelId="{39E68149-EAE5-4E7B-8EB6-D17FDE7242D0}" type="parTrans" cxnId="{37804913-BF0E-4635-98E5-D19EEBD5BA15}">
      <dgm:prSet/>
      <dgm:spPr/>
      <dgm:t>
        <a:bodyPr/>
        <a:lstStyle/>
        <a:p>
          <a:endParaRPr lang="en-US"/>
        </a:p>
      </dgm:t>
    </dgm:pt>
    <dgm:pt modelId="{D9A50108-EB8C-4764-97D1-4C80DEE43172}" type="sibTrans" cxnId="{37804913-BF0E-4635-98E5-D19EEBD5BA15}">
      <dgm:prSet/>
      <dgm:spPr/>
      <dgm:t>
        <a:bodyPr/>
        <a:lstStyle/>
        <a:p>
          <a:endParaRPr lang="en-US"/>
        </a:p>
      </dgm:t>
    </dgm:pt>
    <dgm:pt modelId="{DEBE3050-CC65-4825-BD6F-CABE68E674CB}">
      <dgm:prSet phldrT="[Text]" custT="1"/>
      <dgm:spPr/>
      <dgm:t>
        <a:bodyPr/>
        <a:lstStyle/>
        <a:p>
          <a:r>
            <a:rPr lang="en-US" sz="1400" kern="1200">
              <a:solidFill>
                <a:schemeClr val="tx1"/>
              </a:solidFill>
              <a:cs typeface="Arial"/>
            </a:rPr>
            <a:t>Optimization of gene level and dynamics by engineered inducible variants, Kozak and  Degron tags (UD); </a:t>
          </a:r>
          <a:r>
            <a:rPr lang="en-US" sz="1400" kern="1200"/>
            <a:t>Evaluate optimized plasmids via transient(UML/UD) </a:t>
          </a:r>
        </a:p>
      </dgm:t>
    </dgm:pt>
    <dgm:pt modelId="{0DA05C13-3514-420E-8CD2-11C866CBA08D}" type="parTrans" cxnId="{5CF09D63-A5DB-41AA-96E2-DEDE546620D0}">
      <dgm:prSet/>
      <dgm:spPr/>
      <dgm:t>
        <a:bodyPr/>
        <a:lstStyle/>
        <a:p>
          <a:endParaRPr lang="en-US"/>
        </a:p>
      </dgm:t>
    </dgm:pt>
    <dgm:pt modelId="{315A152B-DA4F-4663-A074-3E5D14A3FF78}" type="sibTrans" cxnId="{5CF09D63-A5DB-41AA-96E2-DEDE546620D0}">
      <dgm:prSet/>
      <dgm:spPr/>
      <dgm:t>
        <a:bodyPr/>
        <a:lstStyle/>
        <a:p>
          <a:endParaRPr lang="en-US"/>
        </a:p>
      </dgm:t>
    </dgm:pt>
    <dgm:pt modelId="{B2C073B7-D925-484A-B4FE-45726F82A14C}">
      <dgm:prSet phldrT="[Text]" custT="1"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 sz="1400">
              <a:highlight>
                <a:srgbClr val="00FF00"/>
              </a:highlight>
            </a:rPr>
            <a:t>Site-specific integration of replication cassette made by UD (UML)</a:t>
          </a:r>
        </a:p>
      </dgm:t>
    </dgm:pt>
    <dgm:pt modelId="{69E8BDDE-955F-FD48-A187-2D1828101BE0}" type="parTrans" cxnId="{8E4CBAD0-9B46-314E-B4DD-6A5563BE1297}">
      <dgm:prSet/>
      <dgm:spPr/>
      <dgm:t>
        <a:bodyPr/>
        <a:lstStyle/>
        <a:p>
          <a:endParaRPr lang="en-US"/>
        </a:p>
      </dgm:t>
    </dgm:pt>
    <dgm:pt modelId="{79D07143-3CDA-C748-A690-9F8B5DA1E76D}" type="sibTrans" cxnId="{8E4CBAD0-9B46-314E-B4DD-6A5563BE1297}">
      <dgm:prSet/>
      <dgm:spPr/>
      <dgm:t>
        <a:bodyPr/>
        <a:lstStyle/>
        <a:p>
          <a:endParaRPr lang="en-US"/>
        </a:p>
      </dgm:t>
    </dgm:pt>
    <dgm:pt modelId="{BC55F6D1-7C76-594A-9A14-CDFB703BEEF4}">
      <dgm:prSet phldrT="[Text]" custT="1"/>
      <dgm:spPr/>
      <dgm:t>
        <a:bodyPr/>
        <a:lstStyle/>
        <a:p>
          <a:r>
            <a:rPr lang="en-US" sz="1400" kern="1200"/>
            <a:t> AAV production bottlenecks investigation(UD/UML) </a:t>
          </a:r>
        </a:p>
      </dgm:t>
    </dgm:pt>
    <dgm:pt modelId="{3DD554A8-DFA4-834E-83FB-8657F9A969EC}" type="parTrans" cxnId="{8C00C2B6-3319-C74F-8D92-0050C5EE6605}">
      <dgm:prSet/>
      <dgm:spPr/>
      <dgm:t>
        <a:bodyPr/>
        <a:lstStyle/>
        <a:p>
          <a:endParaRPr lang="en-US"/>
        </a:p>
      </dgm:t>
    </dgm:pt>
    <dgm:pt modelId="{2630DA6B-6A8A-CD4B-BCE7-08F7565B72D1}" type="sibTrans" cxnId="{8C00C2B6-3319-C74F-8D92-0050C5EE6605}">
      <dgm:prSet/>
      <dgm:spPr/>
      <dgm:t>
        <a:bodyPr/>
        <a:lstStyle/>
        <a:p>
          <a:endParaRPr lang="en-US"/>
        </a:p>
      </dgm:t>
    </dgm:pt>
    <dgm:pt modelId="{67414169-3D13-6F47-92B1-61A579956EAE}">
      <dgm:prSet phldrT="[Text]" custT="1"/>
      <dgm:spPr/>
      <dgm:t>
        <a:bodyPr/>
        <a:lstStyle/>
        <a:p>
          <a:r>
            <a:rPr lang="en-US" sz="1400" kern="1200"/>
            <a:t>Enhancing the </a:t>
          </a:r>
          <a:r>
            <a:rPr lang="en-US" sz="1400" kern="1200" err="1"/>
            <a:t>Knockin</a:t>
          </a:r>
          <a:r>
            <a:rPr lang="en-US" sz="1400" kern="1200"/>
            <a:t> efficiency and increase the genome copy for transfer cassette (UML) </a:t>
          </a:r>
        </a:p>
      </dgm:t>
    </dgm:pt>
    <dgm:pt modelId="{CF538E83-CEB6-BA4C-91D8-39FA1911846A}" type="parTrans" cxnId="{CB2118C5-FA92-E345-A0D7-01E9840A5177}">
      <dgm:prSet/>
      <dgm:spPr/>
      <dgm:t>
        <a:bodyPr/>
        <a:lstStyle/>
        <a:p>
          <a:endParaRPr lang="en-US"/>
        </a:p>
      </dgm:t>
    </dgm:pt>
    <dgm:pt modelId="{23EB7215-FBBA-2C41-81AD-852474871E29}" type="sibTrans" cxnId="{CB2118C5-FA92-E345-A0D7-01E9840A5177}">
      <dgm:prSet/>
      <dgm:spPr/>
      <dgm:t>
        <a:bodyPr/>
        <a:lstStyle/>
        <a:p>
          <a:endParaRPr lang="en-US"/>
        </a:p>
      </dgm:t>
    </dgm:pt>
    <dgm:pt modelId="{500AEF14-71A2-4AE7-A7CD-9924CA5B2E62}" type="pres">
      <dgm:prSet presAssocID="{6362E146-C411-4F90-BE15-8A29D5F8F320}" presName="linearFlow" presStyleCnt="0">
        <dgm:presLayoutVars>
          <dgm:dir/>
          <dgm:animLvl val="lvl"/>
          <dgm:resizeHandles val="exact"/>
        </dgm:presLayoutVars>
      </dgm:prSet>
      <dgm:spPr/>
    </dgm:pt>
    <dgm:pt modelId="{EB375F3D-90B2-492D-B06F-6E6364DCF592}" type="pres">
      <dgm:prSet presAssocID="{C8CDE761-C416-4039-A3B3-97E9433650F4}" presName="composite" presStyleCnt="0"/>
      <dgm:spPr/>
    </dgm:pt>
    <dgm:pt modelId="{680F7DC0-1EBA-4EBA-9E1B-9312D8C41F32}" type="pres">
      <dgm:prSet presAssocID="{C8CDE761-C416-4039-A3B3-97E9433650F4}" presName="parentText" presStyleLbl="alignNode1" presStyleIdx="0" presStyleCnt="5" custScaleY="98642">
        <dgm:presLayoutVars>
          <dgm:chMax val="1"/>
          <dgm:bulletEnabled val="1"/>
        </dgm:presLayoutVars>
      </dgm:prSet>
      <dgm:spPr/>
    </dgm:pt>
    <dgm:pt modelId="{E5F1C718-AF53-4AC8-9B0B-A73C32FAA7AB}" type="pres">
      <dgm:prSet presAssocID="{C8CDE761-C416-4039-A3B3-97E9433650F4}" presName="descendantText" presStyleLbl="alignAcc1" presStyleIdx="0" presStyleCnt="5" custScaleY="100000">
        <dgm:presLayoutVars>
          <dgm:bulletEnabled val="1"/>
        </dgm:presLayoutVars>
      </dgm:prSet>
      <dgm:spPr/>
    </dgm:pt>
    <dgm:pt modelId="{7C587B44-2686-4FCC-8C01-5148B2A79C98}" type="pres">
      <dgm:prSet presAssocID="{63644F5B-FCEA-4587-834F-E7E5E4C90362}" presName="sp" presStyleCnt="0"/>
      <dgm:spPr/>
    </dgm:pt>
    <dgm:pt modelId="{457A9E9D-9529-47F0-A7CC-D84133234FA7}" type="pres">
      <dgm:prSet presAssocID="{76AC0E44-9258-4B4B-9D4C-280E296857D3}" presName="composite" presStyleCnt="0"/>
      <dgm:spPr/>
    </dgm:pt>
    <dgm:pt modelId="{394EBD4D-1115-4EB0-88A4-DDFC1BB4A72A}" type="pres">
      <dgm:prSet presAssocID="{76AC0E44-9258-4B4B-9D4C-280E296857D3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7B074A67-81DA-4268-8906-3C958BF1E04B}" type="pres">
      <dgm:prSet presAssocID="{76AC0E44-9258-4B4B-9D4C-280E296857D3}" presName="descendantText" presStyleLbl="alignAcc1" presStyleIdx="1" presStyleCnt="5" custScaleY="134185">
        <dgm:presLayoutVars>
          <dgm:bulletEnabled val="1"/>
        </dgm:presLayoutVars>
      </dgm:prSet>
      <dgm:spPr/>
    </dgm:pt>
    <dgm:pt modelId="{6BB12944-CE12-4F51-BF49-7083B5B25F82}" type="pres">
      <dgm:prSet presAssocID="{3335020E-1418-40D5-A71F-42D79244AF26}" presName="sp" presStyleCnt="0"/>
      <dgm:spPr/>
    </dgm:pt>
    <dgm:pt modelId="{B080E589-F1ED-4C33-8D2B-2B866C02D5E6}" type="pres">
      <dgm:prSet presAssocID="{0EB559BC-3496-4DF8-BF70-E1D45A1BB499}" presName="composite" presStyleCnt="0"/>
      <dgm:spPr/>
    </dgm:pt>
    <dgm:pt modelId="{16F6634F-0085-4289-9159-68BA7D31254C}" type="pres">
      <dgm:prSet presAssocID="{0EB559BC-3496-4DF8-BF70-E1D45A1BB499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397133BD-8AF8-4DC0-8674-274724F30F08}" type="pres">
      <dgm:prSet presAssocID="{0EB559BC-3496-4DF8-BF70-E1D45A1BB499}" presName="descendantText" presStyleLbl="alignAcc1" presStyleIdx="2" presStyleCnt="5" custScaleX="96760" custScaleY="126328">
        <dgm:presLayoutVars>
          <dgm:bulletEnabled val="1"/>
        </dgm:presLayoutVars>
      </dgm:prSet>
      <dgm:spPr/>
    </dgm:pt>
    <dgm:pt modelId="{72DB1760-143D-4333-95FC-BC616B699A47}" type="pres">
      <dgm:prSet presAssocID="{957F4438-7C01-45E8-934C-251DEB4C25DA}" presName="sp" presStyleCnt="0"/>
      <dgm:spPr/>
    </dgm:pt>
    <dgm:pt modelId="{5CEA2AC9-5BAC-4F07-87DB-81E9DD9D7846}" type="pres">
      <dgm:prSet presAssocID="{ADF3667A-3063-4D4C-9B4E-8ECF85DED5B7}" presName="composite" presStyleCnt="0"/>
      <dgm:spPr/>
    </dgm:pt>
    <dgm:pt modelId="{0695F176-636C-493C-8498-C348C1B727B2}" type="pres">
      <dgm:prSet presAssocID="{ADF3667A-3063-4D4C-9B4E-8ECF85DED5B7}" presName="parentText" presStyleLbl="alignNode1" presStyleIdx="3" presStyleCnt="5" custLinFactNeighborX="0" custLinFactNeighborY="-7151">
        <dgm:presLayoutVars>
          <dgm:chMax val="1"/>
          <dgm:bulletEnabled val="1"/>
        </dgm:presLayoutVars>
      </dgm:prSet>
      <dgm:spPr/>
    </dgm:pt>
    <dgm:pt modelId="{AC0DDFD0-1052-444A-8839-7EFC004038AF}" type="pres">
      <dgm:prSet presAssocID="{ADF3667A-3063-4D4C-9B4E-8ECF85DED5B7}" presName="descendantText" presStyleLbl="alignAcc1" presStyleIdx="3" presStyleCnt="5" custScaleY="123783" custLinFactNeighborX="780" custLinFactNeighborY="-7258">
        <dgm:presLayoutVars>
          <dgm:bulletEnabled val="1"/>
        </dgm:presLayoutVars>
      </dgm:prSet>
      <dgm:spPr/>
    </dgm:pt>
    <dgm:pt modelId="{A3FE64AE-AE68-4BD4-ACE1-4C1DF616E8A5}" type="pres">
      <dgm:prSet presAssocID="{E1B88718-6420-4844-9ECB-70E62BFFD3BE}" presName="sp" presStyleCnt="0"/>
      <dgm:spPr/>
    </dgm:pt>
    <dgm:pt modelId="{A39CA610-48AF-482A-97C5-68268327B518}" type="pres">
      <dgm:prSet presAssocID="{8D20ABCF-4F97-4F25-9760-9F0837CBDFB3}" presName="composite" presStyleCnt="0"/>
      <dgm:spPr/>
    </dgm:pt>
    <dgm:pt modelId="{B56A3F27-8561-47A5-A6AB-D45E4D70F5D7}" type="pres">
      <dgm:prSet presAssocID="{8D20ABCF-4F97-4F25-9760-9F0837CBDFB3}" presName="parentText" presStyleLbl="alignNode1" presStyleIdx="4" presStyleCnt="5" custLinFactNeighborX="0" custLinFactNeighborY="-2492">
        <dgm:presLayoutVars>
          <dgm:chMax val="1"/>
          <dgm:bulletEnabled val="1"/>
        </dgm:presLayoutVars>
      </dgm:prSet>
      <dgm:spPr/>
    </dgm:pt>
    <dgm:pt modelId="{16ED7C31-3EC1-4C6E-8C30-DF161F02F247}" type="pres">
      <dgm:prSet presAssocID="{8D20ABCF-4F97-4F25-9760-9F0837CBDFB3}" presName="descendantText" presStyleLbl="alignAcc1" presStyleIdx="4" presStyleCnt="5" custScaleY="97365" custLinFactNeighborX="993" custLinFactNeighborY="7785">
        <dgm:presLayoutVars>
          <dgm:bulletEnabled val="1"/>
        </dgm:presLayoutVars>
      </dgm:prSet>
      <dgm:spPr/>
    </dgm:pt>
  </dgm:ptLst>
  <dgm:cxnLst>
    <dgm:cxn modelId="{DDD61402-4D06-844E-B42C-CB826288F3C4}" type="presOf" srcId="{67414169-3D13-6F47-92B1-61A579956EAE}" destId="{AC0DDFD0-1052-444A-8839-7EFC004038AF}" srcOrd="0" destOrd="0" presId="urn:microsoft.com/office/officeart/2005/8/layout/chevron2"/>
    <dgm:cxn modelId="{DD11AB05-C296-4C02-919A-3F983F51BF68}" type="presOf" srcId="{0EB559BC-3496-4DF8-BF70-E1D45A1BB499}" destId="{16F6634F-0085-4289-9159-68BA7D31254C}" srcOrd="0" destOrd="0" presId="urn:microsoft.com/office/officeart/2005/8/layout/chevron2"/>
    <dgm:cxn modelId="{AF1B2C0E-334B-4CBC-9760-2E2F4763C3DA}" srcId="{6362E146-C411-4F90-BE15-8A29D5F8F320}" destId="{0EB559BC-3496-4DF8-BF70-E1D45A1BB499}" srcOrd="2" destOrd="0" parTransId="{0477647D-7CB5-4735-9D9D-3116C4FD7DAB}" sibTransId="{957F4438-7C01-45E8-934C-251DEB4C25DA}"/>
    <dgm:cxn modelId="{37804913-BF0E-4635-98E5-D19EEBD5BA15}" srcId="{ADF3667A-3063-4D4C-9B4E-8ECF85DED5B7}" destId="{9785F0FF-4B8B-4584-BF6D-A861FC93B65C}" srcOrd="2" destOrd="0" parTransId="{39E68149-EAE5-4E7B-8EB6-D17FDE7242D0}" sibTransId="{D9A50108-EB8C-4764-97D1-4C80DEE43172}"/>
    <dgm:cxn modelId="{9D532918-1746-4672-B46E-E2C5594C49F3}" srcId="{0EB559BC-3496-4DF8-BF70-E1D45A1BB499}" destId="{32C64742-8128-49EF-B24B-D31CB619951C}" srcOrd="1" destOrd="0" parTransId="{3B77ACBB-EE39-4F93-A50D-BCC635E0D9BA}" sibTransId="{945D022E-832A-4F82-86E0-3A613F3852EC}"/>
    <dgm:cxn modelId="{21FA131F-C835-439B-9690-2079BBE27FE7}" srcId="{6362E146-C411-4F90-BE15-8A29D5F8F320}" destId="{8D20ABCF-4F97-4F25-9760-9F0837CBDFB3}" srcOrd="4" destOrd="0" parTransId="{41D5BF64-1DCF-46BE-890C-0F608625795E}" sibTransId="{3A58057E-3959-41DF-83CE-91F21963D765}"/>
    <dgm:cxn modelId="{43220C37-D035-413F-96BD-14B27A0438E1}" srcId="{6362E146-C411-4F90-BE15-8A29D5F8F320}" destId="{C8CDE761-C416-4039-A3B3-97E9433650F4}" srcOrd="0" destOrd="0" parTransId="{73B0FCE1-4F80-4136-9CAC-569939025FD0}" sibTransId="{63644F5B-FCEA-4587-834F-E7E5E4C90362}"/>
    <dgm:cxn modelId="{B20DFF39-C80B-48D8-A717-764AE95D0BC8}" type="presOf" srcId="{5159C1D6-90FD-431C-B754-041A09F622F6}" destId="{E5F1C718-AF53-4AC8-9B0B-A73C32FAA7AB}" srcOrd="0" destOrd="0" presId="urn:microsoft.com/office/officeart/2005/8/layout/chevron2"/>
    <dgm:cxn modelId="{7AB35D3F-6A08-4408-9803-85B7E179248E}" srcId="{76AC0E44-9258-4B4B-9D4C-280E296857D3}" destId="{3E5283AC-D1D7-4842-8368-35AEF2DD0791}" srcOrd="2" destOrd="0" parTransId="{E68F9024-4EBC-4105-B730-4B6332B36461}" sibTransId="{19754777-1143-4036-9761-65D5225659D4}"/>
    <dgm:cxn modelId="{20D7A53F-A8D4-4968-84B2-9F339E0DD0DB}" type="presOf" srcId="{76AC0E44-9258-4B4B-9D4C-280E296857D3}" destId="{394EBD4D-1115-4EB0-88A4-DDFC1BB4A72A}" srcOrd="0" destOrd="0" presId="urn:microsoft.com/office/officeart/2005/8/layout/chevron2"/>
    <dgm:cxn modelId="{0F9CA45C-C440-46D2-A844-0ECF2A507999}" type="presOf" srcId="{58E465C7-0778-46DE-8F48-4CB7A0C4EE6E}" destId="{7B074A67-81DA-4268-8906-3C958BF1E04B}" srcOrd="0" destOrd="0" presId="urn:microsoft.com/office/officeart/2005/8/layout/chevron2"/>
    <dgm:cxn modelId="{1C7E0543-386E-429B-A69B-8422FA68CC48}" type="presOf" srcId="{ADF3667A-3063-4D4C-9B4E-8ECF85DED5B7}" destId="{0695F176-636C-493C-8498-C348C1B727B2}" srcOrd="0" destOrd="0" presId="urn:microsoft.com/office/officeart/2005/8/layout/chevron2"/>
    <dgm:cxn modelId="{5CF09D63-A5DB-41AA-96E2-DEDE546620D0}" srcId="{ADF3667A-3063-4D4C-9B4E-8ECF85DED5B7}" destId="{DEBE3050-CC65-4825-BD6F-CABE68E674CB}" srcOrd="1" destOrd="0" parTransId="{0DA05C13-3514-420E-8CD2-11C866CBA08D}" sibTransId="{315A152B-DA4F-4663-A074-3E5D14A3FF78}"/>
    <dgm:cxn modelId="{29E2C746-CD4B-413E-97BE-BC67156E0817}" type="presOf" srcId="{6362E146-C411-4F90-BE15-8A29D5F8F320}" destId="{500AEF14-71A2-4AE7-A7CD-9924CA5B2E62}" srcOrd="0" destOrd="0" presId="urn:microsoft.com/office/officeart/2005/8/layout/chevron2"/>
    <dgm:cxn modelId="{8711036C-9E05-4450-B028-01AB4C127567}" srcId="{C8CDE761-C416-4039-A3B3-97E9433650F4}" destId="{8D9877AB-5F6C-4D91-98C0-FF5F2C6493E2}" srcOrd="2" destOrd="0" parTransId="{3F9D6CC9-FBBC-4500-9528-934E797524A9}" sibTransId="{0F819410-790D-4B7F-90D5-66D6E5F48A42}"/>
    <dgm:cxn modelId="{D2E74B6D-94ED-4031-9D3B-055401D6AF50}" type="presOf" srcId="{9785F0FF-4B8B-4584-BF6D-A861FC93B65C}" destId="{AC0DDFD0-1052-444A-8839-7EFC004038AF}" srcOrd="0" destOrd="2" presId="urn:microsoft.com/office/officeart/2005/8/layout/chevron2"/>
    <dgm:cxn modelId="{353D426E-90C1-47B5-961B-3A16F9567912}" srcId="{6362E146-C411-4F90-BE15-8A29D5F8F320}" destId="{76AC0E44-9258-4B4B-9D4C-280E296857D3}" srcOrd="1" destOrd="0" parTransId="{C82CB922-B8C8-4DE4-9A5C-C5E6B77AD085}" sibTransId="{3335020E-1418-40D5-A71F-42D79244AF26}"/>
    <dgm:cxn modelId="{31CDBF4F-B2A1-4CB7-9786-2203F0A909C9}" srcId="{0EB559BC-3496-4DF8-BF70-E1D45A1BB499}" destId="{7869AAD1-D287-4273-A6A3-BE3A70DEC0EE}" srcOrd="0" destOrd="0" parTransId="{C4A1B309-AC9D-4720-935B-B3BE8BDCE9CF}" sibTransId="{E262DE26-5270-415F-867B-F97E384B2012}"/>
    <dgm:cxn modelId="{E3C10C58-509D-43F5-8102-3C686C2901B9}" type="presOf" srcId="{32C64742-8128-49EF-B24B-D31CB619951C}" destId="{397133BD-8AF8-4DC0-8674-274724F30F08}" srcOrd="0" destOrd="1" presId="urn:microsoft.com/office/officeart/2005/8/layout/chevron2"/>
    <dgm:cxn modelId="{D60A0879-684C-45F9-8277-437117EA2212}" type="presOf" srcId="{8D9877AB-5F6C-4D91-98C0-FF5F2C6493E2}" destId="{E5F1C718-AF53-4AC8-9B0B-A73C32FAA7AB}" srcOrd="0" destOrd="2" presId="urn:microsoft.com/office/officeart/2005/8/layout/chevron2"/>
    <dgm:cxn modelId="{7641ED7B-AE73-4E81-839E-759D0C89DC1C}" type="presOf" srcId="{DEBE3050-CC65-4825-BD6F-CABE68E674CB}" destId="{AC0DDFD0-1052-444A-8839-7EFC004038AF}" srcOrd="0" destOrd="1" presId="urn:microsoft.com/office/officeart/2005/8/layout/chevron2"/>
    <dgm:cxn modelId="{77F07B9F-CD0E-418A-A12B-68F9A4F4BC4A}" srcId="{6362E146-C411-4F90-BE15-8A29D5F8F320}" destId="{ADF3667A-3063-4D4C-9B4E-8ECF85DED5B7}" srcOrd="3" destOrd="0" parTransId="{57FF6556-4F05-47D6-A8E6-9A9ED61996B6}" sibTransId="{E1B88718-6420-4844-9ECB-70E62BFFD3BE}"/>
    <dgm:cxn modelId="{4DE205A9-DED6-4E0C-A409-E05AF6E5BB63}" type="presOf" srcId="{8D20ABCF-4F97-4F25-9760-9F0837CBDFB3}" destId="{B56A3F27-8561-47A5-A6AB-D45E4D70F5D7}" srcOrd="0" destOrd="0" presId="urn:microsoft.com/office/officeart/2005/8/layout/chevron2"/>
    <dgm:cxn modelId="{6C4965AF-1BAA-4A38-AA9B-977CF66344C9}" srcId="{C8CDE761-C416-4039-A3B3-97E9433650F4}" destId="{18AE959E-CC4D-4BAF-B71B-557612AC3D8E}" srcOrd="1" destOrd="0" parTransId="{923E5424-5C7D-4027-85DC-13F56D9F38CC}" sibTransId="{D7B21026-6A40-4F91-8D96-5D93843A56A6}"/>
    <dgm:cxn modelId="{47CFCEB3-C0B0-48A3-88ED-F015EE4654C4}" srcId="{8D20ABCF-4F97-4F25-9760-9F0837CBDFB3}" destId="{B1E000EE-BD4C-4832-AC6F-2B5C48C7FBD9}" srcOrd="0" destOrd="0" parTransId="{533A14F0-5CF2-4D78-9A61-3D09062AEC38}" sibTransId="{85215E0B-3A80-4E0C-9956-8F11A8ED5329}"/>
    <dgm:cxn modelId="{8C00C2B6-3319-C74F-8D92-0050C5EE6605}" srcId="{8D20ABCF-4F97-4F25-9760-9F0837CBDFB3}" destId="{BC55F6D1-7C76-594A-9A14-CDFB703BEEF4}" srcOrd="1" destOrd="0" parTransId="{3DD554A8-DFA4-834E-83FB-8657F9A969EC}" sibTransId="{2630DA6B-6A8A-CD4B-BCE7-08F7565B72D1}"/>
    <dgm:cxn modelId="{B41E8BBA-B7C1-44A5-A072-D95D8C821BF4}" type="presOf" srcId="{18AE959E-CC4D-4BAF-B71B-557612AC3D8E}" destId="{E5F1C718-AF53-4AC8-9B0B-A73C32FAA7AB}" srcOrd="0" destOrd="1" presId="urn:microsoft.com/office/officeart/2005/8/layout/chevron2"/>
    <dgm:cxn modelId="{D30551C0-8477-4C6D-845D-D032ECA9F46F}" type="presOf" srcId="{7869AAD1-D287-4273-A6A3-BE3A70DEC0EE}" destId="{397133BD-8AF8-4DC0-8674-274724F30F08}" srcOrd="0" destOrd="0" presId="urn:microsoft.com/office/officeart/2005/8/layout/chevron2"/>
    <dgm:cxn modelId="{CB2118C5-FA92-E345-A0D7-01E9840A5177}" srcId="{ADF3667A-3063-4D4C-9B4E-8ECF85DED5B7}" destId="{67414169-3D13-6F47-92B1-61A579956EAE}" srcOrd="0" destOrd="0" parTransId="{CF538E83-CEB6-BA4C-91D8-39FA1911846A}" sibTransId="{23EB7215-FBBA-2C41-81AD-852474871E29}"/>
    <dgm:cxn modelId="{76E430CA-175C-44F7-926E-59198714A93F}" type="presOf" srcId="{B1E000EE-BD4C-4832-AC6F-2B5C48C7FBD9}" destId="{16ED7C31-3EC1-4C6E-8C30-DF161F02F247}" srcOrd="0" destOrd="0" presId="urn:microsoft.com/office/officeart/2005/8/layout/chevron2"/>
    <dgm:cxn modelId="{5EF43ACB-91E5-4301-AB0B-862E6EE3A2AF}" srcId="{C8CDE761-C416-4039-A3B3-97E9433650F4}" destId="{5159C1D6-90FD-431C-B754-041A09F622F6}" srcOrd="0" destOrd="0" parTransId="{60CDB5FB-26F2-4190-B821-721F92992655}" sibTransId="{2E51A5FC-55BF-4B71-B15A-AB9A7B5E6D63}"/>
    <dgm:cxn modelId="{41E536CE-47AB-054A-A582-33BC1D4B4295}" type="presOf" srcId="{B2C073B7-D925-484A-B4FE-45726F82A14C}" destId="{7B074A67-81DA-4268-8906-3C958BF1E04B}" srcOrd="0" destOrd="1" presId="urn:microsoft.com/office/officeart/2005/8/layout/chevron2"/>
    <dgm:cxn modelId="{8E4CBAD0-9B46-314E-B4DD-6A5563BE1297}" srcId="{76AC0E44-9258-4B4B-9D4C-280E296857D3}" destId="{B2C073B7-D925-484A-B4FE-45726F82A14C}" srcOrd="1" destOrd="0" parTransId="{69E8BDDE-955F-FD48-A187-2D1828101BE0}" sibTransId="{79D07143-3CDA-C748-A690-9F8B5DA1E76D}"/>
    <dgm:cxn modelId="{B29C25D2-EFB0-B345-831D-26C684ADB0E0}" type="presOf" srcId="{BC55F6D1-7C76-594A-9A14-CDFB703BEEF4}" destId="{16ED7C31-3EC1-4C6E-8C30-DF161F02F247}" srcOrd="0" destOrd="1" presId="urn:microsoft.com/office/officeart/2005/8/layout/chevron2"/>
    <dgm:cxn modelId="{C2D920D3-6883-49B8-A964-B877EF644C8E}" type="presOf" srcId="{C8CDE761-C416-4039-A3B3-97E9433650F4}" destId="{680F7DC0-1EBA-4EBA-9E1B-9312D8C41F32}" srcOrd="0" destOrd="0" presId="urn:microsoft.com/office/officeart/2005/8/layout/chevron2"/>
    <dgm:cxn modelId="{BD10C5E0-F244-477F-92C1-235110AEE7A4}" srcId="{76AC0E44-9258-4B4B-9D4C-280E296857D3}" destId="{58E465C7-0778-46DE-8F48-4CB7A0C4EE6E}" srcOrd="0" destOrd="0" parTransId="{9D599547-16D7-4E4A-A904-4CBFDBE1EC1F}" sibTransId="{FC27E842-C05C-4984-A28D-BC8062586F1F}"/>
    <dgm:cxn modelId="{E86FF0E7-8057-495C-9532-752D67512ED4}" type="presOf" srcId="{3E5283AC-D1D7-4842-8368-35AEF2DD0791}" destId="{7B074A67-81DA-4268-8906-3C958BF1E04B}" srcOrd="0" destOrd="2" presId="urn:microsoft.com/office/officeart/2005/8/layout/chevron2"/>
    <dgm:cxn modelId="{2703AEC1-8AC8-4114-8BA0-EE6E764A5822}" type="presParOf" srcId="{500AEF14-71A2-4AE7-A7CD-9924CA5B2E62}" destId="{EB375F3D-90B2-492D-B06F-6E6364DCF592}" srcOrd="0" destOrd="0" presId="urn:microsoft.com/office/officeart/2005/8/layout/chevron2"/>
    <dgm:cxn modelId="{C6093FA3-D87D-4AF0-8876-F3B9FB40C6FB}" type="presParOf" srcId="{EB375F3D-90B2-492D-B06F-6E6364DCF592}" destId="{680F7DC0-1EBA-4EBA-9E1B-9312D8C41F32}" srcOrd="0" destOrd="0" presId="urn:microsoft.com/office/officeart/2005/8/layout/chevron2"/>
    <dgm:cxn modelId="{A5B81D00-9088-4670-A963-6DDC29EAF1FB}" type="presParOf" srcId="{EB375F3D-90B2-492D-B06F-6E6364DCF592}" destId="{E5F1C718-AF53-4AC8-9B0B-A73C32FAA7AB}" srcOrd="1" destOrd="0" presId="urn:microsoft.com/office/officeart/2005/8/layout/chevron2"/>
    <dgm:cxn modelId="{BBC6D3F6-1463-4BC7-9A59-C6E4289383F1}" type="presParOf" srcId="{500AEF14-71A2-4AE7-A7CD-9924CA5B2E62}" destId="{7C587B44-2686-4FCC-8C01-5148B2A79C98}" srcOrd="1" destOrd="0" presId="urn:microsoft.com/office/officeart/2005/8/layout/chevron2"/>
    <dgm:cxn modelId="{9AC8B32F-8CE6-43EE-AD78-E2767568A749}" type="presParOf" srcId="{500AEF14-71A2-4AE7-A7CD-9924CA5B2E62}" destId="{457A9E9D-9529-47F0-A7CC-D84133234FA7}" srcOrd="2" destOrd="0" presId="urn:microsoft.com/office/officeart/2005/8/layout/chevron2"/>
    <dgm:cxn modelId="{F72A9558-148D-42C5-BE0C-91F003EFA0A9}" type="presParOf" srcId="{457A9E9D-9529-47F0-A7CC-D84133234FA7}" destId="{394EBD4D-1115-4EB0-88A4-DDFC1BB4A72A}" srcOrd="0" destOrd="0" presId="urn:microsoft.com/office/officeart/2005/8/layout/chevron2"/>
    <dgm:cxn modelId="{6106DB48-C631-4ECF-B5C5-C680C0C50853}" type="presParOf" srcId="{457A9E9D-9529-47F0-A7CC-D84133234FA7}" destId="{7B074A67-81DA-4268-8906-3C958BF1E04B}" srcOrd="1" destOrd="0" presId="urn:microsoft.com/office/officeart/2005/8/layout/chevron2"/>
    <dgm:cxn modelId="{BB573AD8-9C5C-4862-A3A2-9C6E26EDB500}" type="presParOf" srcId="{500AEF14-71A2-4AE7-A7CD-9924CA5B2E62}" destId="{6BB12944-CE12-4F51-BF49-7083B5B25F82}" srcOrd="3" destOrd="0" presId="urn:microsoft.com/office/officeart/2005/8/layout/chevron2"/>
    <dgm:cxn modelId="{EE7E5F4F-18D9-40BE-910A-517B79E8A426}" type="presParOf" srcId="{500AEF14-71A2-4AE7-A7CD-9924CA5B2E62}" destId="{B080E589-F1ED-4C33-8D2B-2B866C02D5E6}" srcOrd="4" destOrd="0" presId="urn:microsoft.com/office/officeart/2005/8/layout/chevron2"/>
    <dgm:cxn modelId="{1BF7C07F-6C6E-48DC-9565-D6D226264A4B}" type="presParOf" srcId="{B080E589-F1ED-4C33-8D2B-2B866C02D5E6}" destId="{16F6634F-0085-4289-9159-68BA7D31254C}" srcOrd="0" destOrd="0" presId="urn:microsoft.com/office/officeart/2005/8/layout/chevron2"/>
    <dgm:cxn modelId="{04C046AF-F6BE-4D33-BDFD-1BD4F81384AB}" type="presParOf" srcId="{B080E589-F1ED-4C33-8D2B-2B866C02D5E6}" destId="{397133BD-8AF8-4DC0-8674-274724F30F08}" srcOrd="1" destOrd="0" presId="urn:microsoft.com/office/officeart/2005/8/layout/chevron2"/>
    <dgm:cxn modelId="{0C4D216F-0416-4ABD-ADB3-77DE85123DC4}" type="presParOf" srcId="{500AEF14-71A2-4AE7-A7CD-9924CA5B2E62}" destId="{72DB1760-143D-4333-95FC-BC616B699A47}" srcOrd="5" destOrd="0" presId="urn:microsoft.com/office/officeart/2005/8/layout/chevron2"/>
    <dgm:cxn modelId="{4FCE43A3-AB05-412D-9B8C-39C2E79A1622}" type="presParOf" srcId="{500AEF14-71A2-4AE7-A7CD-9924CA5B2E62}" destId="{5CEA2AC9-5BAC-4F07-87DB-81E9DD9D7846}" srcOrd="6" destOrd="0" presId="urn:microsoft.com/office/officeart/2005/8/layout/chevron2"/>
    <dgm:cxn modelId="{9CED05F3-6CC6-48E8-8B0B-2A9328925028}" type="presParOf" srcId="{5CEA2AC9-5BAC-4F07-87DB-81E9DD9D7846}" destId="{0695F176-636C-493C-8498-C348C1B727B2}" srcOrd="0" destOrd="0" presId="urn:microsoft.com/office/officeart/2005/8/layout/chevron2"/>
    <dgm:cxn modelId="{AC5842E8-77D2-4E04-87C3-149B50C7B8D0}" type="presParOf" srcId="{5CEA2AC9-5BAC-4F07-87DB-81E9DD9D7846}" destId="{AC0DDFD0-1052-444A-8839-7EFC004038AF}" srcOrd="1" destOrd="0" presId="urn:microsoft.com/office/officeart/2005/8/layout/chevron2"/>
    <dgm:cxn modelId="{C3212992-A3BA-4697-AAB8-904C08DF8EAA}" type="presParOf" srcId="{500AEF14-71A2-4AE7-A7CD-9924CA5B2E62}" destId="{A3FE64AE-AE68-4BD4-ACE1-4C1DF616E8A5}" srcOrd="7" destOrd="0" presId="urn:microsoft.com/office/officeart/2005/8/layout/chevron2"/>
    <dgm:cxn modelId="{B1992A5A-FD6A-4787-A859-4BE1DD7D5FA7}" type="presParOf" srcId="{500AEF14-71A2-4AE7-A7CD-9924CA5B2E62}" destId="{A39CA610-48AF-482A-97C5-68268327B518}" srcOrd="8" destOrd="0" presId="urn:microsoft.com/office/officeart/2005/8/layout/chevron2"/>
    <dgm:cxn modelId="{40AD4B2E-8647-4EB0-89DF-D26BC117F22D}" type="presParOf" srcId="{A39CA610-48AF-482A-97C5-68268327B518}" destId="{B56A3F27-8561-47A5-A6AB-D45E4D70F5D7}" srcOrd="0" destOrd="0" presId="urn:microsoft.com/office/officeart/2005/8/layout/chevron2"/>
    <dgm:cxn modelId="{35D7739D-9FC9-49B5-9A73-C39DB124EC9E}" type="presParOf" srcId="{A39CA610-48AF-482A-97C5-68268327B518}" destId="{16ED7C31-3EC1-4C6E-8C30-DF161F02F24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0F7DC0-1EBA-4EBA-9E1B-9312D8C41F32}">
      <dsp:nvSpPr>
        <dsp:cNvPr id="0" name=""/>
        <dsp:cNvSpPr/>
      </dsp:nvSpPr>
      <dsp:spPr>
        <a:xfrm rot="5400000">
          <a:off x="-149013" y="283231"/>
          <a:ext cx="1026392" cy="728366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Q1 2023</a:t>
          </a:r>
        </a:p>
      </dsp:txBody>
      <dsp:txXfrm rot="-5400000">
        <a:off x="0" y="498401"/>
        <a:ext cx="728366" cy="298026"/>
      </dsp:txXfrm>
    </dsp:sp>
    <dsp:sp modelId="{E5F1C718-AF53-4AC8-9B0B-A73C32FAA7AB}">
      <dsp:nvSpPr>
        <dsp:cNvPr id="0" name=""/>
        <dsp:cNvSpPr/>
      </dsp:nvSpPr>
      <dsp:spPr>
        <a:xfrm rot="5400000">
          <a:off x="4000518" y="-3137933"/>
          <a:ext cx="686011" cy="72303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en-US" altLang="zh-CN" sz="1400" kern="12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Design</a:t>
          </a:r>
          <a:r>
            <a:rPr lang="zh-CN" altLang="en-US" sz="1400" kern="12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 </a:t>
          </a:r>
          <a:r>
            <a:rPr lang="en-US" altLang="zh-CN" sz="1400" kern="12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of</a:t>
          </a:r>
          <a:r>
            <a:rPr lang="zh-CN" altLang="en-US" sz="1400" kern="12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 </a:t>
          </a:r>
          <a:r>
            <a:rPr lang="en-US" altLang="zh-CN" sz="1400" kern="12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Tet-on/off</a:t>
          </a:r>
          <a:r>
            <a:rPr lang="zh-CN" altLang="en-US" sz="1400" kern="12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 </a:t>
          </a:r>
          <a:r>
            <a:rPr lang="en-US" altLang="zh-CN" sz="1400" kern="12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inducible</a:t>
          </a:r>
          <a:r>
            <a:rPr lang="zh-CN" altLang="en-US" sz="1400" kern="12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 </a:t>
          </a:r>
          <a:r>
            <a:rPr lang="en-US" altLang="zh-CN" sz="1400" kern="12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circuits (UD)</a:t>
          </a:r>
          <a:endParaRPr lang="en-US" sz="1400" kern="1200">
            <a:solidFill>
              <a:schemeClr val="tx1"/>
            </a:solidFill>
            <a:highlight>
              <a:srgbClr val="00FF00"/>
            </a:highlight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en-US" sz="1400" kern="1200">
              <a:highlight>
                <a:srgbClr val="00FF00"/>
              </a:highlight>
            </a:rPr>
            <a:t>Crispr-Cas9 platform development and testing AAVS1, CCR5 and ROSA26 loci (UML)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en-US" sz="1400" kern="1200">
              <a:highlight>
                <a:srgbClr val="00FF00"/>
              </a:highlight>
            </a:rPr>
            <a:t>Analytical methods (qPCR, Elisa, RT-qPCR, WB, proteomics) (UML/UD)</a:t>
          </a:r>
        </a:p>
      </dsp:txBody>
      <dsp:txXfrm rot="-5400000">
        <a:off x="728366" y="167707"/>
        <a:ext cx="7196827" cy="619035"/>
      </dsp:txXfrm>
    </dsp:sp>
    <dsp:sp modelId="{394EBD4D-1115-4EB0-88A4-DDFC1BB4A72A}">
      <dsp:nvSpPr>
        <dsp:cNvPr id="0" name=""/>
        <dsp:cNvSpPr/>
      </dsp:nvSpPr>
      <dsp:spPr>
        <a:xfrm rot="5400000">
          <a:off x="-156078" y="1322805"/>
          <a:ext cx="1040523" cy="728366"/>
        </a:xfrm>
        <a:prstGeom prst="chevron">
          <a:avLst/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Q2 2023</a:t>
          </a:r>
        </a:p>
      </dsp:txBody>
      <dsp:txXfrm rot="-5400000">
        <a:off x="1" y="1530909"/>
        <a:ext cx="728366" cy="312157"/>
      </dsp:txXfrm>
    </dsp:sp>
    <dsp:sp modelId="{7B074A67-81DA-4268-8906-3C958BF1E04B}">
      <dsp:nvSpPr>
        <dsp:cNvPr id="0" name=""/>
        <dsp:cNvSpPr/>
      </dsp:nvSpPr>
      <dsp:spPr>
        <a:xfrm rot="5400000">
          <a:off x="3894764" y="-2115274"/>
          <a:ext cx="907546" cy="72403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en-US" sz="1400" kern="1200">
              <a:highlight>
                <a:srgbClr val="00FF00"/>
              </a:highlight>
            </a:rPr>
            <a:t>Tet off/on switch for 2 AAV cassettes via Golden gate. 1, replication plasmid, 2, assembly plasmid(UD)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en-US" sz="1400" kern="1200">
              <a:highlight>
                <a:srgbClr val="00FF00"/>
              </a:highlight>
            </a:rPr>
            <a:t>Site-specific integration of replication cassette made by UD (UML)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en-US" sz="1400" kern="1200">
              <a:highlight>
                <a:srgbClr val="00FF00"/>
              </a:highlight>
            </a:rPr>
            <a:t>Testing inducible plasmids via transient (UML/UD) </a:t>
          </a:r>
        </a:p>
      </dsp:txBody>
      <dsp:txXfrm rot="-5400000">
        <a:off x="728367" y="1095426"/>
        <a:ext cx="7196039" cy="818940"/>
      </dsp:txXfrm>
    </dsp:sp>
    <dsp:sp modelId="{16F6634F-0085-4289-9159-68BA7D31254C}">
      <dsp:nvSpPr>
        <dsp:cNvPr id="0" name=""/>
        <dsp:cNvSpPr/>
      </dsp:nvSpPr>
      <dsp:spPr>
        <a:xfrm rot="5400000">
          <a:off x="-156078" y="2342874"/>
          <a:ext cx="1040523" cy="728366"/>
        </a:xfrm>
        <a:prstGeom prst="chevron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Q3-4 2023</a:t>
          </a:r>
        </a:p>
      </dsp:txBody>
      <dsp:txXfrm rot="-5400000">
        <a:off x="1" y="2550978"/>
        <a:ext cx="728366" cy="312157"/>
      </dsp:txXfrm>
    </dsp:sp>
    <dsp:sp modelId="{397133BD-8AF8-4DC0-8674-274724F30F08}">
      <dsp:nvSpPr>
        <dsp:cNvPr id="0" name=""/>
        <dsp:cNvSpPr/>
      </dsp:nvSpPr>
      <dsp:spPr>
        <a:xfrm rot="5400000">
          <a:off x="3921334" y="-977912"/>
          <a:ext cx="854406" cy="7005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en-US" sz="1400" kern="1200">
              <a:highlight>
                <a:srgbClr val="00FF00"/>
              </a:highlight>
            </a:rPr>
            <a:t>Tet off/on switch for the 3</a:t>
          </a:r>
          <a:r>
            <a:rPr lang="en-US" sz="1400" kern="1200" baseline="30000">
              <a:highlight>
                <a:srgbClr val="00FF00"/>
              </a:highlight>
            </a:rPr>
            <a:t>rd</a:t>
          </a:r>
          <a:r>
            <a:rPr lang="en-US" sz="1400" kern="1200">
              <a:highlight>
                <a:srgbClr val="00FF00"/>
              </a:highlight>
            </a:rPr>
            <a:t> AAV cassette via Golden gate, 3, transfer plasmid(UD)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en-US" sz="1400" kern="1200">
              <a:highlight>
                <a:srgbClr val="00FF00"/>
              </a:highlight>
            </a:rPr>
            <a:t>Site-specific integration of the 2</a:t>
          </a:r>
          <a:r>
            <a:rPr lang="en-US" sz="1400" kern="1200" baseline="30000">
              <a:highlight>
                <a:srgbClr val="00FF00"/>
              </a:highlight>
            </a:rPr>
            <a:t>nd</a:t>
          </a:r>
          <a:r>
            <a:rPr lang="en-US" sz="1400" kern="1200">
              <a:highlight>
                <a:srgbClr val="00FF00"/>
              </a:highlight>
            </a:rPr>
            <a:t> and 3</a:t>
          </a:r>
          <a:r>
            <a:rPr lang="en-US" sz="1400" kern="1200" baseline="30000">
              <a:highlight>
                <a:srgbClr val="00FF00"/>
              </a:highlight>
            </a:rPr>
            <a:t>rd</a:t>
          </a:r>
          <a:r>
            <a:rPr lang="en-US" sz="1400" kern="1200">
              <a:highlight>
                <a:srgbClr val="00FF00"/>
              </a:highlight>
            </a:rPr>
            <a:t> cassette and develop the baseline of stable cells (UML)</a:t>
          </a:r>
        </a:p>
      </dsp:txBody>
      <dsp:txXfrm rot="-5400000">
        <a:off x="845660" y="2139471"/>
        <a:ext cx="6964046" cy="770988"/>
      </dsp:txXfrm>
    </dsp:sp>
    <dsp:sp modelId="{0695F176-636C-493C-8498-C348C1B727B2}">
      <dsp:nvSpPr>
        <dsp:cNvPr id="0" name=""/>
        <dsp:cNvSpPr/>
      </dsp:nvSpPr>
      <dsp:spPr>
        <a:xfrm rot="5400000">
          <a:off x="-156078" y="3279928"/>
          <a:ext cx="1040523" cy="728366"/>
        </a:xfrm>
        <a:prstGeom prst="chevron">
          <a:avLst/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Q1-2 2024</a:t>
          </a:r>
        </a:p>
      </dsp:txBody>
      <dsp:txXfrm rot="-5400000">
        <a:off x="1" y="3488032"/>
        <a:ext cx="728366" cy="312157"/>
      </dsp:txXfrm>
    </dsp:sp>
    <dsp:sp modelId="{AC0DDFD0-1052-444A-8839-7EFC004038AF}">
      <dsp:nvSpPr>
        <dsp:cNvPr id="0" name=""/>
        <dsp:cNvSpPr/>
      </dsp:nvSpPr>
      <dsp:spPr>
        <a:xfrm rot="5400000">
          <a:off x="3929940" y="-132832"/>
          <a:ext cx="837193" cy="72403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Enhancing the </a:t>
          </a:r>
          <a:r>
            <a:rPr lang="en-US" sz="1400" kern="1200" err="1"/>
            <a:t>Knockin</a:t>
          </a:r>
          <a:r>
            <a:rPr lang="en-US" sz="1400" kern="1200"/>
            <a:t> efficiency and increase the genome copy for transfer cassette (UML)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solidFill>
                <a:schemeClr val="tx1"/>
              </a:solidFill>
              <a:cs typeface="Arial"/>
            </a:rPr>
            <a:t>Optimization of gene level and dynamics by engineered inducible variants, Kozak and  Degron tags (UD); </a:t>
          </a:r>
          <a:r>
            <a:rPr lang="en-US" sz="1400" kern="1200"/>
            <a:t>Evaluate optimized plasmids via transient(UML/UD) 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400" kern="1200"/>
            <a:t>Optimized AAV parts integration, The optimized stable cell line(UML)</a:t>
          </a:r>
          <a:endParaRPr lang="en-US" sz="1400" kern="1200"/>
        </a:p>
      </dsp:txBody>
      <dsp:txXfrm rot="-5400000">
        <a:off x="728366" y="3109610"/>
        <a:ext cx="7199474" cy="755457"/>
      </dsp:txXfrm>
    </dsp:sp>
    <dsp:sp modelId="{B56A3F27-8561-47A5-A6AB-D45E4D70F5D7}">
      <dsp:nvSpPr>
        <dsp:cNvPr id="0" name=""/>
        <dsp:cNvSpPr/>
      </dsp:nvSpPr>
      <dsp:spPr>
        <a:xfrm rot="5400000">
          <a:off x="-156078" y="4259442"/>
          <a:ext cx="1040523" cy="728366"/>
        </a:xfrm>
        <a:prstGeom prst="chevron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Q3-4 2024</a:t>
          </a:r>
        </a:p>
      </dsp:txBody>
      <dsp:txXfrm rot="-5400000">
        <a:off x="1" y="4467546"/>
        <a:ext cx="728366" cy="312157"/>
      </dsp:txXfrm>
    </dsp:sp>
    <dsp:sp modelId="{16ED7C31-3EC1-4C6E-8C30-DF161F02F247}">
      <dsp:nvSpPr>
        <dsp:cNvPr id="0" name=""/>
        <dsp:cNvSpPr/>
      </dsp:nvSpPr>
      <dsp:spPr>
        <a:xfrm rot="5400000">
          <a:off x="4019278" y="899945"/>
          <a:ext cx="658518" cy="72403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Cell line productivity and stability evaluation(UML/UD) 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 AAV production bottlenecks investigation(UD/UML) </a:t>
          </a:r>
        </a:p>
      </dsp:txBody>
      <dsp:txXfrm rot="-5400000">
        <a:off x="728366" y="4223003"/>
        <a:ext cx="7208196" cy="5942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E8916-9312-7740-9085-D9FBEC3702E8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4A5ABF-A166-E844-AB15-A3580D7EA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35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A5ABF-A166-E844-AB15-A3580D7EA8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78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NewRomanPSMT"/>
              </a:rPr>
              <a:t>Why Tet-off promoter rather than Tet-on? </a:t>
            </a:r>
            <a:endParaRPr lang="en-US" sz="2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The </a:t>
            </a:r>
            <a:r>
              <a:rPr lang="en-US" sz="180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tet</a:t>
            </a:r>
            <a:r>
              <a:rPr lang="en-US" sz="180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-off-based inducible circuit </a:t>
            </a:r>
            <a:r>
              <a:rPr lang="en-US" altLang="zh-CN" sz="180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will</a:t>
            </a:r>
            <a:r>
              <a:rPr lang="zh-CN" altLang="en-US" sz="180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be</a:t>
            </a:r>
            <a:r>
              <a:rPr lang="zh-CN" altLang="en-US" sz="180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used</a:t>
            </a:r>
            <a:r>
              <a:rPr lang="zh-CN" altLang="en-US" sz="180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to eliminate the antibiotics in the </a:t>
            </a:r>
            <a:r>
              <a:rPr lang="en-US" sz="180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rAAV</a:t>
            </a:r>
            <a:r>
              <a:rPr lang="en-US" sz="180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production stage.</a:t>
            </a:r>
            <a:r>
              <a:rPr lang="en-US">
                <a:effectLst/>
              </a:rPr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A5ABF-A166-E844-AB15-A3580D7EA8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15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1D0D58-25A6-4377-805A-97D57715AC8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640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1D0D58-25A6-4377-805A-97D57715AC8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04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A5ABF-A166-E844-AB15-A3580D7EA84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5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737235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99" y="3001698"/>
            <a:ext cx="7372349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9" y="5278247"/>
            <a:ext cx="2057400" cy="304271"/>
          </a:xfrm>
        </p:spPr>
        <p:txBody>
          <a:bodyPr/>
          <a:lstStyle/>
          <a:p>
            <a:fld id="{F842A0EC-EFFF-40DC-8CDC-178E0593337C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76626" y="5278248"/>
            <a:ext cx="3086100" cy="30427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5625" y="5278249"/>
            <a:ext cx="2057400" cy="304271"/>
          </a:xfrm>
        </p:spPr>
        <p:txBody>
          <a:bodyPr/>
          <a:lstStyle/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5DC7BF5-D838-68A4-6F05-4085C47B89BA}"/>
              </a:ext>
            </a:extLst>
          </p:cNvPr>
          <p:cNvGrpSpPr/>
          <p:nvPr userDrawn="1"/>
        </p:nvGrpSpPr>
        <p:grpSpPr>
          <a:xfrm>
            <a:off x="0" y="-2565"/>
            <a:ext cx="800100" cy="5545926"/>
            <a:chOff x="-2" y="-3078"/>
            <a:chExt cx="921328" cy="6655111"/>
          </a:xfrm>
        </p:grpSpPr>
        <p:pic>
          <p:nvPicPr>
            <p:cNvPr id="14" name="Picture 13" descr="NSF.jpeg">
              <a:extLst>
                <a:ext uri="{FF2B5EF4-FFF2-40B4-BE49-F238E27FC236}">
                  <a16:creationId xmlns:a16="http://schemas.microsoft.com/office/drawing/2014/main" id="{08174C35-72E9-77AD-4560-167376308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463" y="5734169"/>
              <a:ext cx="914400" cy="921327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ACD4085-FFD1-E95D-25D0-BFD4167D256D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>
              <a:off x="-2368470" y="2365390"/>
              <a:ext cx="5651336" cy="914400"/>
              <a:chOff x="325118" y="2695098"/>
              <a:chExt cx="6177280" cy="999501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1CA4EEF-689C-0778-FB91-FD7AA5CBB4B9}"/>
                  </a:ext>
                </a:extLst>
              </p:cNvPr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>
                <a:solidFill>
                  <a:srgbClr val="FBEC8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pic>
            <p:nvPicPr>
              <p:cNvPr id="17" name="Picture 16" descr="AMBIC-horizontal.png">
                <a:extLst>
                  <a:ext uri="{FF2B5EF4-FFF2-40B4-BE49-F238E27FC236}">
                    <a16:creationId xmlns:a16="http://schemas.microsoft.com/office/drawing/2014/main" id="{5FEE54A8-EC28-1AA4-4451-9F11599B7F9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824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5CD1A28-8DB2-70B1-AB80-1DA616877F66}"/>
                  </a:ext>
                </a:extLst>
              </p:cNvPr>
              <p:cNvSpPr txBox="1"/>
              <p:nvPr/>
            </p:nvSpPr>
            <p:spPr>
              <a:xfrm>
                <a:off x="3858098" y="2767283"/>
                <a:ext cx="2489929" cy="872241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917" b="1">
                    <a:solidFill>
                      <a:srgbClr val="211D7D"/>
                    </a:solidFill>
                  </a:rPr>
                  <a:t>Johns Hopkins University</a:t>
                </a:r>
              </a:p>
              <a:p>
                <a:r>
                  <a:rPr lang="en-US" sz="917" b="1">
                    <a:solidFill>
                      <a:srgbClr val="211D7D"/>
                    </a:solidFill>
                  </a:rPr>
                  <a:t>Clemson University</a:t>
                </a:r>
              </a:p>
              <a:p>
                <a:r>
                  <a:rPr lang="en-US" sz="917" b="1">
                    <a:solidFill>
                      <a:srgbClr val="211D7D"/>
                    </a:solidFill>
                  </a:rPr>
                  <a:t>University of Delaware</a:t>
                </a:r>
              </a:p>
              <a:p>
                <a:r>
                  <a:rPr lang="en-US" sz="917" b="1">
                    <a:solidFill>
                      <a:srgbClr val="211D7D"/>
                    </a:solidFill>
                  </a:rPr>
                  <a:t>University of Massachusetts Lowell</a:t>
                </a:r>
              </a:p>
              <a:p>
                <a:r>
                  <a:rPr lang="en-US" sz="917" b="1">
                    <a:solidFill>
                      <a:srgbClr val="211D7D"/>
                    </a:solidFill>
                  </a:rPr>
                  <a:t>University of Maryland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28578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A0EC-EFFF-40DC-8CDC-178E0593337C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53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A0EC-EFFF-40DC-8CDC-178E0593337C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8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side template - Header + Sub Header and Two Content field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825500"/>
            <a:ext cx="8229600" cy="4445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kumimoji="0" lang="en-US" sz="1650" b="0" i="0" u="none" strike="noStrike" kern="1200" cap="all" spc="0" normalizeH="0" baseline="0" dirty="0" smtClean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Century Gothic" panose="020B0502020202020204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/>
              <a:t>SUB Header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056374" y="810260"/>
            <a:ext cx="1031252" cy="152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57141" y="228865"/>
            <a:ext cx="8229719" cy="533135"/>
          </a:xfrm>
          <a:prstGeom prst="rect">
            <a:avLst/>
          </a:prstGeom>
        </p:spPr>
        <p:txBody>
          <a:bodyPr/>
          <a:lstStyle>
            <a:lvl1pPr>
              <a:defRPr sz="2100" b="1" cap="all" baseline="0">
                <a:solidFill>
                  <a:srgbClr val="0068B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47592" y="1460500"/>
            <a:ext cx="4067714" cy="3810000"/>
          </a:xfrm>
          <a:prstGeom prst="rect">
            <a:avLst/>
          </a:prstGeom>
        </p:spPr>
        <p:txBody>
          <a:bodyPr wrap="square" lIns="91440" bIns="45720"/>
          <a:lstStyle>
            <a:lvl1pPr>
              <a:buClr>
                <a:srgbClr val="0068B3"/>
              </a:buClr>
              <a:defRPr sz="195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buClr>
                <a:srgbClr val="00B0F0"/>
              </a:buClr>
              <a:defRPr sz="165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buClr>
                <a:srgbClr val="00C0F3"/>
              </a:buClr>
              <a:defRPr sz="135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3"/>
          </p:nvPr>
        </p:nvSpPr>
        <p:spPr>
          <a:xfrm>
            <a:off x="4629292" y="1460500"/>
            <a:ext cx="4067714" cy="3810000"/>
          </a:xfrm>
          <a:prstGeom prst="rect">
            <a:avLst/>
          </a:prstGeom>
        </p:spPr>
        <p:txBody>
          <a:bodyPr/>
          <a:lstStyle>
            <a:lvl1pPr>
              <a:buClr>
                <a:srgbClr val="0068B3"/>
              </a:buClr>
              <a:defRPr sz="195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buClr>
                <a:srgbClr val="00B0F0"/>
              </a:buClr>
              <a:defRPr sz="165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buClr>
                <a:srgbClr val="00C0F3"/>
              </a:buClr>
              <a:defRPr sz="135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401" y="5080000"/>
            <a:ext cx="266703" cy="3810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58121" y="5334000"/>
            <a:ext cx="116283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b="1" i="1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Learning with Purpose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FA920F7-7227-4D6E-B7C6-AC05743CC8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67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525" y="297010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525" y="1536245"/>
            <a:ext cx="78867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20525" y="5257388"/>
            <a:ext cx="2057400" cy="304271"/>
          </a:xfrm>
        </p:spPr>
        <p:txBody>
          <a:bodyPr/>
          <a:lstStyle/>
          <a:p>
            <a:fld id="{F842A0EC-EFFF-40DC-8CDC-178E0593337C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4887" y="5268724"/>
            <a:ext cx="3086100" cy="30427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9825" y="5265854"/>
            <a:ext cx="2057400" cy="304271"/>
          </a:xfrm>
        </p:spPr>
        <p:txBody>
          <a:bodyPr/>
          <a:lstStyle/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944ED50-37DE-E424-A6F4-B92F92DCEA04}"/>
              </a:ext>
            </a:extLst>
          </p:cNvPr>
          <p:cNvGrpSpPr/>
          <p:nvPr userDrawn="1"/>
        </p:nvGrpSpPr>
        <p:grpSpPr>
          <a:xfrm>
            <a:off x="-2" y="-2565"/>
            <a:ext cx="800102" cy="5545926"/>
            <a:chOff x="-2" y="-3078"/>
            <a:chExt cx="921328" cy="6655111"/>
          </a:xfrm>
        </p:grpSpPr>
        <p:pic>
          <p:nvPicPr>
            <p:cNvPr id="8" name="Picture 7" descr="NSF.jpeg">
              <a:extLst>
                <a:ext uri="{FF2B5EF4-FFF2-40B4-BE49-F238E27FC236}">
                  <a16:creationId xmlns:a16="http://schemas.microsoft.com/office/drawing/2014/main" id="{83F51592-648F-11DC-8C36-432F6323C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463" y="5734169"/>
              <a:ext cx="914400" cy="921327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224F96E-033E-0D3D-5937-F567729120D7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>
              <a:off x="-2368470" y="2365390"/>
              <a:ext cx="5651336" cy="914400"/>
              <a:chOff x="325118" y="2695098"/>
              <a:chExt cx="6177280" cy="999501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7901180-5AFE-5ECF-245E-810A1F7DF183}"/>
                  </a:ext>
                </a:extLst>
              </p:cNvPr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>
                <a:solidFill>
                  <a:srgbClr val="FBEC8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pic>
            <p:nvPicPr>
              <p:cNvPr id="11" name="Picture 10" descr="AMBIC-horizontal.png">
                <a:extLst>
                  <a:ext uri="{FF2B5EF4-FFF2-40B4-BE49-F238E27FC236}">
                    <a16:creationId xmlns:a16="http://schemas.microsoft.com/office/drawing/2014/main" id="{662E7CEE-4F6F-4903-9134-4B9C88FC14D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824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85C41A0-8639-C559-3F4F-9616071101AD}"/>
                  </a:ext>
                </a:extLst>
              </p:cNvPr>
              <p:cNvSpPr txBox="1"/>
              <p:nvPr/>
            </p:nvSpPr>
            <p:spPr>
              <a:xfrm>
                <a:off x="3858098" y="2767283"/>
                <a:ext cx="2489929" cy="872241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917" b="1">
                    <a:solidFill>
                      <a:srgbClr val="211D7D"/>
                    </a:solidFill>
                  </a:rPr>
                  <a:t>Johns Hopkins University</a:t>
                </a:r>
              </a:p>
              <a:p>
                <a:r>
                  <a:rPr lang="en-US" sz="917" b="1">
                    <a:solidFill>
                      <a:srgbClr val="211D7D"/>
                    </a:solidFill>
                  </a:rPr>
                  <a:t>Clemson University</a:t>
                </a:r>
              </a:p>
              <a:p>
                <a:r>
                  <a:rPr lang="en-US" sz="917" b="1">
                    <a:solidFill>
                      <a:srgbClr val="211D7D"/>
                    </a:solidFill>
                  </a:rPr>
                  <a:t>University of Delaware</a:t>
                </a:r>
              </a:p>
              <a:p>
                <a:r>
                  <a:rPr lang="en-US" sz="917" b="1">
                    <a:solidFill>
                      <a:srgbClr val="211D7D"/>
                    </a:solidFill>
                  </a:rPr>
                  <a:t>University of Massachusetts Lowell</a:t>
                </a:r>
              </a:p>
              <a:p>
                <a:r>
                  <a:rPr lang="en-US" sz="917" b="1">
                    <a:solidFill>
                      <a:srgbClr val="211D7D"/>
                    </a:solidFill>
                  </a:rPr>
                  <a:t>University of Maryland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6917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A0EC-EFFF-40DC-8CDC-178E0593337C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555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A0EC-EFFF-40DC-8CDC-178E0593337C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51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A0EC-EFFF-40DC-8CDC-178E0593337C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5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A0EC-EFFF-40DC-8CDC-178E0593337C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15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A0EC-EFFF-40DC-8CDC-178E0593337C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28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A0EC-EFFF-40DC-8CDC-178E0593337C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33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A0EC-EFFF-40DC-8CDC-178E0593337C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711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2A0EC-EFFF-40DC-8CDC-178E0593337C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03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6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002/jgm.566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omtm.2021.04.006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doi.org/10.1016/0042-6822(89)90227-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167" y="1703918"/>
            <a:ext cx="0" cy="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181463" y="94154"/>
            <a:ext cx="6959434" cy="5630257"/>
            <a:chOff x="231648" y="99993"/>
            <a:chExt cx="8351321" cy="6756308"/>
          </a:xfrm>
        </p:grpSpPr>
        <p:pic>
          <p:nvPicPr>
            <p:cNvPr id="14" name="Picture 13" descr="AMBIC-horizontal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298"/>
            <a:stretch/>
          </p:blipFill>
          <p:spPr>
            <a:xfrm>
              <a:off x="2605210" y="399302"/>
              <a:ext cx="3949441" cy="860554"/>
            </a:xfrm>
            <a:prstGeom prst="rect">
              <a:avLst/>
            </a:prstGeom>
            <a:noFill/>
            <a:ln w="28575">
              <a:noFill/>
            </a:ln>
          </p:spPr>
        </p:pic>
        <p:pic>
          <p:nvPicPr>
            <p:cNvPr id="4" name="Picture 3" descr="UD_Logo.jp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607" y="1353504"/>
              <a:ext cx="1560726" cy="629656"/>
            </a:xfrm>
            <a:prstGeom prst="rect">
              <a:avLst/>
            </a:prstGeom>
          </p:spPr>
        </p:pic>
        <p:pic>
          <p:nvPicPr>
            <p:cNvPr id="5" name="Picture 4" descr="Johns_Hopkins_Logo.png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71" y="1376498"/>
              <a:ext cx="2852988" cy="587740"/>
            </a:xfrm>
            <a:prstGeom prst="rect">
              <a:avLst/>
            </a:prstGeom>
          </p:spPr>
        </p:pic>
        <p:pic>
          <p:nvPicPr>
            <p:cNvPr id="9" name="Picture 8" descr="NSF.jpe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648" y="99993"/>
              <a:ext cx="1099312" cy="1107640"/>
            </a:xfrm>
            <a:prstGeom prst="rect">
              <a:avLst/>
            </a:prstGeom>
            <a:solidFill>
              <a:srgbClr val="F8DE28"/>
            </a:solidFill>
          </p:spPr>
        </p:pic>
        <p:pic>
          <p:nvPicPr>
            <p:cNvPr id="6" name="Picture 5" descr="Clemson_Logo.png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9522" y="1344985"/>
              <a:ext cx="2219325" cy="63817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76889" y="2915924"/>
              <a:ext cx="8006080" cy="603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33" b="1"/>
                <a:t>Industry/University Cooperative Research Center (I/UCRC) </a:t>
              </a:r>
            </a:p>
            <a:p>
              <a:pPr algn="ctr"/>
              <a:r>
                <a:rPr lang="en-US" sz="1333" b="1"/>
                <a:t>Advanced Mammalian Biomanufacturing Innovation Center (AMBIC)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5259" y="2014505"/>
              <a:ext cx="1828800" cy="7937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330960" y="6406793"/>
              <a:ext cx="6482081" cy="4495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17"/>
                <a:t>Contents are Proprietary to AMBIC and its Members</a:t>
              </a:r>
            </a:p>
            <a:p>
              <a:pPr algn="ctr"/>
              <a:r>
                <a:rPr lang="en-US" sz="917"/>
                <a:t>Terms of Center Membership Agreement Apply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413" y="1666932"/>
            <a:ext cx="684279" cy="67465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85ED618-CE55-48CA-A67A-9328E410B324}"/>
              </a:ext>
            </a:extLst>
          </p:cNvPr>
          <p:cNvSpPr txBox="1"/>
          <p:nvPr/>
        </p:nvSpPr>
        <p:spPr>
          <a:xfrm>
            <a:off x="1181463" y="3118890"/>
            <a:ext cx="7332203" cy="16362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>
                <a:solidFill>
                  <a:srgbClr val="000090"/>
                </a:solidFill>
              </a:rPr>
              <a:t>Develop an Inducible Stable Producer Cell Line for </a:t>
            </a:r>
            <a:r>
              <a:rPr lang="en-US" sz="2000" b="1" err="1">
                <a:solidFill>
                  <a:srgbClr val="000090"/>
                </a:solidFill>
              </a:rPr>
              <a:t>rAAV</a:t>
            </a:r>
            <a:r>
              <a:rPr lang="en-US" sz="2000" b="1">
                <a:solidFill>
                  <a:srgbClr val="000090"/>
                </a:solidFill>
              </a:rPr>
              <a:t> Production via Site-Specific Integration</a:t>
            </a:r>
            <a:endParaRPr lang="en-US" sz="2333" b="1">
              <a:solidFill>
                <a:srgbClr val="000090"/>
              </a:solidFill>
            </a:endParaRPr>
          </a:p>
          <a:p>
            <a:pPr algn="ctr"/>
            <a:r>
              <a:rPr lang="en-US" sz="1600" b="1">
                <a:solidFill>
                  <a:srgbClr val="000090"/>
                </a:solidFill>
              </a:rPr>
              <a:t>Qiang Fu and Emily Doleh</a:t>
            </a:r>
            <a:endParaRPr lang="en-US" sz="1600" b="1">
              <a:solidFill>
                <a:srgbClr val="000090"/>
              </a:solidFill>
              <a:cs typeface="Calibri"/>
            </a:endParaRPr>
          </a:p>
          <a:p>
            <a:pPr algn="ctr"/>
            <a:r>
              <a:rPr lang="en-US" sz="1600" b="1" err="1">
                <a:solidFill>
                  <a:srgbClr val="000090"/>
                </a:solidFill>
              </a:rPr>
              <a:t>Seongkyu</a:t>
            </a:r>
            <a:r>
              <a:rPr lang="en-US" sz="1600" b="1">
                <a:solidFill>
                  <a:srgbClr val="000090"/>
                </a:solidFill>
              </a:rPr>
              <a:t> Yoon (PI) / Mark Blenner (Co-PI)</a:t>
            </a:r>
            <a:endParaRPr lang="en-US" sz="1600" b="1">
              <a:solidFill>
                <a:srgbClr val="000090"/>
              </a:solidFill>
              <a:ea typeface="Calibri"/>
              <a:cs typeface="Calibri"/>
            </a:endParaRPr>
          </a:p>
          <a:p>
            <a:pPr algn="ctr"/>
            <a:endParaRPr lang="en-US" sz="1500" b="1">
              <a:solidFill>
                <a:srgbClr val="000090"/>
              </a:solidFill>
            </a:endParaRPr>
          </a:p>
          <a:p>
            <a:pPr algn="ctr"/>
            <a:r>
              <a:rPr lang="en-US" sz="1300" b="1"/>
              <a:t>Mentor Meeting – March 18, 2024</a:t>
            </a:r>
            <a:endParaRPr lang="en-US" sz="1300" b="1">
              <a:ea typeface="Calibri"/>
              <a:cs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0651BF-5BA9-D5CA-9F0A-215CB65D7A44}"/>
              </a:ext>
            </a:extLst>
          </p:cNvPr>
          <p:cNvSpPr txBox="1"/>
          <p:nvPr/>
        </p:nvSpPr>
        <p:spPr>
          <a:xfrm>
            <a:off x="1639509" y="4682099"/>
            <a:ext cx="64164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>
                <a:solidFill>
                  <a:srgbClr val="FF0000"/>
                </a:solidFill>
              </a:rPr>
              <a:t>A  National  Science  Foundation-facilitated</a:t>
            </a:r>
          </a:p>
          <a:p>
            <a:pPr algn="ctr"/>
            <a:r>
              <a:rPr lang="en-US" sz="1000" b="1">
                <a:solidFill>
                  <a:srgbClr val="FF0000"/>
                </a:solidFill>
              </a:rPr>
              <a:t>academic – industry – government  consortia</a:t>
            </a:r>
          </a:p>
          <a:p>
            <a:pPr algn="ctr"/>
            <a:r>
              <a:rPr lang="en-US" sz="1000" b="1">
                <a:solidFill>
                  <a:srgbClr val="FF0000"/>
                </a:solidFill>
              </a:rPr>
              <a:t>to  advance  precompetitive  knowledge  in  biomanufacturing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89A3DB-2518-ADDE-1881-5D71FD07F2E0}"/>
              </a:ext>
            </a:extLst>
          </p:cNvPr>
          <p:cNvSpPr txBox="1"/>
          <p:nvPr/>
        </p:nvSpPr>
        <p:spPr>
          <a:xfrm>
            <a:off x="7046444" y="523609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err="1"/>
              <a:t>www.ambic.org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278569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AC5139-FE1D-D98E-14B1-8693DDA6D7ED}"/>
              </a:ext>
            </a:extLst>
          </p:cNvPr>
          <p:cNvSpPr txBox="1"/>
          <p:nvPr/>
        </p:nvSpPr>
        <p:spPr>
          <a:xfrm>
            <a:off x="2350094" y="-1197"/>
            <a:ext cx="542408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altLang="zh-CN" sz="2800" b="1">
                <a:solidFill>
                  <a:srgbClr val="000090"/>
                </a:solidFill>
                <a:latin typeface="Arial"/>
                <a:ea typeface="等线"/>
                <a:cs typeface="Arial"/>
              </a:rPr>
              <a:t>Future Promoter Variants</a:t>
            </a:r>
            <a:endParaRPr lang="en-US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FE8CA236-D2DA-6AD5-9C2D-EFA6AA292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252" y="519525"/>
            <a:ext cx="7844674" cy="42484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2987F4-F5E3-C58B-7F07-21C159D34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9468" y="2858104"/>
            <a:ext cx="2202308" cy="83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852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AC5139-FE1D-D98E-14B1-8693DDA6D7ED}"/>
              </a:ext>
            </a:extLst>
          </p:cNvPr>
          <p:cNvSpPr txBox="1"/>
          <p:nvPr/>
        </p:nvSpPr>
        <p:spPr>
          <a:xfrm>
            <a:off x="2350094" y="-1197"/>
            <a:ext cx="542408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altLang="zh-CN" sz="2800" b="1">
                <a:solidFill>
                  <a:srgbClr val="000090"/>
                </a:solidFill>
                <a:latin typeface="Arial"/>
                <a:ea typeface="等线"/>
                <a:cs typeface="Arial"/>
              </a:rPr>
              <a:t>Future Promoter Variants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BDE650-0F89-B90D-2A55-EFB7DC9A68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71" b="-134"/>
          <a:stretch/>
        </p:blipFill>
        <p:spPr>
          <a:xfrm>
            <a:off x="4776849" y="996143"/>
            <a:ext cx="4336369" cy="3824449"/>
          </a:xfrm>
          <a:prstGeom prst="rect">
            <a:avLst/>
          </a:prstGeom>
        </p:spPr>
      </p:pic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99C6716D-3A03-8BA2-4698-E73CC753C8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43" t="19368" r="2172" b="13636"/>
          <a:stretch/>
        </p:blipFill>
        <p:spPr>
          <a:xfrm>
            <a:off x="745916" y="1127422"/>
            <a:ext cx="4431380" cy="34587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3A7180-5508-3402-00E9-AD58BCCBE595}"/>
              </a:ext>
            </a:extLst>
          </p:cNvPr>
          <p:cNvSpPr txBox="1"/>
          <p:nvPr/>
        </p:nvSpPr>
        <p:spPr>
          <a:xfrm>
            <a:off x="871087" y="5409431"/>
            <a:ext cx="8027469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latin typeface="Arial"/>
                <a:cs typeface="Arial"/>
              </a:rPr>
              <a:t>Agha-Mohammadi, Siamak et. al. </a:t>
            </a:r>
            <a:r>
              <a:rPr lang="en-US" sz="1000" i="1">
                <a:latin typeface="Arial"/>
                <a:cs typeface="Arial"/>
              </a:rPr>
              <a:t>The Journal of Gene Medicine</a:t>
            </a:r>
            <a:r>
              <a:rPr lang="en-US" sz="1000">
                <a:latin typeface="Arial"/>
                <a:cs typeface="Arial"/>
              </a:rPr>
              <a:t> 6, no. 7 (July 2004): 817–28. </a:t>
            </a:r>
            <a:r>
              <a:rPr lang="en-US" sz="1000">
                <a:latin typeface="Arial"/>
                <a:cs typeface="Arial"/>
                <a:hlinkClick r:id="rId4"/>
              </a:rPr>
              <a:t>https://doi.org/10.1002/jgm.566</a:t>
            </a:r>
            <a:r>
              <a:rPr lang="en-US" sz="1000">
                <a:latin typeface="Arial"/>
                <a:cs typeface="Arial"/>
              </a:rPr>
              <a:t> </a:t>
            </a:r>
            <a:endParaRPr lang="en-US" sz="100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7ABCA9-C541-58C8-6FE1-B6F919DCD31C}"/>
              </a:ext>
            </a:extLst>
          </p:cNvPr>
          <p:cNvSpPr txBox="1"/>
          <p:nvPr/>
        </p:nvSpPr>
        <p:spPr>
          <a:xfrm>
            <a:off x="4499767" y="2197096"/>
            <a:ext cx="2743199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900">
                <a:latin typeface="Arial"/>
                <a:ea typeface="Calibri"/>
                <a:cs typeface="Calibri"/>
              </a:rPr>
              <a:t>(short)</a:t>
            </a:r>
          </a:p>
        </p:txBody>
      </p:sp>
    </p:spTree>
    <p:extLst>
      <p:ext uri="{BB962C8B-B14F-4D97-AF65-F5344CB8AC3E}">
        <p14:creationId xmlns:p14="http://schemas.microsoft.com/office/powerpoint/2010/main" val="152708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AC5139-FE1D-D98E-14B1-8693DDA6D7ED}"/>
              </a:ext>
            </a:extLst>
          </p:cNvPr>
          <p:cNvSpPr txBox="1"/>
          <p:nvPr/>
        </p:nvSpPr>
        <p:spPr>
          <a:xfrm>
            <a:off x="1928376" y="-1197"/>
            <a:ext cx="6243189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altLang="zh-CN" sz="2800" b="1">
                <a:solidFill>
                  <a:srgbClr val="000090"/>
                </a:solidFill>
                <a:latin typeface="Arial"/>
                <a:ea typeface="等线"/>
                <a:cs typeface="Arial"/>
              </a:rPr>
              <a:t>Tet-on Promoter Characterization</a:t>
            </a:r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6124C22-E3CB-CEAF-D09C-691193D797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180777"/>
              </p:ext>
            </p:extLst>
          </p:nvPr>
        </p:nvGraphicFramePr>
        <p:xfrm>
          <a:off x="847802" y="3122656"/>
          <a:ext cx="2728578" cy="2472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9526">
                  <a:extLst>
                    <a:ext uri="{9D8B030D-6E8A-4147-A177-3AD203B41FA5}">
                      <a16:colId xmlns:a16="http://schemas.microsoft.com/office/drawing/2014/main" val="2641986356"/>
                    </a:ext>
                  </a:extLst>
                </a:gridCol>
                <a:gridCol w="909526">
                  <a:extLst>
                    <a:ext uri="{9D8B030D-6E8A-4147-A177-3AD203B41FA5}">
                      <a16:colId xmlns:a16="http://schemas.microsoft.com/office/drawing/2014/main" val="3388049689"/>
                    </a:ext>
                  </a:extLst>
                </a:gridCol>
                <a:gridCol w="909526">
                  <a:extLst>
                    <a:ext uri="{9D8B030D-6E8A-4147-A177-3AD203B41FA5}">
                      <a16:colId xmlns:a16="http://schemas.microsoft.com/office/drawing/2014/main" val="3753224545"/>
                    </a:ext>
                  </a:extLst>
                </a:gridCol>
              </a:tblGrid>
              <a:tr h="274745">
                <a:tc>
                  <a:txBody>
                    <a:bodyPr/>
                    <a:lstStyle/>
                    <a:p>
                      <a:r>
                        <a:rPr lang="en-US" sz="1200"/>
                        <a:t>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Mean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Group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736837"/>
                  </a:ext>
                </a:extLst>
              </a:tr>
              <a:tr h="274745">
                <a:tc>
                  <a:txBody>
                    <a:bodyPr/>
                    <a:lstStyle/>
                    <a:p>
                      <a:r>
                        <a:rPr lang="en-US" sz="1200"/>
                        <a:t>Tet3 short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4885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03602"/>
                  </a:ext>
                </a:extLst>
              </a:tr>
              <a:tr h="274745">
                <a:tc>
                  <a:txBody>
                    <a:bodyPr/>
                    <a:lstStyle/>
                    <a:p>
                      <a:r>
                        <a:rPr lang="en-US" sz="1200"/>
                        <a:t>Tet5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4718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737238"/>
                  </a:ext>
                </a:extLst>
              </a:tr>
              <a:tr h="274745">
                <a:tc>
                  <a:txBody>
                    <a:bodyPr/>
                    <a:lstStyle/>
                    <a:p>
                      <a:r>
                        <a:rPr lang="en-US" sz="1200"/>
                        <a:t>Tet7 (tre3g)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3711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A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450205"/>
                  </a:ext>
                </a:extLst>
              </a:tr>
              <a:tr h="274745">
                <a:tc>
                  <a:txBody>
                    <a:bodyPr/>
                    <a:lstStyle/>
                    <a:p>
                      <a:r>
                        <a:rPr lang="en-US" sz="1200"/>
                        <a:t>Tet9 short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3611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A 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795056"/>
                  </a:ext>
                </a:extLst>
              </a:tr>
              <a:tr h="274745">
                <a:tc>
                  <a:txBody>
                    <a:bodyPr/>
                    <a:lstStyle/>
                    <a:p>
                      <a:r>
                        <a:rPr lang="en-US" sz="1200"/>
                        <a:t>Tet7 short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2784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   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48263"/>
                  </a:ext>
                </a:extLst>
              </a:tr>
              <a:tr h="274745">
                <a:tc>
                  <a:txBody>
                    <a:bodyPr/>
                    <a:lstStyle/>
                    <a:p>
                      <a:r>
                        <a:rPr lang="en-US" sz="1200"/>
                        <a:t>Tet3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2684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    B</a:t>
                      </a: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704833"/>
                  </a:ext>
                </a:extLst>
              </a:tr>
              <a:tr h="274745">
                <a:tc>
                  <a:txBody>
                    <a:bodyPr/>
                    <a:lstStyle/>
                    <a:p>
                      <a:r>
                        <a:rPr lang="en-US" sz="1200"/>
                        <a:t>Tet5 short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2404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    B</a:t>
                      </a: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8303003"/>
                  </a:ext>
                </a:extLst>
              </a:tr>
              <a:tr h="27474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/>
                        <a:t>Tet9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/>
                        <a:t>1824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    B </a:t>
                      </a: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7124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670FBCD-C56C-BEF7-CD5F-F696FAC03AAB}"/>
              </a:ext>
            </a:extLst>
          </p:cNvPr>
          <p:cNvSpPr txBox="1"/>
          <p:nvPr/>
        </p:nvSpPr>
        <p:spPr>
          <a:xfrm>
            <a:off x="3575480" y="4666095"/>
            <a:ext cx="1425328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>
                <a:ea typeface="Calibri"/>
                <a:cs typeface="Calibri"/>
              </a:rPr>
              <a:t>Groups that do not share a letter are significant</a:t>
            </a:r>
          </a:p>
        </p:txBody>
      </p:sp>
      <p:pic>
        <p:nvPicPr>
          <p:cNvPr id="11" name="Picture 10" descr="A graph with blue bars&#10;&#10;Description automatically generated">
            <a:extLst>
              <a:ext uri="{FF2B5EF4-FFF2-40B4-BE49-F238E27FC236}">
                <a16:creationId xmlns:a16="http://schemas.microsoft.com/office/drawing/2014/main" id="{A1C9D5AB-7C54-F5A0-2D40-4CE8195274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4" t="1727" r="1613" b="1382"/>
          <a:stretch/>
        </p:blipFill>
        <p:spPr>
          <a:xfrm>
            <a:off x="4803238" y="3146477"/>
            <a:ext cx="4079102" cy="245461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DF2E9B2-C786-4E0F-91AD-BDEDE0684B2B}"/>
              </a:ext>
            </a:extLst>
          </p:cNvPr>
          <p:cNvSpPr txBox="1"/>
          <p:nvPr/>
        </p:nvSpPr>
        <p:spPr>
          <a:xfrm>
            <a:off x="3543053" y="3121376"/>
            <a:ext cx="120230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ea typeface="Calibri"/>
                <a:cs typeface="Calibri"/>
              </a:rPr>
              <a:t>Short = 3 helical turns separating operators</a:t>
            </a:r>
          </a:p>
          <a:p>
            <a:endParaRPr lang="en-US" sz="1200">
              <a:ea typeface="Calibri"/>
              <a:cs typeface="Calibri"/>
            </a:endParaRPr>
          </a:p>
          <a:p>
            <a:r>
              <a:rPr lang="en-US" sz="1200">
                <a:ea typeface="Calibri"/>
                <a:cs typeface="Calibri"/>
              </a:rPr>
              <a:t>Otherwise, 3.5 helical turns</a:t>
            </a:r>
          </a:p>
        </p:txBody>
      </p:sp>
      <p:pic>
        <p:nvPicPr>
          <p:cNvPr id="3" name="Picture 2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AF4A4085-69AB-ADF2-1EB4-0688480A4A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45" r="1322" b="1131"/>
          <a:stretch/>
        </p:blipFill>
        <p:spPr>
          <a:xfrm>
            <a:off x="852865" y="496649"/>
            <a:ext cx="3669192" cy="2501929"/>
          </a:xfrm>
          <a:prstGeom prst="rect">
            <a:avLst/>
          </a:prstGeom>
        </p:spPr>
      </p:pic>
      <p:pic>
        <p:nvPicPr>
          <p:cNvPr id="2" name="Picture 1" descr="A graph of blue bars with white text&#10;&#10;Description automatically generated">
            <a:extLst>
              <a:ext uri="{FF2B5EF4-FFF2-40B4-BE49-F238E27FC236}">
                <a16:creationId xmlns:a16="http://schemas.microsoft.com/office/drawing/2014/main" id="{809739F0-363D-FCF0-5CB1-89DD490168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" r="-123" b="1887"/>
          <a:stretch/>
        </p:blipFill>
        <p:spPr>
          <a:xfrm>
            <a:off x="4996445" y="612635"/>
            <a:ext cx="3670546" cy="234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61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AC5139-FE1D-D98E-14B1-8693DDA6D7ED}"/>
              </a:ext>
            </a:extLst>
          </p:cNvPr>
          <p:cNvSpPr txBox="1"/>
          <p:nvPr/>
        </p:nvSpPr>
        <p:spPr>
          <a:xfrm>
            <a:off x="2350094" y="-1197"/>
            <a:ext cx="542408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altLang="zh-CN" sz="2800" b="1">
                <a:solidFill>
                  <a:srgbClr val="000090"/>
                </a:solidFill>
                <a:latin typeface="Arial"/>
                <a:ea typeface="等线"/>
                <a:cs typeface="Arial"/>
              </a:rPr>
              <a:t>Future Promoter Variants</a:t>
            </a:r>
            <a:endParaRPr lang="en-US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5330C182-84E4-2D7C-A9CC-BD3D5EF5C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878" y="684673"/>
            <a:ext cx="6683751" cy="46834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3E2324-8A34-2261-8E56-43206D14A49B}"/>
              </a:ext>
            </a:extLst>
          </p:cNvPr>
          <p:cNvSpPr txBox="1"/>
          <p:nvPr/>
        </p:nvSpPr>
        <p:spPr>
          <a:xfrm>
            <a:off x="866499" y="5253850"/>
            <a:ext cx="548028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/>
              <a:t>Nguyen, Tam N.T. et. al. </a:t>
            </a:r>
            <a:r>
              <a:rPr lang="en-US" sz="1200" i="1"/>
              <a:t>Molecular Therapy - Methods &amp; Clinical Development</a:t>
            </a:r>
            <a:r>
              <a:rPr lang="en-US" sz="1200"/>
              <a:t> 21 (June 2021): 642–55. </a:t>
            </a:r>
            <a:r>
              <a:rPr lang="en-US" sz="1200">
                <a:hlinkClick r:id="rId3"/>
              </a:rPr>
              <a:t>https://doi.org/10.1016/j.omtm.2021.04.006</a:t>
            </a:r>
            <a:r>
              <a:rPr lang="en-US" sz="12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6311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7547F-243B-39C5-6E2B-1D10C498E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8807" y="1711140"/>
            <a:ext cx="4206386" cy="1446729"/>
          </a:xfrm>
        </p:spPr>
        <p:txBody>
          <a:bodyPr>
            <a:normAutofit/>
          </a:bodyPr>
          <a:lstStyle/>
          <a:p>
            <a:pPr algn="ctr"/>
            <a:r>
              <a:rPr lang="en-US" sz="4800"/>
              <a:t>UML Progress</a:t>
            </a:r>
          </a:p>
        </p:txBody>
      </p:sp>
    </p:spTree>
    <p:extLst>
      <p:ext uri="{BB962C8B-B14F-4D97-AF65-F5344CB8AC3E}">
        <p14:creationId xmlns:p14="http://schemas.microsoft.com/office/powerpoint/2010/main" val="1668422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diagram of a process&#10;&#10;Description automatically generated">
            <a:extLst>
              <a:ext uri="{FF2B5EF4-FFF2-40B4-BE49-F238E27FC236}">
                <a16:creationId xmlns:a16="http://schemas.microsoft.com/office/drawing/2014/main" id="{40D29554-7F08-835F-2EBF-9A9FF03E9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10" y="955911"/>
            <a:ext cx="5530375" cy="40768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C669D9-7B39-7732-1742-E20528769A13}"/>
              </a:ext>
            </a:extLst>
          </p:cNvPr>
          <p:cNvSpPr txBox="1">
            <a:spLocks/>
          </p:cNvSpPr>
          <p:nvPr/>
        </p:nvSpPr>
        <p:spPr>
          <a:xfrm>
            <a:off x="2237815" y="1468623"/>
            <a:ext cx="5187297" cy="726549"/>
          </a:xfrm>
          <a:prstGeom prst="rect">
            <a:avLst/>
          </a:prstGeom>
        </p:spPr>
        <p:txBody>
          <a:bodyPr vert="horz" lIns="50119" tIns="25059" rIns="50119" bIns="25059" rtlCol="0" anchor="ctr">
            <a:normAutofit/>
          </a:bodyPr>
          <a:lstStyle>
            <a:lvl1pPr algn="l" defTabSz="9121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all" baseline="0">
                <a:solidFill>
                  <a:srgbClr val="0068B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en-US" sz="1535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B6A8B5-48D3-05AA-6511-69C52110F60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187214" y="5019193"/>
            <a:ext cx="1856252" cy="274523"/>
          </a:xfrm>
        </p:spPr>
        <p:txBody>
          <a:bodyPr/>
          <a:lstStyle/>
          <a:p>
            <a:fld id="{0FA920F7-7227-4D6E-B7C6-AC05743CC8F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3C44718-7444-F47B-69CF-E3D132340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702" y="170869"/>
            <a:ext cx="7012715" cy="726549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2400" b="1" cap="none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Site-specific Integration Strategy for Inducible Baseline Development –293T cells</a:t>
            </a:r>
            <a:endParaRPr lang="en-US" sz="2400" b="1" cap="none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67B398-4F0A-85AF-E1C8-E0F522290D86}"/>
              </a:ext>
            </a:extLst>
          </p:cNvPr>
          <p:cNvSpPr txBox="1"/>
          <p:nvPr/>
        </p:nvSpPr>
        <p:spPr>
          <a:xfrm>
            <a:off x="4014328" y="1196873"/>
            <a:ext cx="1627638" cy="10645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053" b="1">
                <a:solidFill>
                  <a:schemeClr val="bg1"/>
                </a:solidFill>
              </a:rPr>
              <a:t>Stable cell pool</a:t>
            </a:r>
          </a:p>
          <a:p>
            <a:pPr marL="125304" indent="-125304">
              <a:buFont typeface="Wingdings" pitchFamily="2" charset="2"/>
              <a:buChar char="ü"/>
            </a:pPr>
            <a:r>
              <a:rPr lang="en-US" sz="1053">
                <a:solidFill>
                  <a:schemeClr val="bg1"/>
                </a:solidFill>
              </a:rPr>
              <a:t>5’ 3’ Junction PCR</a:t>
            </a:r>
          </a:p>
          <a:p>
            <a:pPr marL="125304" indent="-125304">
              <a:buFont typeface="Wingdings" pitchFamily="2" charset="2"/>
              <a:buChar char="ü"/>
            </a:pPr>
            <a:r>
              <a:rPr lang="en-US" sz="1053">
                <a:solidFill>
                  <a:schemeClr val="bg1"/>
                </a:solidFill>
              </a:rPr>
              <a:t>Genome copy number </a:t>
            </a:r>
          </a:p>
          <a:p>
            <a:pPr marL="125304" indent="-125304">
              <a:buFont typeface="Wingdings" pitchFamily="2" charset="2"/>
              <a:buChar char="ü"/>
            </a:pPr>
            <a:r>
              <a:rPr lang="en-US" sz="1053">
                <a:solidFill>
                  <a:schemeClr val="bg1"/>
                </a:solidFill>
              </a:rPr>
              <a:t>Transient  other two plasmids for </a:t>
            </a:r>
            <a:r>
              <a:rPr lang="en-US" sz="1053" err="1">
                <a:solidFill>
                  <a:schemeClr val="bg1"/>
                </a:solidFill>
              </a:rPr>
              <a:t>rAAV</a:t>
            </a:r>
            <a:r>
              <a:rPr lang="en-US" sz="1053">
                <a:solidFill>
                  <a:schemeClr val="bg1"/>
                </a:solidFill>
              </a:rPr>
              <a:t> production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1F042B1A-3569-1004-F949-70A345A95C93}"/>
              </a:ext>
            </a:extLst>
          </p:cNvPr>
          <p:cNvSpPr/>
          <p:nvPr/>
        </p:nvSpPr>
        <p:spPr>
          <a:xfrm>
            <a:off x="3596417" y="1689782"/>
            <a:ext cx="227998" cy="177979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87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D2EFD6-63CB-4379-5872-C4BE9583741F}"/>
              </a:ext>
            </a:extLst>
          </p:cNvPr>
          <p:cNvSpPr txBox="1"/>
          <p:nvPr/>
        </p:nvSpPr>
        <p:spPr>
          <a:xfrm>
            <a:off x="4957624" y="2509946"/>
            <a:ext cx="1427733" cy="1064522"/>
          </a:xfrm>
          <a:prstGeom prst="rect">
            <a:avLst/>
          </a:prstGeom>
          <a:solidFill>
            <a:srgbClr val="62C598"/>
          </a:solidFill>
          <a:ln>
            <a:solidFill>
              <a:srgbClr val="62C59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53" b="1">
                <a:solidFill>
                  <a:schemeClr val="bg1"/>
                </a:solidFill>
              </a:rPr>
              <a:t>Stable cell pool</a:t>
            </a:r>
          </a:p>
          <a:p>
            <a:pPr marL="125304" indent="-125304">
              <a:buFont typeface="Wingdings" pitchFamily="2" charset="2"/>
              <a:buChar char="ü"/>
            </a:pPr>
            <a:r>
              <a:rPr lang="en-US" sz="1053">
                <a:solidFill>
                  <a:schemeClr val="bg1"/>
                </a:solidFill>
              </a:rPr>
              <a:t>5’ 3’ Junction PCR</a:t>
            </a:r>
          </a:p>
          <a:p>
            <a:pPr marL="125304" indent="-125304">
              <a:buFont typeface="Wingdings" pitchFamily="2" charset="2"/>
              <a:buChar char="ü"/>
            </a:pPr>
            <a:r>
              <a:rPr lang="en-US" sz="1053">
                <a:solidFill>
                  <a:schemeClr val="bg1"/>
                </a:solidFill>
              </a:rPr>
              <a:t>Genome copy</a:t>
            </a:r>
          </a:p>
          <a:p>
            <a:pPr marL="125304" indent="-125304">
              <a:buFont typeface="Wingdings" pitchFamily="2" charset="2"/>
              <a:buChar char="ü"/>
            </a:pPr>
            <a:r>
              <a:rPr lang="en-US" sz="1053">
                <a:solidFill>
                  <a:schemeClr val="bg1"/>
                </a:solidFill>
              </a:rPr>
              <a:t>Transient  one plasmid for </a:t>
            </a:r>
            <a:r>
              <a:rPr lang="en-US" sz="1053" err="1">
                <a:solidFill>
                  <a:schemeClr val="bg1"/>
                </a:solidFill>
              </a:rPr>
              <a:t>rAAV</a:t>
            </a:r>
            <a:r>
              <a:rPr lang="en-US" sz="1053">
                <a:solidFill>
                  <a:schemeClr val="bg1"/>
                </a:solidFill>
              </a:rPr>
              <a:t> production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232BB9-BD7C-D4DF-83AF-CD0BDB844E03}"/>
              </a:ext>
            </a:extLst>
          </p:cNvPr>
          <p:cNvSpPr txBox="1"/>
          <p:nvPr/>
        </p:nvSpPr>
        <p:spPr>
          <a:xfrm>
            <a:off x="5888085" y="3890899"/>
            <a:ext cx="1347248" cy="740459"/>
          </a:xfrm>
          <a:prstGeom prst="rect">
            <a:avLst/>
          </a:prstGeom>
          <a:solidFill>
            <a:schemeClr val="accent6"/>
          </a:solidFill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53" b="1">
                <a:solidFill>
                  <a:schemeClr val="bg1"/>
                </a:solidFill>
              </a:rPr>
              <a:t>Stable cell pool</a:t>
            </a:r>
          </a:p>
          <a:p>
            <a:pPr marL="154696" indent="-154696">
              <a:buFont typeface="Wingdings" pitchFamily="2" charset="2"/>
              <a:buChar char="ü"/>
            </a:pPr>
            <a:r>
              <a:rPr lang="en-US" sz="1053">
                <a:solidFill>
                  <a:schemeClr val="bg1"/>
                </a:solidFill>
              </a:rPr>
              <a:t>5’ 3’ Junction PCR</a:t>
            </a:r>
          </a:p>
          <a:p>
            <a:pPr marL="154696" indent="-154696">
              <a:buFont typeface="Wingdings" pitchFamily="2" charset="2"/>
              <a:buChar char="ü"/>
            </a:pPr>
            <a:r>
              <a:rPr lang="en-US" sz="1053" b="1">
                <a:solidFill>
                  <a:schemeClr val="bg1"/>
                </a:solidFill>
              </a:rPr>
              <a:t>Genome copy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3" b="1" err="1">
                <a:solidFill>
                  <a:schemeClr val="bg1"/>
                </a:solidFill>
              </a:rPr>
              <a:t>rAAV</a:t>
            </a:r>
            <a:r>
              <a:rPr lang="en-US" sz="1053" b="1">
                <a:solidFill>
                  <a:schemeClr val="bg1"/>
                </a:solidFill>
              </a:rPr>
              <a:t> </a:t>
            </a:r>
            <a:r>
              <a:rPr lang="en-US" sz="1053" b="1" err="1">
                <a:solidFill>
                  <a:schemeClr val="bg1"/>
                </a:solidFill>
              </a:rPr>
              <a:t>produciton</a:t>
            </a:r>
            <a:endParaRPr lang="en-US" sz="1053" b="1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54E67C-7036-A7FE-F6E8-C8D020E6E020}"/>
              </a:ext>
            </a:extLst>
          </p:cNvPr>
          <p:cNvSpPr txBox="1"/>
          <p:nvPr/>
        </p:nvSpPr>
        <p:spPr>
          <a:xfrm>
            <a:off x="7668103" y="3893630"/>
            <a:ext cx="1403521" cy="740459"/>
          </a:xfrm>
          <a:prstGeom prst="rect">
            <a:avLst/>
          </a:prstGeom>
          <a:solidFill>
            <a:schemeClr val="accent6"/>
          </a:solidFill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53" b="1">
                <a:solidFill>
                  <a:schemeClr val="bg1"/>
                </a:solidFill>
              </a:rPr>
              <a:t>Single clone knock in efficiency </a:t>
            </a:r>
            <a:r>
              <a:rPr lang="en-US" altLang="zh-CN" sz="1053" b="1">
                <a:solidFill>
                  <a:schemeClr val="bg1"/>
                </a:solidFill>
              </a:rPr>
              <a:t>(17%)</a:t>
            </a:r>
            <a:endParaRPr lang="en-US" sz="1053" b="1">
              <a:solidFill>
                <a:schemeClr val="bg1"/>
              </a:solidFill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sz="1053">
                <a:solidFill>
                  <a:schemeClr val="bg1"/>
                </a:solidFill>
              </a:rPr>
              <a:t>5’ 3’ Junction PCR</a:t>
            </a:r>
          </a:p>
          <a:p>
            <a:pPr marL="154696" indent="-154696">
              <a:buFont typeface="Arial" panose="020B0604020202020204" pitchFamily="34" charset="0"/>
              <a:buChar char="•"/>
            </a:pPr>
            <a:r>
              <a:rPr lang="en-US" sz="1053" b="1">
                <a:solidFill>
                  <a:schemeClr val="bg1"/>
                </a:solidFill>
              </a:rPr>
              <a:t>Characterization</a:t>
            </a:r>
            <a:endParaRPr lang="en-US" sz="1053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678C29-C7C3-F65D-0B95-FCF64CA4F93C}"/>
              </a:ext>
            </a:extLst>
          </p:cNvPr>
          <p:cNvSpPr txBox="1"/>
          <p:nvPr/>
        </p:nvSpPr>
        <p:spPr>
          <a:xfrm>
            <a:off x="6989866" y="3396634"/>
            <a:ext cx="1796423" cy="286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1263" b="1"/>
              <a:t>Packaging cell line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9CF83F-18FB-EAE8-088D-D21665C9CF35}"/>
              </a:ext>
            </a:extLst>
          </p:cNvPr>
          <p:cNvSpPr txBox="1"/>
          <p:nvPr/>
        </p:nvSpPr>
        <p:spPr>
          <a:xfrm>
            <a:off x="7602919" y="4677195"/>
            <a:ext cx="1870701" cy="286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System Font Regular"/>
              <a:buChar char="✖️"/>
            </a:pPr>
            <a:r>
              <a:rPr lang="en-US" sz="1263" b="1">
                <a:solidFill>
                  <a:srgbClr val="FF0000"/>
                </a:solidFill>
              </a:rPr>
              <a:t>producer cell line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5F96626-E981-89D0-2C95-181AC038BEBB}"/>
              </a:ext>
            </a:extLst>
          </p:cNvPr>
          <p:cNvSpPr txBox="1"/>
          <p:nvPr/>
        </p:nvSpPr>
        <p:spPr>
          <a:xfrm>
            <a:off x="6406075" y="1485698"/>
            <a:ext cx="1781484" cy="57842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53" b="1">
                <a:solidFill>
                  <a:schemeClr val="bg1"/>
                </a:solidFill>
              </a:rPr>
              <a:t>Single clone knock in efficiency</a:t>
            </a:r>
            <a:r>
              <a:rPr lang="zh-CN" altLang="en-US" sz="1053" b="1">
                <a:solidFill>
                  <a:schemeClr val="bg1"/>
                </a:solidFill>
              </a:rPr>
              <a:t> </a:t>
            </a:r>
            <a:r>
              <a:rPr lang="en-US" altLang="zh-CN" sz="1053" b="1">
                <a:solidFill>
                  <a:schemeClr val="bg1"/>
                </a:solidFill>
              </a:rPr>
              <a:t>(5%)</a:t>
            </a:r>
            <a:endParaRPr lang="en-US" sz="1053" b="1">
              <a:solidFill>
                <a:schemeClr val="bg1"/>
              </a:solidFill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sz="1053">
                <a:solidFill>
                  <a:schemeClr val="bg1"/>
                </a:solidFill>
              </a:rPr>
              <a:t>5’ 3’ Junction PCR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74FD1D4-F5F5-D17B-9942-DFC0255C820B}"/>
              </a:ext>
            </a:extLst>
          </p:cNvPr>
          <p:cNvSpPr txBox="1"/>
          <p:nvPr/>
        </p:nvSpPr>
        <p:spPr>
          <a:xfrm>
            <a:off x="6994479" y="2671928"/>
            <a:ext cx="1347248" cy="740459"/>
          </a:xfrm>
          <a:prstGeom prst="rect">
            <a:avLst/>
          </a:prstGeom>
          <a:solidFill>
            <a:srgbClr val="62C598"/>
          </a:solidFill>
          <a:ln>
            <a:solidFill>
              <a:srgbClr val="62C59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53" b="1">
                <a:solidFill>
                  <a:schemeClr val="bg1"/>
                </a:solidFill>
              </a:rPr>
              <a:t>Single clone knock in efficiency </a:t>
            </a:r>
            <a:r>
              <a:rPr lang="en-US" altLang="zh-CN" sz="1053" b="1">
                <a:solidFill>
                  <a:schemeClr val="bg1"/>
                </a:solidFill>
              </a:rPr>
              <a:t>(5%)</a:t>
            </a:r>
            <a:endParaRPr lang="en-US" sz="1053" b="1">
              <a:solidFill>
                <a:schemeClr val="bg1"/>
              </a:solidFill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sz="1053">
                <a:solidFill>
                  <a:schemeClr val="bg1"/>
                </a:solidFill>
              </a:rPr>
              <a:t>5’ 3’ Junction PCR</a:t>
            </a:r>
          </a:p>
          <a:p>
            <a:pPr marL="154696" indent="-154696">
              <a:buFont typeface="Arial" panose="020B0604020202020204" pitchFamily="34" charset="0"/>
              <a:buChar char="•"/>
            </a:pPr>
            <a:r>
              <a:rPr lang="en-US" sz="1053" b="1">
                <a:solidFill>
                  <a:schemeClr val="bg1"/>
                </a:solidFill>
              </a:rPr>
              <a:t>Characterization</a:t>
            </a:r>
            <a:endParaRPr lang="en-US" sz="1053">
              <a:solidFill>
                <a:schemeClr val="bg1"/>
              </a:solidFill>
            </a:endParaRP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3D84ECD6-A499-F5C9-B8E2-D839DE7D0D4E}"/>
              </a:ext>
            </a:extLst>
          </p:cNvPr>
          <p:cNvSpPr/>
          <p:nvPr/>
        </p:nvSpPr>
        <p:spPr>
          <a:xfrm>
            <a:off x="5891591" y="1690842"/>
            <a:ext cx="227998" cy="177979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87"/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C370343A-15FF-2D14-36F1-4EBE35208408}"/>
              </a:ext>
            </a:extLst>
          </p:cNvPr>
          <p:cNvSpPr/>
          <p:nvPr/>
        </p:nvSpPr>
        <p:spPr>
          <a:xfrm>
            <a:off x="5590941" y="4168891"/>
            <a:ext cx="227998" cy="17797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87"/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7890E3E4-7BEA-C259-5786-5B7B50A88365}"/>
              </a:ext>
            </a:extLst>
          </p:cNvPr>
          <p:cNvSpPr/>
          <p:nvPr/>
        </p:nvSpPr>
        <p:spPr>
          <a:xfrm>
            <a:off x="7317299" y="4174695"/>
            <a:ext cx="227998" cy="17797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87"/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E0B5B061-F3F6-2D82-F012-D04B0AF8CC6F}"/>
              </a:ext>
            </a:extLst>
          </p:cNvPr>
          <p:cNvSpPr/>
          <p:nvPr/>
        </p:nvSpPr>
        <p:spPr>
          <a:xfrm>
            <a:off x="4676061" y="2949367"/>
            <a:ext cx="227998" cy="177979"/>
          </a:xfrm>
          <a:prstGeom prst="rightArrow">
            <a:avLst/>
          </a:prstGeom>
          <a:solidFill>
            <a:srgbClr val="62C598"/>
          </a:solidFill>
          <a:ln>
            <a:solidFill>
              <a:srgbClr val="62C598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87"/>
          </a:p>
        </p:txBody>
      </p:sp>
      <p:sp>
        <p:nvSpPr>
          <p:cNvPr id="28" name="Right Arrow 27">
            <a:extLst>
              <a:ext uri="{FF2B5EF4-FFF2-40B4-BE49-F238E27FC236}">
                <a16:creationId xmlns:a16="http://schemas.microsoft.com/office/drawing/2014/main" id="{811B5F74-1537-D962-4CB1-BBC7F473F690}"/>
              </a:ext>
            </a:extLst>
          </p:cNvPr>
          <p:cNvSpPr/>
          <p:nvPr/>
        </p:nvSpPr>
        <p:spPr>
          <a:xfrm>
            <a:off x="6633177" y="2949367"/>
            <a:ext cx="227998" cy="177979"/>
          </a:xfrm>
          <a:prstGeom prst="rightArrow">
            <a:avLst/>
          </a:prstGeom>
          <a:solidFill>
            <a:srgbClr val="62C598"/>
          </a:solidFill>
          <a:ln>
            <a:solidFill>
              <a:srgbClr val="62C598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87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1074B22-51A5-4195-E191-5C37260A7CDE}"/>
              </a:ext>
            </a:extLst>
          </p:cNvPr>
          <p:cNvSpPr/>
          <p:nvPr/>
        </p:nvSpPr>
        <p:spPr>
          <a:xfrm>
            <a:off x="5818939" y="3668965"/>
            <a:ext cx="1498360" cy="140146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3"/>
          </a:p>
        </p:txBody>
      </p:sp>
    </p:spTree>
    <p:extLst>
      <p:ext uri="{BB962C8B-B14F-4D97-AF65-F5344CB8AC3E}">
        <p14:creationId xmlns:p14="http://schemas.microsoft.com/office/powerpoint/2010/main" val="92610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AF7EAD9-3A80-9A41-8871-02BB2C9E7920}"/>
              </a:ext>
            </a:extLst>
          </p:cNvPr>
          <p:cNvGraphicFramePr>
            <a:graphicFrameLocks noGrp="1"/>
          </p:cNvGraphicFramePr>
          <p:nvPr/>
        </p:nvGraphicFramePr>
        <p:xfrm>
          <a:off x="574099" y="1871045"/>
          <a:ext cx="4778420" cy="21793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32718">
                  <a:extLst>
                    <a:ext uri="{9D8B030D-6E8A-4147-A177-3AD203B41FA5}">
                      <a16:colId xmlns:a16="http://schemas.microsoft.com/office/drawing/2014/main" val="220809167"/>
                    </a:ext>
                  </a:extLst>
                </a:gridCol>
                <a:gridCol w="679984">
                  <a:extLst>
                    <a:ext uri="{9D8B030D-6E8A-4147-A177-3AD203B41FA5}">
                      <a16:colId xmlns:a16="http://schemas.microsoft.com/office/drawing/2014/main" val="2580989208"/>
                    </a:ext>
                  </a:extLst>
                </a:gridCol>
                <a:gridCol w="536276">
                  <a:extLst>
                    <a:ext uri="{9D8B030D-6E8A-4147-A177-3AD203B41FA5}">
                      <a16:colId xmlns:a16="http://schemas.microsoft.com/office/drawing/2014/main" val="1017964689"/>
                    </a:ext>
                  </a:extLst>
                </a:gridCol>
                <a:gridCol w="536276">
                  <a:extLst>
                    <a:ext uri="{9D8B030D-6E8A-4147-A177-3AD203B41FA5}">
                      <a16:colId xmlns:a16="http://schemas.microsoft.com/office/drawing/2014/main" val="3046440567"/>
                    </a:ext>
                  </a:extLst>
                </a:gridCol>
                <a:gridCol w="536276">
                  <a:extLst>
                    <a:ext uri="{9D8B030D-6E8A-4147-A177-3AD203B41FA5}">
                      <a16:colId xmlns:a16="http://schemas.microsoft.com/office/drawing/2014/main" val="1091044023"/>
                    </a:ext>
                  </a:extLst>
                </a:gridCol>
                <a:gridCol w="536276">
                  <a:extLst>
                    <a:ext uri="{9D8B030D-6E8A-4147-A177-3AD203B41FA5}">
                      <a16:colId xmlns:a16="http://schemas.microsoft.com/office/drawing/2014/main" val="2480075119"/>
                    </a:ext>
                  </a:extLst>
                </a:gridCol>
                <a:gridCol w="536276">
                  <a:extLst>
                    <a:ext uri="{9D8B030D-6E8A-4147-A177-3AD203B41FA5}">
                      <a16:colId xmlns:a16="http://schemas.microsoft.com/office/drawing/2014/main" val="3905221497"/>
                    </a:ext>
                  </a:extLst>
                </a:gridCol>
                <a:gridCol w="584338">
                  <a:extLst>
                    <a:ext uri="{9D8B030D-6E8A-4147-A177-3AD203B41FA5}">
                      <a16:colId xmlns:a16="http://schemas.microsoft.com/office/drawing/2014/main" val="267396369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Relative genome copy 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House keeping 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cs typeface="Times New Roman"/>
                        </a:rPr>
                        <a:t>Assembly cassette</a:t>
                      </a:r>
                      <a:endParaRPr lang="en-US" sz="2100">
                        <a:effectLst/>
                        <a:latin typeface="Times New Roman"/>
                        <a:ea typeface="DengXian" panose="02010600030101010101" pitchFamily="2" charset="-122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cs typeface="Times New Roman"/>
                        </a:rPr>
                        <a:t>Replication cassette</a:t>
                      </a:r>
                      <a:endParaRPr lang="en-US" sz="2100">
                        <a:effectLst/>
                        <a:latin typeface="Times New Roman"/>
                        <a:ea typeface="DengXian" panose="02010600030101010101" pitchFamily="2" charset="-122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Transfer cassette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912923946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n=3 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cs typeface="Times New Roman"/>
                        </a:rPr>
                        <a:t>GAPDH</a:t>
                      </a:r>
                      <a:endParaRPr lang="en-US" sz="2100">
                        <a:effectLst/>
                        <a:latin typeface="Times New Roman"/>
                        <a:ea typeface="DengXian" panose="02010600030101010101" pitchFamily="2" charset="-122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cs typeface="Times New Roman"/>
                        </a:rPr>
                        <a:t>Cap 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cs typeface="Times New Roman"/>
                        </a:rPr>
                        <a:t>Rep52</a:t>
                      </a:r>
                      <a:endParaRPr lang="en-US" sz="2100">
                        <a:effectLst/>
                        <a:latin typeface="Times New Roman"/>
                        <a:ea typeface="DengXian" panose="02010600030101010101" pitchFamily="2" charset="-122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cs typeface="Times New Roman"/>
                        </a:rPr>
                        <a:t>Rep68</a:t>
                      </a:r>
                      <a:endParaRPr lang="en-US" sz="2100">
                        <a:effectLst/>
                        <a:latin typeface="Times New Roman"/>
                        <a:ea typeface="DengXian" panose="02010600030101010101" pitchFamily="2" charset="-122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cs typeface="Times New Roman"/>
                        </a:rPr>
                        <a:t>DBP</a:t>
                      </a:r>
                      <a:endParaRPr lang="en-US" sz="2100">
                        <a:effectLst/>
                        <a:latin typeface="Times New Roman"/>
                        <a:ea typeface="DengXian" panose="02010600030101010101" pitchFamily="2" charset="-122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cs typeface="Times New Roman"/>
                        </a:rPr>
                        <a:t>E4orf6</a:t>
                      </a:r>
                      <a:endParaRPr lang="en-US" sz="2100">
                        <a:effectLst/>
                        <a:latin typeface="Times New Roman"/>
                        <a:ea typeface="DengXian" panose="02010600030101010101" pitchFamily="2" charset="-122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cs typeface="Times New Roman"/>
                        </a:rPr>
                        <a:t>GFP</a:t>
                      </a:r>
                      <a:endParaRPr lang="en-US" sz="2100">
                        <a:effectLst/>
                        <a:latin typeface="Times New Roman"/>
                        <a:ea typeface="DengXian" panose="02010600030101010101" pitchFamily="2" charset="-122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06347797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293TAssrtTARepTrans (3rd)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24.47± 0.21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23.4±0.73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cs typeface="Times New Roman"/>
                        </a:rPr>
                        <a:t>25.06±1.11</a:t>
                      </a:r>
                      <a:endParaRPr lang="en-US" sz="2100">
                        <a:effectLst/>
                        <a:latin typeface="Times New Roman"/>
                        <a:ea typeface="DengXian" panose="02010600030101010101" pitchFamily="2" charset="-122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cs typeface="Times New Roman"/>
                        </a:rPr>
                        <a:t>26.17±0.17</a:t>
                      </a:r>
                      <a:endParaRPr lang="en-US" sz="2100">
                        <a:effectLst/>
                        <a:latin typeface="Times New Roman"/>
                        <a:ea typeface="DengXian" panose="02010600030101010101" pitchFamily="2" charset="-122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cs typeface="Times New Roman"/>
                        </a:rPr>
                        <a:t>24.81±0.1</a:t>
                      </a:r>
                      <a:endParaRPr lang="en-US" sz="2100">
                        <a:effectLst/>
                        <a:latin typeface="Times New Roman"/>
                        <a:ea typeface="DengXian" panose="02010600030101010101" pitchFamily="2" charset="-122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cs typeface="Times New Roman"/>
                        </a:rPr>
                        <a:t>25.25±0.1</a:t>
                      </a:r>
                      <a:endParaRPr lang="en-US" sz="2100">
                        <a:effectLst/>
                        <a:latin typeface="Times New Roman"/>
                        <a:ea typeface="DengXian" panose="02010600030101010101" pitchFamily="2" charset="-122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22.92± 0.05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75111884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293TAssrtTARep (2nd)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24.94± 0.35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cs typeface="Times New Roman"/>
                        </a:rPr>
                        <a:t>23.66±0.13</a:t>
                      </a:r>
                      <a:endParaRPr lang="en-US" sz="2100">
                        <a:effectLst/>
                        <a:latin typeface="Times New Roman"/>
                        <a:ea typeface="DengXian" panose="02010600030101010101" pitchFamily="2" charset="-122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cs typeface="Times New Roman"/>
                        </a:rPr>
                        <a:t>22.69±0.17</a:t>
                      </a:r>
                      <a:endParaRPr lang="en-US" sz="2100">
                        <a:effectLst/>
                        <a:latin typeface="Times New Roman"/>
                        <a:ea typeface="DengXian" panose="02010600030101010101" pitchFamily="2" charset="-122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cs typeface="Times New Roman"/>
                        </a:rPr>
                        <a:t>26.08±0.25</a:t>
                      </a:r>
                      <a:endParaRPr lang="en-US" sz="2100">
                        <a:effectLst/>
                        <a:latin typeface="Times New Roman"/>
                        <a:ea typeface="DengXian" panose="02010600030101010101" pitchFamily="2" charset="-122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cs typeface="Times New Roman"/>
                        </a:rPr>
                        <a:t>25.27±0.14</a:t>
                      </a:r>
                      <a:endParaRPr lang="en-US" sz="2100">
                        <a:effectLst/>
                        <a:latin typeface="Times New Roman"/>
                        <a:ea typeface="DengXian" panose="02010600030101010101" pitchFamily="2" charset="-122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cs typeface="Times New Roman"/>
                        </a:rPr>
                        <a:t>25.17±0.18</a:t>
                      </a:r>
                      <a:endParaRPr lang="en-US" sz="2100">
                        <a:effectLst/>
                        <a:latin typeface="Times New Roman"/>
                        <a:ea typeface="DengXian" panose="02010600030101010101" pitchFamily="2" charset="-122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77395456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cs typeface="Times New Roman"/>
                        </a:rPr>
                        <a:t>293TASSrtTA (1st)</a:t>
                      </a:r>
                      <a:endParaRPr lang="en-US" sz="2100">
                        <a:effectLst/>
                        <a:latin typeface="Times New Roman"/>
                        <a:ea typeface="DengXian" panose="02010600030101010101" pitchFamily="2" charset="-122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23.88± 0.11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cs typeface="Times New Roman"/>
                        </a:rPr>
                        <a:t>24.86±0.03</a:t>
                      </a:r>
                      <a:endParaRPr lang="en-US" sz="2100">
                        <a:effectLst/>
                        <a:latin typeface="Times New Roman"/>
                        <a:ea typeface="DengXian" panose="02010600030101010101" pitchFamily="2" charset="-122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cs typeface="Times New Roman"/>
                        </a:rPr>
                        <a:t>23.68±0.04</a:t>
                      </a:r>
                      <a:endParaRPr lang="en-US" sz="2100">
                        <a:effectLst/>
                        <a:latin typeface="Times New Roman"/>
                        <a:ea typeface="DengXian" panose="02010600030101010101" pitchFamily="2" charset="-122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6717651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cs typeface="Times New Roman"/>
                        </a:rPr>
                        <a:t>NC</a:t>
                      </a:r>
                      <a:endParaRPr lang="en-US" sz="2100">
                        <a:effectLst/>
                        <a:latin typeface="Times New Roman"/>
                        <a:ea typeface="DengXian" panose="02010600030101010101" pitchFamily="2" charset="-122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24.04± 0.06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34.92±0.47</a:t>
                      </a:r>
                      <a:endParaRPr lang="en-US" sz="2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35.4±0.43</a:t>
                      </a:r>
                      <a:endParaRPr lang="en-US" sz="2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37.93±2.18</a:t>
                      </a:r>
                      <a:endParaRPr lang="en-US" sz="2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38.0± 1.93</a:t>
                      </a:r>
                      <a:endParaRPr lang="en-US" sz="2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30.1± 0.25</a:t>
                      </a:r>
                      <a:endParaRPr lang="en-US" sz="2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34.83± 0.41</a:t>
                      </a:r>
                      <a:endParaRPr lang="en-US" sz="2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27157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C78742E-3529-557C-0464-F07D6AB71CD8}"/>
              </a:ext>
            </a:extLst>
          </p:cNvPr>
          <p:cNvSpPr txBox="1"/>
          <p:nvPr/>
        </p:nvSpPr>
        <p:spPr>
          <a:xfrm>
            <a:off x="600076" y="1313033"/>
            <a:ext cx="4726465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>
                <a:latin typeface="Times New Roman" panose="02020603050405020304" pitchFamily="18" charset="0"/>
                <a:cs typeface="Times New Roman" panose="02020603050405020304" pitchFamily="18" charset="0"/>
              </a:rPr>
              <a:t>Relative genome copy analysis summary of viral components for stable cell pools after each round of integration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C313F7F-A5E8-75FE-A7A5-78FC4098D6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11116" y="1184822"/>
          <a:ext cx="1971675" cy="2077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2" imgW="2531411" imgH="2669029" progId="Prism9.Document">
                  <p:embed/>
                </p:oleObj>
              </mc:Choice>
              <mc:Fallback>
                <p:oleObj name="Prism 9" r:id="rId2" imgW="2531411" imgH="2669029" progId="Prism9.Document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C313F7F-A5E8-75FE-A7A5-78FC4098D6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811116" y="1184822"/>
                        <a:ext cx="1971675" cy="20779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B4291B1-FD02-69A7-48CD-8D40482F2B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31897" y="3487311"/>
          <a:ext cx="1971675" cy="2078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4" imgW="2528171" imgH="2665789" progId="Prism9.Document">
                  <p:embed/>
                </p:oleObj>
              </mc:Choice>
              <mc:Fallback>
                <p:oleObj name="Prism 9" r:id="rId4" imgW="2528171" imgH="2665789" progId="Prism9.Document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DB4291B1-FD02-69A7-48CD-8D40482F2B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31897" y="3487311"/>
                        <a:ext cx="1971675" cy="20781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453C5327-A771-424F-68F1-428C202F5D40}"/>
              </a:ext>
            </a:extLst>
          </p:cNvPr>
          <p:cNvSpPr/>
          <p:nvPr/>
        </p:nvSpPr>
        <p:spPr>
          <a:xfrm>
            <a:off x="4756632" y="2562882"/>
            <a:ext cx="642838" cy="58923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63843B9-0D7C-71A4-B745-9B4310EA00BE}"/>
              </a:ext>
            </a:extLst>
          </p:cNvPr>
          <p:cNvSpPr/>
          <p:nvPr/>
        </p:nvSpPr>
        <p:spPr>
          <a:xfrm>
            <a:off x="7332518" y="2086218"/>
            <a:ext cx="377537" cy="81059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BDE8FD-5818-934D-F4DD-384E51BC8EA9}"/>
              </a:ext>
            </a:extLst>
          </p:cNvPr>
          <p:cNvSpPr txBox="1"/>
          <p:nvPr/>
        </p:nvSpPr>
        <p:spPr>
          <a:xfrm>
            <a:off x="6288710" y="1000021"/>
            <a:ext cx="1442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Genome titer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CA019D-FC0C-E0C1-0FF2-DAAB4FE4EE14}"/>
              </a:ext>
            </a:extLst>
          </p:cNvPr>
          <p:cNvSpPr txBox="1"/>
          <p:nvPr/>
        </p:nvSpPr>
        <p:spPr>
          <a:xfrm>
            <a:off x="6288710" y="3174229"/>
            <a:ext cx="1256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Capsid titer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82F7CA-6E08-E191-B4D2-A4A516A675E0}"/>
              </a:ext>
            </a:extLst>
          </p:cNvPr>
          <p:cNvSpPr txBox="1"/>
          <p:nvPr/>
        </p:nvSpPr>
        <p:spPr>
          <a:xfrm>
            <a:off x="817588" y="136117"/>
            <a:ext cx="6985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</a:rPr>
              <a:t>The 3</a:t>
            </a:r>
            <a:r>
              <a:rPr lang="en-US" sz="2400" baseline="30000">
                <a:latin typeface="Arial" panose="020B0604020202020204" pitchFamily="34" charset="0"/>
              </a:rPr>
              <a:t>rd</a:t>
            </a:r>
            <a:r>
              <a:rPr lang="en-US" sz="2400">
                <a:latin typeface="Arial" panose="020B0604020202020204" pitchFamily="34" charset="0"/>
              </a:rPr>
              <a:t> integration- stable pool issue</a:t>
            </a:r>
            <a:endParaRPr lang="en-US" sz="2400"/>
          </a:p>
          <a:p>
            <a:pPr algn="ctr"/>
            <a:r>
              <a:rPr lang="en-US" sz="240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3A75BC-E129-ECC7-B519-5F463C5E8A4E}"/>
              </a:ext>
            </a:extLst>
          </p:cNvPr>
          <p:cNvSpPr txBox="1"/>
          <p:nvPr/>
        </p:nvSpPr>
        <p:spPr>
          <a:xfrm>
            <a:off x="817588" y="4401967"/>
            <a:ext cx="36601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GFP genome copy was detected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Capsid titer was detected.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Genome titer was missing.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7443E01-301E-6266-0E33-F8EACFE0EDCC}"/>
              </a:ext>
            </a:extLst>
          </p:cNvPr>
          <p:cNvSpPr/>
          <p:nvPr/>
        </p:nvSpPr>
        <p:spPr>
          <a:xfrm>
            <a:off x="7356567" y="4458337"/>
            <a:ext cx="377537" cy="81059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24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cell culture&#10;&#10;Description automatically generated">
            <a:extLst>
              <a:ext uri="{FF2B5EF4-FFF2-40B4-BE49-F238E27FC236}">
                <a16:creationId xmlns:a16="http://schemas.microsoft.com/office/drawing/2014/main" id="{EAC381F6-49DB-4416-FA66-D188BEDBA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64343"/>
            <a:ext cx="3486935" cy="2493157"/>
          </a:xfrm>
          <a:prstGeom prst="rect">
            <a:avLst/>
          </a:prstGeom>
        </p:spPr>
      </p:pic>
      <p:pic>
        <p:nvPicPr>
          <p:cNvPr id="5" name="Picture 4" descr="A diagram of a cell division&#10;&#10;Description automatically generated">
            <a:extLst>
              <a:ext uri="{FF2B5EF4-FFF2-40B4-BE49-F238E27FC236}">
                <a16:creationId xmlns:a16="http://schemas.microsoft.com/office/drawing/2014/main" id="{EDC9CD0F-9E30-40FC-5F67-2E2EC4945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57500"/>
            <a:ext cx="3486935" cy="21444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A200A6-337D-B930-DC30-5C7B48D1B365}"/>
              </a:ext>
            </a:extLst>
          </p:cNvPr>
          <p:cNvSpPr txBox="1"/>
          <p:nvPr/>
        </p:nvSpPr>
        <p:spPr>
          <a:xfrm>
            <a:off x="3486935" y="197062"/>
            <a:ext cx="5173589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/>
              <a:t>Genome titer missing in the 3</a:t>
            </a:r>
            <a:r>
              <a:rPr lang="en-US" sz="2000" baseline="30000"/>
              <a:t>rd</a:t>
            </a:r>
            <a:r>
              <a:rPr lang="en-US" sz="2000"/>
              <a:t> stable pool, </a:t>
            </a:r>
            <a:r>
              <a:rPr lang="en-US" sz="2000" b="1"/>
              <a:t>Hypothesis: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Low genome copy number compared to transient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low packaging efficiency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54FC89-8280-4E41-C4AF-2735F1921F2B}"/>
              </a:ext>
            </a:extLst>
          </p:cNvPr>
          <p:cNvSpPr txBox="1"/>
          <p:nvPr/>
        </p:nvSpPr>
        <p:spPr>
          <a:xfrm>
            <a:off x="84083" y="5135293"/>
            <a:ext cx="4561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/>
              <a:t>Meier, A. F., </a:t>
            </a:r>
            <a:r>
              <a:rPr lang="en-US" sz="1000" err="1"/>
              <a:t>Fraefel</a:t>
            </a:r>
            <a:r>
              <a:rPr lang="en-US" sz="1000"/>
              <a:t>, C., &amp; </a:t>
            </a:r>
            <a:r>
              <a:rPr lang="en-US" sz="1000" err="1"/>
              <a:t>Seyffert</a:t>
            </a:r>
            <a:r>
              <a:rPr lang="en-US" sz="1000"/>
              <a:t>, M. (2020). The interplay between adeno-associated virus and its helper viruses. </a:t>
            </a:r>
            <a:r>
              <a:rPr lang="en-US" sz="1000" i="1"/>
              <a:t>Viruses</a:t>
            </a:r>
            <a:r>
              <a:rPr lang="en-US" sz="1000"/>
              <a:t>, </a:t>
            </a:r>
            <a:r>
              <a:rPr lang="en-US" sz="1000" i="1"/>
              <a:t>12</a:t>
            </a:r>
            <a:r>
              <a:rPr lang="en-US" sz="1000"/>
              <a:t>(6), 662.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0E16F3-1B8F-4A6C-1495-A98867061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9692" y="1693573"/>
            <a:ext cx="3470663" cy="30930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DA4DB1-619E-ED24-A4EF-2DFD034CEC1D}"/>
              </a:ext>
            </a:extLst>
          </p:cNvPr>
          <p:cNvSpPr txBox="1"/>
          <p:nvPr/>
        </p:nvSpPr>
        <p:spPr>
          <a:xfrm>
            <a:off x="5259453" y="4853865"/>
            <a:ext cx="40511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/>
              <a:t>Lu, M., Lee, Z., Lin, Y. C., </a:t>
            </a:r>
            <a:r>
              <a:rPr lang="en-US" sz="1000" err="1"/>
              <a:t>Irfanullah</a:t>
            </a:r>
            <a:r>
              <a:rPr lang="en-US" sz="1000"/>
              <a:t>, I., Cai, W., &amp; Hu, W. S. (2024). Enhancing the production of recombinant adeno‐ associated virus in synthetic cell lines through systematic characterization. </a:t>
            </a:r>
            <a:r>
              <a:rPr lang="en-US" sz="1000" i="1"/>
              <a:t>Biotechnology and bioengineering</a:t>
            </a:r>
            <a:r>
              <a:rPr lang="en-US" sz="10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7753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ADD49-7C09-666C-26CE-9F4EC5745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974" y="-30062"/>
            <a:ext cx="7622252" cy="110463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/>
              <a:t>Transposon-mediated integration for the transfer(transgene) cassette to increase the Genome copy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E5AA04-0BC5-FCD8-F114-9201CFFAF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731" y="2185034"/>
            <a:ext cx="2416357" cy="23952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9B859B-5088-D8AD-8744-B581D3024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271" y="2288567"/>
            <a:ext cx="2327377" cy="21980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D70331-B71B-9D0E-FAB4-FB95E6C90909}"/>
              </a:ext>
            </a:extLst>
          </p:cNvPr>
          <p:cNvSpPr txBox="1"/>
          <p:nvPr/>
        </p:nvSpPr>
        <p:spPr>
          <a:xfrm>
            <a:off x="1008993" y="4514671"/>
            <a:ext cx="75884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Workflow:</a:t>
            </a:r>
          </a:p>
          <a:p>
            <a:r>
              <a:rPr lang="en-US"/>
              <a:t>Construct the transfer plasmid with transposon ITR sequence </a:t>
            </a:r>
            <a:r>
              <a:rPr lang="en-US">
                <a:sym typeface="Wingdings" pitchFamily="2" charset="2"/>
              </a:rPr>
              <a:t> </a:t>
            </a:r>
            <a:r>
              <a:rPr lang="en-US"/>
              <a:t>transfect Packaging cell line sc4-7 with two transposon plasmids</a:t>
            </a:r>
            <a:r>
              <a:rPr lang="en-US">
                <a:sym typeface="Wingdings" pitchFamily="2" charset="2"/>
              </a:rPr>
              <a:t> antibiotics selection  producer cell pool  addition of Dox to produce </a:t>
            </a:r>
            <a:r>
              <a:rPr lang="en-US" err="1">
                <a:sym typeface="Wingdings" pitchFamily="2" charset="2"/>
              </a:rPr>
              <a:t>rAAV</a:t>
            </a:r>
            <a:r>
              <a:rPr lang="en-US">
                <a:sym typeface="Wingdings" pitchFamily="2" charset="2"/>
              </a:rPr>
              <a:t> </a:t>
            </a:r>
            <a:r>
              <a:rPr lang="en-US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254F10-448A-2325-B43F-799E0CABCD96}"/>
              </a:ext>
            </a:extLst>
          </p:cNvPr>
          <p:cNvSpPr txBox="1"/>
          <p:nvPr/>
        </p:nvSpPr>
        <p:spPr>
          <a:xfrm>
            <a:off x="1507422" y="1104669"/>
            <a:ext cx="64871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Two plasmid transfection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Sleeping beauty transposon: SB100× transposase + SB ITR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PiggyBac transposon: hyperactive piggyBac transposase + PB ITR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DB3ED7-8682-902C-BBA5-1370F8719DA7}"/>
              </a:ext>
            </a:extLst>
          </p:cNvPr>
          <p:cNvSpPr txBox="1"/>
          <p:nvPr/>
        </p:nvSpPr>
        <p:spPr>
          <a:xfrm>
            <a:off x="6705088" y="3882156"/>
            <a:ext cx="2078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e.g. Sleeping beauty</a:t>
            </a:r>
          </a:p>
        </p:txBody>
      </p:sp>
    </p:spTree>
    <p:extLst>
      <p:ext uri="{BB962C8B-B14F-4D97-AF65-F5344CB8AC3E}">
        <p14:creationId xmlns:p14="http://schemas.microsoft.com/office/powerpoint/2010/main" val="930246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diagram of a process&#10;&#10;Description automatically generated">
            <a:extLst>
              <a:ext uri="{FF2B5EF4-FFF2-40B4-BE49-F238E27FC236}">
                <a16:creationId xmlns:a16="http://schemas.microsoft.com/office/drawing/2014/main" id="{40D29554-7F08-835F-2EBF-9A9FF03E9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10" y="955911"/>
            <a:ext cx="5530375" cy="40768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C669D9-7B39-7732-1742-E20528769A13}"/>
              </a:ext>
            </a:extLst>
          </p:cNvPr>
          <p:cNvSpPr txBox="1">
            <a:spLocks/>
          </p:cNvSpPr>
          <p:nvPr/>
        </p:nvSpPr>
        <p:spPr>
          <a:xfrm>
            <a:off x="2237815" y="1468623"/>
            <a:ext cx="5187297" cy="726549"/>
          </a:xfrm>
          <a:prstGeom prst="rect">
            <a:avLst/>
          </a:prstGeom>
        </p:spPr>
        <p:txBody>
          <a:bodyPr vert="horz" lIns="50119" tIns="25059" rIns="50119" bIns="25059" rtlCol="0" anchor="ctr">
            <a:normAutofit/>
          </a:bodyPr>
          <a:lstStyle>
            <a:lvl1pPr algn="l" defTabSz="9121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all" baseline="0">
                <a:solidFill>
                  <a:srgbClr val="0068B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en-US" sz="1535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B6A8B5-48D3-05AA-6511-69C52110F60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187214" y="5019193"/>
            <a:ext cx="1856252" cy="274523"/>
          </a:xfrm>
        </p:spPr>
        <p:txBody>
          <a:bodyPr/>
          <a:lstStyle/>
          <a:p>
            <a:fld id="{0FA920F7-7227-4D6E-B7C6-AC05743CC8F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3C44718-7444-F47B-69CF-E3D132340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702" y="170869"/>
            <a:ext cx="7012715" cy="726549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2400" b="1" cap="none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Site-specific Integration Strategy for Inducible Baseline Development –293T cells</a:t>
            </a:r>
            <a:endParaRPr lang="en-US" sz="2400" b="1" cap="none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67B398-4F0A-85AF-E1C8-E0F522290D86}"/>
              </a:ext>
            </a:extLst>
          </p:cNvPr>
          <p:cNvSpPr txBox="1"/>
          <p:nvPr/>
        </p:nvSpPr>
        <p:spPr>
          <a:xfrm>
            <a:off x="4014328" y="1196873"/>
            <a:ext cx="1627638" cy="10645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053" b="1">
                <a:solidFill>
                  <a:schemeClr val="bg1"/>
                </a:solidFill>
              </a:rPr>
              <a:t>Stable cell pool</a:t>
            </a:r>
          </a:p>
          <a:p>
            <a:pPr marL="125304" indent="-125304">
              <a:buFont typeface="Wingdings" pitchFamily="2" charset="2"/>
              <a:buChar char="ü"/>
            </a:pPr>
            <a:r>
              <a:rPr lang="en-US" sz="1053">
                <a:solidFill>
                  <a:schemeClr val="bg1"/>
                </a:solidFill>
              </a:rPr>
              <a:t>5’ 3’ Junction PCR</a:t>
            </a:r>
          </a:p>
          <a:p>
            <a:pPr marL="125304" indent="-125304">
              <a:buFont typeface="Wingdings" pitchFamily="2" charset="2"/>
              <a:buChar char="ü"/>
            </a:pPr>
            <a:r>
              <a:rPr lang="en-US" sz="1053">
                <a:solidFill>
                  <a:schemeClr val="bg1"/>
                </a:solidFill>
              </a:rPr>
              <a:t>Genome copy number </a:t>
            </a:r>
          </a:p>
          <a:p>
            <a:pPr marL="125304" indent="-125304">
              <a:buFont typeface="Wingdings" pitchFamily="2" charset="2"/>
              <a:buChar char="ü"/>
            </a:pPr>
            <a:r>
              <a:rPr lang="en-US" sz="1053">
                <a:solidFill>
                  <a:schemeClr val="bg1"/>
                </a:solidFill>
              </a:rPr>
              <a:t>Transient  other two plasmids for </a:t>
            </a:r>
            <a:r>
              <a:rPr lang="en-US" sz="1053" err="1">
                <a:solidFill>
                  <a:schemeClr val="bg1"/>
                </a:solidFill>
              </a:rPr>
              <a:t>rAAV</a:t>
            </a:r>
            <a:r>
              <a:rPr lang="en-US" sz="1053">
                <a:solidFill>
                  <a:schemeClr val="bg1"/>
                </a:solidFill>
              </a:rPr>
              <a:t> production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1F042B1A-3569-1004-F949-70A345A95C93}"/>
              </a:ext>
            </a:extLst>
          </p:cNvPr>
          <p:cNvSpPr/>
          <p:nvPr/>
        </p:nvSpPr>
        <p:spPr>
          <a:xfrm>
            <a:off x="3596417" y="1689782"/>
            <a:ext cx="227998" cy="177979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87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D2EFD6-63CB-4379-5872-C4BE9583741F}"/>
              </a:ext>
            </a:extLst>
          </p:cNvPr>
          <p:cNvSpPr txBox="1"/>
          <p:nvPr/>
        </p:nvSpPr>
        <p:spPr>
          <a:xfrm>
            <a:off x="4957624" y="2509946"/>
            <a:ext cx="1427733" cy="1064522"/>
          </a:xfrm>
          <a:prstGeom prst="rect">
            <a:avLst/>
          </a:prstGeom>
          <a:solidFill>
            <a:srgbClr val="62C598"/>
          </a:solidFill>
          <a:ln>
            <a:solidFill>
              <a:srgbClr val="62C59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53" b="1">
                <a:solidFill>
                  <a:schemeClr val="bg1"/>
                </a:solidFill>
              </a:rPr>
              <a:t>Stable cell pool</a:t>
            </a:r>
          </a:p>
          <a:p>
            <a:pPr marL="125304" indent="-125304">
              <a:buFont typeface="Wingdings" pitchFamily="2" charset="2"/>
              <a:buChar char="ü"/>
            </a:pPr>
            <a:r>
              <a:rPr lang="en-US" sz="1053">
                <a:solidFill>
                  <a:schemeClr val="bg1"/>
                </a:solidFill>
              </a:rPr>
              <a:t>5’ 3’ Junction PCR</a:t>
            </a:r>
          </a:p>
          <a:p>
            <a:pPr marL="125304" indent="-125304">
              <a:buFont typeface="Wingdings" pitchFamily="2" charset="2"/>
              <a:buChar char="ü"/>
            </a:pPr>
            <a:r>
              <a:rPr lang="en-US" sz="1053">
                <a:solidFill>
                  <a:schemeClr val="bg1"/>
                </a:solidFill>
              </a:rPr>
              <a:t>Genome copy</a:t>
            </a:r>
          </a:p>
          <a:p>
            <a:pPr marL="125304" indent="-125304">
              <a:buFont typeface="Wingdings" pitchFamily="2" charset="2"/>
              <a:buChar char="ü"/>
            </a:pPr>
            <a:r>
              <a:rPr lang="en-US" sz="1053">
                <a:solidFill>
                  <a:schemeClr val="bg1"/>
                </a:solidFill>
              </a:rPr>
              <a:t>Transient  one plasmid for </a:t>
            </a:r>
            <a:r>
              <a:rPr lang="en-US" sz="1053" err="1">
                <a:solidFill>
                  <a:schemeClr val="bg1"/>
                </a:solidFill>
              </a:rPr>
              <a:t>rAAV</a:t>
            </a:r>
            <a:r>
              <a:rPr lang="en-US" sz="1053">
                <a:solidFill>
                  <a:schemeClr val="bg1"/>
                </a:solidFill>
              </a:rPr>
              <a:t> production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232BB9-BD7C-D4DF-83AF-CD0BDB844E03}"/>
              </a:ext>
            </a:extLst>
          </p:cNvPr>
          <p:cNvSpPr txBox="1"/>
          <p:nvPr/>
        </p:nvSpPr>
        <p:spPr>
          <a:xfrm>
            <a:off x="5888085" y="3890899"/>
            <a:ext cx="1347248" cy="740459"/>
          </a:xfrm>
          <a:prstGeom prst="rect">
            <a:avLst/>
          </a:prstGeom>
          <a:solidFill>
            <a:schemeClr val="accent6"/>
          </a:solidFill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53" b="1">
                <a:solidFill>
                  <a:schemeClr val="bg1"/>
                </a:solidFill>
              </a:rPr>
              <a:t>Stable cell pool</a:t>
            </a:r>
          </a:p>
          <a:p>
            <a:pPr marL="154696" indent="-154696">
              <a:buFont typeface="Wingdings" pitchFamily="2" charset="2"/>
              <a:buChar char="ü"/>
            </a:pPr>
            <a:r>
              <a:rPr lang="en-US" sz="1053">
                <a:solidFill>
                  <a:schemeClr val="bg1"/>
                </a:solidFill>
              </a:rPr>
              <a:t>5’ 3’ Junction PCR</a:t>
            </a:r>
          </a:p>
          <a:p>
            <a:pPr marL="154696" indent="-154696">
              <a:buFont typeface="Wingdings" pitchFamily="2" charset="2"/>
              <a:buChar char="ü"/>
            </a:pPr>
            <a:r>
              <a:rPr lang="en-US" sz="1053" b="1">
                <a:solidFill>
                  <a:schemeClr val="bg1"/>
                </a:solidFill>
              </a:rPr>
              <a:t>Genome copy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3" b="1" err="1">
                <a:solidFill>
                  <a:schemeClr val="bg1"/>
                </a:solidFill>
              </a:rPr>
              <a:t>rAAV</a:t>
            </a:r>
            <a:r>
              <a:rPr lang="en-US" sz="1053" b="1">
                <a:solidFill>
                  <a:schemeClr val="bg1"/>
                </a:solidFill>
              </a:rPr>
              <a:t> </a:t>
            </a:r>
            <a:r>
              <a:rPr lang="en-US" sz="1053" b="1" err="1">
                <a:solidFill>
                  <a:schemeClr val="bg1"/>
                </a:solidFill>
              </a:rPr>
              <a:t>produciton</a:t>
            </a:r>
            <a:endParaRPr lang="en-US" sz="1053" b="1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54E67C-7036-A7FE-F6E8-C8D020E6E020}"/>
              </a:ext>
            </a:extLst>
          </p:cNvPr>
          <p:cNvSpPr txBox="1"/>
          <p:nvPr/>
        </p:nvSpPr>
        <p:spPr>
          <a:xfrm>
            <a:off x="7668103" y="3893630"/>
            <a:ext cx="1403521" cy="740459"/>
          </a:xfrm>
          <a:prstGeom prst="rect">
            <a:avLst/>
          </a:prstGeom>
          <a:solidFill>
            <a:schemeClr val="accent6"/>
          </a:solidFill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53" b="1">
                <a:solidFill>
                  <a:schemeClr val="bg1"/>
                </a:solidFill>
              </a:rPr>
              <a:t>Single clone knock in efficiency </a:t>
            </a:r>
            <a:r>
              <a:rPr lang="en-US" altLang="zh-CN" sz="1053" b="1">
                <a:solidFill>
                  <a:schemeClr val="bg1"/>
                </a:solidFill>
              </a:rPr>
              <a:t>(17%)</a:t>
            </a:r>
            <a:endParaRPr lang="en-US" sz="1053" b="1">
              <a:solidFill>
                <a:schemeClr val="bg1"/>
              </a:solidFill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sz="1053">
                <a:solidFill>
                  <a:schemeClr val="bg1"/>
                </a:solidFill>
              </a:rPr>
              <a:t>5’ 3’ Junction PCR</a:t>
            </a:r>
          </a:p>
          <a:p>
            <a:pPr marL="154696" indent="-154696">
              <a:buFont typeface="Arial" panose="020B0604020202020204" pitchFamily="34" charset="0"/>
              <a:buChar char="•"/>
            </a:pPr>
            <a:r>
              <a:rPr lang="en-US" sz="1053" b="1">
                <a:solidFill>
                  <a:schemeClr val="bg1"/>
                </a:solidFill>
              </a:rPr>
              <a:t>Characterization</a:t>
            </a:r>
            <a:endParaRPr lang="en-US" sz="1053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678C29-C7C3-F65D-0B95-FCF64CA4F93C}"/>
              </a:ext>
            </a:extLst>
          </p:cNvPr>
          <p:cNvSpPr txBox="1"/>
          <p:nvPr/>
        </p:nvSpPr>
        <p:spPr>
          <a:xfrm>
            <a:off x="6989866" y="3396634"/>
            <a:ext cx="1796423" cy="286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1263" b="1"/>
              <a:t>Packaging cell line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9CF83F-18FB-EAE8-088D-D21665C9CF35}"/>
              </a:ext>
            </a:extLst>
          </p:cNvPr>
          <p:cNvSpPr txBox="1"/>
          <p:nvPr/>
        </p:nvSpPr>
        <p:spPr>
          <a:xfrm>
            <a:off x="7602919" y="4677195"/>
            <a:ext cx="1870701" cy="286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System Font Regular"/>
              <a:buChar char="✖️"/>
            </a:pPr>
            <a:r>
              <a:rPr lang="en-US" sz="1263" b="1">
                <a:solidFill>
                  <a:srgbClr val="FF0000"/>
                </a:solidFill>
              </a:rPr>
              <a:t>producer cell line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5F96626-E981-89D0-2C95-181AC038BEBB}"/>
              </a:ext>
            </a:extLst>
          </p:cNvPr>
          <p:cNvSpPr txBox="1"/>
          <p:nvPr/>
        </p:nvSpPr>
        <p:spPr>
          <a:xfrm>
            <a:off x="6406075" y="1485698"/>
            <a:ext cx="1781484" cy="57842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53" b="1">
                <a:solidFill>
                  <a:schemeClr val="bg1"/>
                </a:solidFill>
              </a:rPr>
              <a:t>Single clone knock in efficiency</a:t>
            </a:r>
            <a:r>
              <a:rPr lang="zh-CN" altLang="en-US" sz="1053" b="1">
                <a:solidFill>
                  <a:schemeClr val="bg1"/>
                </a:solidFill>
              </a:rPr>
              <a:t> </a:t>
            </a:r>
            <a:r>
              <a:rPr lang="en-US" altLang="zh-CN" sz="1053" b="1">
                <a:solidFill>
                  <a:schemeClr val="bg1"/>
                </a:solidFill>
              </a:rPr>
              <a:t>(5%)</a:t>
            </a:r>
            <a:endParaRPr lang="en-US" sz="1053" b="1">
              <a:solidFill>
                <a:schemeClr val="bg1"/>
              </a:solidFill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sz="1053">
                <a:solidFill>
                  <a:schemeClr val="bg1"/>
                </a:solidFill>
              </a:rPr>
              <a:t>5’ 3’ Junction PCR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74FD1D4-F5F5-D17B-9942-DFC0255C820B}"/>
              </a:ext>
            </a:extLst>
          </p:cNvPr>
          <p:cNvSpPr txBox="1"/>
          <p:nvPr/>
        </p:nvSpPr>
        <p:spPr>
          <a:xfrm>
            <a:off x="6994479" y="2671928"/>
            <a:ext cx="1347248" cy="740459"/>
          </a:xfrm>
          <a:prstGeom prst="rect">
            <a:avLst/>
          </a:prstGeom>
          <a:solidFill>
            <a:srgbClr val="62C598"/>
          </a:solidFill>
          <a:ln>
            <a:solidFill>
              <a:srgbClr val="62C59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53" b="1">
                <a:solidFill>
                  <a:schemeClr val="bg1"/>
                </a:solidFill>
              </a:rPr>
              <a:t>Single clone knock in efficiency </a:t>
            </a:r>
            <a:r>
              <a:rPr lang="en-US" altLang="zh-CN" sz="1053" b="1">
                <a:solidFill>
                  <a:schemeClr val="bg1"/>
                </a:solidFill>
              </a:rPr>
              <a:t>(5%)</a:t>
            </a:r>
            <a:endParaRPr lang="en-US" sz="1053" b="1">
              <a:solidFill>
                <a:schemeClr val="bg1"/>
              </a:solidFill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sz="1053">
                <a:solidFill>
                  <a:schemeClr val="bg1"/>
                </a:solidFill>
              </a:rPr>
              <a:t>5’ 3’ Junction PCR</a:t>
            </a:r>
          </a:p>
          <a:p>
            <a:pPr marL="154696" indent="-154696">
              <a:buFont typeface="Arial" panose="020B0604020202020204" pitchFamily="34" charset="0"/>
              <a:buChar char="•"/>
            </a:pPr>
            <a:r>
              <a:rPr lang="en-US" sz="1053" b="1">
                <a:solidFill>
                  <a:schemeClr val="bg1"/>
                </a:solidFill>
              </a:rPr>
              <a:t>Characterization</a:t>
            </a:r>
            <a:endParaRPr lang="en-US" sz="1053">
              <a:solidFill>
                <a:schemeClr val="bg1"/>
              </a:solidFill>
            </a:endParaRP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3D84ECD6-A499-F5C9-B8E2-D839DE7D0D4E}"/>
              </a:ext>
            </a:extLst>
          </p:cNvPr>
          <p:cNvSpPr/>
          <p:nvPr/>
        </p:nvSpPr>
        <p:spPr>
          <a:xfrm>
            <a:off x="5891591" y="1690842"/>
            <a:ext cx="227998" cy="177979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87"/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C370343A-15FF-2D14-36F1-4EBE35208408}"/>
              </a:ext>
            </a:extLst>
          </p:cNvPr>
          <p:cNvSpPr/>
          <p:nvPr/>
        </p:nvSpPr>
        <p:spPr>
          <a:xfrm>
            <a:off x="5590941" y="4168891"/>
            <a:ext cx="227998" cy="17797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87"/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7890E3E4-7BEA-C259-5786-5B7B50A88365}"/>
              </a:ext>
            </a:extLst>
          </p:cNvPr>
          <p:cNvSpPr/>
          <p:nvPr/>
        </p:nvSpPr>
        <p:spPr>
          <a:xfrm>
            <a:off x="7317299" y="4174695"/>
            <a:ext cx="227998" cy="17797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87"/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E0B5B061-F3F6-2D82-F012-D04B0AF8CC6F}"/>
              </a:ext>
            </a:extLst>
          </p:cNvPr>
          <p:cNvSpPr/>
          <p:nvPr/>
        </p:nvSpPr>
        <p:spPr>
          <a:xfrm>
            <a:off x="4676061" y="2949367"/>
            <a:ext cx="227998" cy="177979"/>
          </a:xfrm>
          <a:prstGeom prst="rightArrow">
            <a:avLst/>
          </a:prstGeom>
          <a:solidFill>
            <a:srgbClr val="62C598"/>
          </a:solidFill>
          <a:ln>
            <a:solidFill>
              <a:srgbClr val="62C598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87"/>
          </a:p>
        </p:txBody>
      </p:sp>
      <p:sp>
        <p:nvSpPr>
          <p:cNvPr id="28" name="Right Arrow 27">
            <a:extLst>
              <a:ext uri="{FF2B5EF4-FFF2-40B4-BE49-F238E27FC236}">
                <a16:creationId xmlns:a16="http://schemas.microsoft.com/office/drawing/2014/main" id="{811B5F74-1537-D962-4CB1-BBC7F473F690}"/>
              </a:ext>
            </a:extLst>
          </p:cNvPr>
          <p:cNvSpPr/>
          <p:nvPr/>
        </p:nvSpPr>
        <p:spPr>
          <a:xfrm>
            <a:off x="6633177" y="2949367"/>
            <a:ext cx="227998" cy="177979"/>
          </a:xfrm>
          <a:prstGeom prst="rightArrow">
            <a:avLst/>
          </a:prstGeom>
          <a:solidFill>
            <a:srgbClr val="62C598"/>
          </a:solidFill>
          <a:ln>
            <a:solidFill>
              <a:srgbClr val="62C598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87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1074B22-51A5-4195-E191-5C37260A7CDE}"/>
              </a:ext>
            </a:extLst>
          </p:cNvPr>
          <p:cNvSpPr/>
          <p:nvPr/>
        </p:nvSpPr>
        <p:spPr>
          <a:xfrm>
            <a:off x="7572630" y="3683316"/>
            <a:ext cx="1796423" cy="140146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3"/>
          </a:p>
        </p:txBody>
      </p:sp>
    </p:spTree>
    <p:extLst>
      <p:ext uri="{BB962C8B-B14F-4D97-AF65-F5344CB8AC3E}">
        <p14:creationId xmlns:p14="http://schemas.microsoft.com/office/powerpoint/2010/main" val="190262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80349-7338-F6DA-8197-98696A403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10A32-9E98-9DC3-BFD9-37DE4F60B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/>
              <a:t>Project overview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>
                <a:cs typeface="Calibri"/>
              </a:rPr>
              <a:t>UD Progress</a:t>
            </a:r>
            <a:endParaRPr lang="en-US" sz="2400"/>
          </a:p>
          <a:p>
            <a:pPr marL="457200" indent="-457200">
              <a:buAutoNum type="arabicPeriod"/>
            </a:pPr>
            <a:r>
              <a:rPr lang="en-US" sz="2400"/>
              <a:t>UML Progress</a:t>
            </a:r>
            <a:endParaRPr lang="en-US" sz="2400">
              <a:cs typeface="Calibri" panose="020F0502020204030204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/>
              <a:t>Action Items</a:t>
            </a:r>
            <a:endParaRPr lang="en-US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0028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00E63AC4-A668-28F5-EE4D-EFDE0103A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5" y="935003"/>
            <a:ext cx="6138042" cy="37857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9DE3A3-A7C6-B1A2-62CE-8CEE68DB7115}"/>
              </a:ext>
            </a:extLst>
          </p:cNvPr>
          <p:cNvSpPr txBox="1"/>
          <p:nvPr/>
        </p:nvSpPr>
        <p:spPr>
          <a:xfrm>
            <a:off x="1203435" y="4791670"/>
            <a:ext cx="69736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Footnote: Red highlight represents the missing of corresponding viral genes. Green highlight means the isolated single clones have all the components integrated and can be confirmed by genome copy analysis.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5F30E5-6C70-3596-312B-A788E5B6E1A9}"/>
              </a:ext>
            </a:extLst>
          </p:cNvPr>
          <p:cNvSpPr txBox="1"/>
          <p:nvPr/>
        </p:nvSpPr>
        <p:spPr>
          <a:xfrm>
            <a:off x="1671146" y="258315"/>
            <a:ext cx="60381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Table</a:t>
            </a: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Genome copy analysis summary for isolated single clones from each stable cell pool.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3393E8E-806E-D037-D8F2-5376BD50DE8F}"/>
              </a:ext>
            </a:extLst>
          </p:cNvPr>
          <p:cNvSpPr/>
          <p:nvPr/>
        </p:nvSpPr>
        <p:spPr>
          <a:xfrm>
            <a:off x="7210097" y="3140463"/>
            <a:ext cx="1982000" cy="123408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/>
              <a:t>Hypothesis</a:t>
            </a:r>
            <a:r>
              <a:rPr lang="en-US"/>
              <a:t>:</a:t>
            </a:r>
          </a:p>
          <a:p>
            <a:pPr algn="ctr"/>
            <a:r>
              <a:rPr lang="en-US"/>
              <a:t>Low knock-in efficiency </a:t>
            </a:r>
          </a:p>
          <a:p>
            <a:pPr algn="ctr"/>
            <a:r>
              <a:rPr lang="en-US"/>
              <a:t>1</a:t>
            </a:r>
            <a:r>
              <a:rPr lang="en-US" baseline="30000"/>
              <a:t>st</a:t>
            </a:r>
            <a:r>
              <a:rPr lang="en-US"/>
              <a:t> and 2</a:t>
            </a:r>
            <a:r>
              <a:rPr lang="en-US" baseline="30000"/>
              <a:t>nd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6360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7DA22-099E-630B-E92C-4EA7A3AB7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249" y="215664"/>
            <a:ext cx="7886700" cy="1104636"/>
          </a:xfrm>
        </p:spPr>
        <p:txBody>
          <a:bodyPr>
            <a:normAutofit/>
          </a:bodyPr>
          <a:lstStyle/>
          <a:p>
            <a:pPr algn="ctr"/>
            <a:r>
              <a:rPr lang="en-US" sz="280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knock-in efficiency improvement with the addition of small molecules</a:t>
            </a:r>
            <a:endParaRPr lang="en-US" sz="2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A6063B-FAC0-7E7A-8E71-4F3AA44EB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0808"/>
            <a:ext cx="5184870" cy="311499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4853F6C-697C-9FED-24B9-EE30EAE63E30}"/>
              </a:ext>
            </a:extLst>
          </p:cNvPr>
          <p:cNvGraphicFramePr>
            <a:graphicFrameLocks noGrp="1"/>
          </p:cNvGraphicFramePr>
          <p:nvPr/>
        </p:nvGraphicFramePr>
        <p:xfrm>
          <a:off x="5365065" y="1500808"/>
          <a:ext cx="3619884" cy="18516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0065">
                  <a:extLst>
                    <a:ext uri="{9D8B030D-6E8A-4147-A177-3AD203B41FA5}">
                      <a16:colId xmlns:a16="http://schemas.microsoft.com/office/drawing/2014/main" val="204700294"/>
                    </a:ext>
                  </a:extLst>
                </a:gridCol>
                <a:gridCol w="1859819">
                  <a:extLst>
                    <a:ext uri="{9D8B030D-6E8A-4147-A177-3AD203B41FA5}">
                      <a16:colId xmlns:a16="http://schemas.microsoft.com/office/drawing/2014/main" val="580810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Compounds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Reported optimal dose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2864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RS-1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10uM [1, 3, 5, 6, 8]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17895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SCR-7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1uM [1, 3, 4, 5, 6, 7, 8, 9]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19883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Nocodazole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100ng/mL [1, 6]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34911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XL413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33uM [1]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58098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Nu7441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2uM-10uM [2, 4, 6, 8]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68784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L755507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5uM [1, 3, 6, 8]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22680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AZD7648(5mg</a:t>
                      </a:r>
                      <a:r>
                        <a:rPr lang="en-US" sz="135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0.25-1uM [10]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70325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KU-0060648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250nM [2]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193951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21C9CBA-2720-223E-4A90-528FF9DB7748}"/>
              </a:ext>
            </a:extLst>
          </p:cNvPr>
          <p:cNvSpPr txBox="1"/>
          <p:nvPr/>
        </p:nvSpPr>
        <p:spPr>
          <a:xfrm>
            <a:off x="5365065" y="3713484"/>
            <a:ext cx="3725918" cy="1704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800" err="1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Maurissen</a:t>
            </a:r>
            <a:r>
              <a:rPr lang="en-US" sz="80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, T. L., &amp; </a:t>
            </a:r>
            <a:r>
              <a:rPr lang="en-US" sz="800" err="1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Woltjen</a:t>
            </a:r>
            <a:r>
              <a:rPr lang="en-US" sz="80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, K. (2020). </a:t>
            </a:r>
            <a:r>
              <a:rPr lang="en-US" sz="800" i="1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Nature communications,</a:t>
            </a:r>
            <a:r>
              <a:rPr lang="en-US" sz="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11</a:t>
            </a:r>
            <a:r>
              <a:rPr lang="en-US" sz="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(1), 2876.</a:t>
            </a:r>
            <a:r>
              <a:rPr lang="en-US" sz="800">
                <a:effectLst/>
              </a:rPr>
              <a:t> </a:t>
            </a:r>
            <a:endParaRPr lang="en-US" sz="800">
              <a:effectLst/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80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Robert, F., Barbeau, M., </a:t>
            </a:r>
            <a:r>
              <a:rPr lang="en-US" sz="800" err="1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Éthier</a:t>
            </a:r>
            <a:r>
              <a:rPr lang="en-US" sz="80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, S., </a:t>
            </a:r>
            <a:r>
              <a:rPr lang="en-US" sz="800" err="1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Dostie</a:t>
            </a:r>
            <a:r>
              <a:rPr lang="en-US" sz="80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, J., &amp; Pelletier, J. (2015). </a:t>
            </a:r>
            <a:r>
              <a:rPr lang="en-US" sz="800" i="1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Genome medicine</a:t>
            </a:r>
            <a:r>
              <a:rPr lang="en-US" sz="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en-US" sz="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1-11.</a:t>
            </a:r>
            <a:r>
              <a:rPr lang="en-US" sz="800">
                <a:effectLst/>
              </a:rPr>
              <a:t> </a:t>
            </a:r>
            <a:endParaRPr lang="en-US" sz="800" i="1"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800" err="1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Riesenberg</a:t>
            </a:r>
            <a:r>
              <a:rPr lang="en-US" sz="80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, S., &amp; </a:t>
            </a:r>
            <a:r>
              <a:rPr lang="en-US" sz="800" err="1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Maricic</a:t>
            </a:r>
            <a:r>
              <a:rPr lang="en-US" sz="80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, T. (2018). </a:t>
            </a:r>
            <a:r>
              <a:rPr lang="en-US" sz="800" i="1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Nature communications</a:t>
            </a:r>
            <a:r>
              <a:rPr lang="en-US" sz="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en-US" sz="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(1), 2164.</a:t>
            </a:r>
            <a:r>
              <a:rPr lang="en-US" sz="800">
                <a:effectLst/>
              </a:rPr>
              <a:t> </a:t>
            </a:r>
            <a:r>
              <a:rPr lang="en-US" sz="80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 </a:t>
            </a: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80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Canny, M. D., </a:t>
            </a:r>
            <a:r>
              <a:rPr lang="en-US" sz="800" err="1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Moatti</a:t>
            </a:r>
            <a:r>
              <a:rPr lang="en-US" sz="80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, N., (2018). </a:t>
            </a:r>
            <a:r>
              <a:rPr lang="en-US" sz="800" i="1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Nature biotechnology</a:t>
            </a:r>
            <a:r>
              <a:rPr lang="en-US" sz="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36</a:t>
            </a:r>
            <a:r>
              <a:rPr lang="en-US" sz="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(1), 95-102.</a:t>
            </a:r>
            <a:r>
              <a:rPr lang="en-US" sz="800">
                <a:effectLst/>
              </a:rPr>
              <a:t> </a:t>
            </a:r>
            <a:endParaRPr lang="en-US" sz="800">
              <a:effectLst/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80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Song, J., Yang, D. (2016). </a:t>
            </a:r>
            <a:r>
              <a:rPr lang="en-US" sz="800" i="1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Nature communications</a:t>
            </a:r>
            <a:r>
              <a:rPr lang="en-US" sz="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en-US" sz="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(1), 10548.</a:t>
            </a:r>
            <a:r>
              <a:rPr lang="en-US" sz="800">
                <a:effectLst/>
              </a:rPr>
              <a:t> </a:t>
            </a:r>
            <a:endParaRPr lang="en-US" sz="800" i="1"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80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 Zhang, J. P., (2017). </a:t>
            </a:r>
            <a:r>
              <a:rPr lang="en-US" sz="800" i="1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Genome biology</a:t>
            </a:r>
            <a:r>
              <a:rPr lang="en-US" sz="80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, </a:t>
            </a:r>
            <a:r>
              <a:rPr lang="en-US" sz="800" i="1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18</a:t>
            </a:r>
            <a:r>
              <a:rPr lang="en-US" sz="80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(1), 1-18.</a:t>
            </a: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80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Maruyama, T. (2015). </a:t>
            </a:r>
            <a:r>
              <a:rPr lang="en-US" sz="800" i="1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Nature biotechnology</a:t>
            </a:r>
            <a:r>
              <a:rPr lang="en-US" sz="80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, </a:t>
            </a:r>
            <a:r>
              <a:rPr lang="en-US" sz="800" i="1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33</a:t>
            </a:r>
            <a:r>
              <a:rPr lang="en-US" sz="80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(5), 538.</a:t>
            </a: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800" err="1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Jayavaradhan</a:t>
            </a:r>
            <a:r>
              <a:rPr lang="en-US" sz="80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, R. (2019). </a:t>
            </a:r>
            <a:r>
              <a:rPr lang="en-US" sz="800" i="1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Journal of molecular biology</a:t>
            </a:r>
            <a:r>
              <a:rPr lang="en-US" sz="80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, </a:t>
            </a:r>
            <a:r>
              <a:rPr lang="en-US" sz="800" i="1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431</a:t>
            </a:r>
            <a:r>
              <a:rPr lang="en-US" sz="80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(1), 102-110.</a:t>
            </a: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80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Chu, V. T. (2015). </a:t>
            </a:r>
            <a:r>
              <a:rPr lang="en-US" sz="800" i="1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Nature biotechnology</a:t>
            </a:r>
            <a:r>
              <a:rPr lang="en-US" sz="80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, </a:t>
            </a:r>
            <a:r>
              <a:rPr lang="en-US" sz="800" i="1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33</a:t>
            </a:r>
            <a:r>
              <a:rPr lang="en-US" sz="80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(5), 543-548.</a:t>
            </a: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Selvaraj, Sridhar, et al. </a:t>
            </a:r>
            <a:r>
              <a:rPr lang="en-US" sz="800" i="1">
                <a:latin typeface="Times New Roman" panose="02020603050405020304" pitchFamily="18" charset="0"/>
                <a:cs typeface="Times New Roman" panose="02020603050405020304" pitchFamily="18" charset="0"/>
              </a:rPr>
              <a:t>Nature Biotechnology</a:t>
            </a:r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 (2023): 1-14.</a:t>
            </a:r>
            <a:endParaRPr lang="en-US" sz="800">
              <a:effectLst/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748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01C8FB56-8A8F-3C97-9661-47D475E7F70E}"/>
              </a:ext>
            </a:extLst>
          </p:cNvPr>
          <p:cNvSpPr txBox="1">
            <a:spLocks/>
          </p:cNvSpPr>
          <p:nvPr/>
        </p:nvSpPr>
        <p:spPr>
          <a:xfrm>
            <a:off x="4600027" y="5058458"/>
            <a:ext cx="300782" cy="27452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51"/>
              </a:spcAft>
            </a:pP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08ECED-5CBE-82B4-1FA7-BFAFCEBF9663}"/>
              </a:ext>
            </a:extLst>
          </p:cNvPr>
          <p:cNvSpPr txBox="1"/>
          <p:nvPr/>
        </p:nvSpPr>
        <p:spPr>
          <a:xfrm>
            <a:off x="1007867" y="969962"/>
            <a:ext cx="7347857" cy="34224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/>
              <a:t>UML</a:t>
            </a:r>
          </a:p>
          <a:p>
            <a:pPr marL="343535" indent="-343535">
              <a:buFont typeface="Arial" panose="020B0604020202020204" pitchFamily="34" charset="0"/>
              <a:buChar char="•"/>
            </a:pPr>
            <a:r>
              <a:rPr lang="en-US"/>
              <a:t>Increase the genome copy for transfer cassette (Transposon, </a:t>
            </a:r>
            <a:r>
              <a:rPr lang="en-US" err="1"/>
              <a:t>e.g</a:t>
            </a:r>
            <a:r>
              <a:rPr lang="en-US"/>
              <a:t> sleeping beauty &amp; PiggyBac)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343535" indent="-343535">
              <a:buFont typeface="Arial" panose="020B0604020202020204" pitchFamily="34" charset="0"/>
              <a:buChar char="•"/>
            </a:pPr>
            <a:r>
              <a:rPr lang="en-US"/>
              <a:t>Large insertions lead to low knock-in efficiency. Strategies for enhancement </a:t>
            </a:r>
            <a:endParaRPr lang="en-US" sz="1805"/>
          </a:p>
          <a:p>
            <a:pPr marL="343535" indent="-343535">
              <a:buFont typeface="Arial" panose="020B0604020202020204" pitchFamily="34" charset="0"/>
              <a:buChar char="•"/>
            </a:pPr>
            <a:r>
              <a:rPr lang="en-US"/>
              <a:t>Manuscript Revision </a:t>
            </a:r>
            <a:endParaRPr lang="en-US" sz="1805">
              <a:ea typeface="Calibri" panose="020F0502020204030204"/>
              <a:cs typeface="Calibri" panose="020F0502020204030204"/>
            </a:endParaRPr>
          </a:p>
          <a:p>
            <a:endParaRPr lang="en-US" sz="1805"/>
          </a:p>
          <a:p>
            <a:endParaRPr lang="en-US" sz="1805"/>
          </a:p>
          <a:p>
            <a:r>
              <a:rPr lang="en-US">
                <a:cs typeface="Calibri"/>
              </a:rPr>
              <a:t>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ea typeface="Calibri"/>
                <a:cs typeface="Calibri"/>
              </a:rPr>
              <a:t>Find options to increase dynamic range of Tet promoters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cs typeface="Calibri"/>
              </a:rPr>
              <a:t>Test Tet-off promoters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cs typeface="Calibri"/>
              </a:rPr>
              <a:t>Explore </a:t>
            </a:r>
            <a:r>
              <a:rPr lang="en-US" err="1">
                <a:cs typeface="Calibri"/>
              </a:rPr>
              <a:t>kozak</a:t>
            </a:r>
            <a:r>
              <a:rPr lang="en-US">
                <a:cs typeface="Calibri"/>
              </a:rPr>
              <a:t> and degron tag options for future tuning of system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F232ECF-A22E-249F-AD1F-10C47BCB6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CD1C-47D3-4DD7-8B18-3CB85AE4C537}" type="slidenum">
              <a:rPr lang="en-US" smtClean="0"/>
              <a:t>22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4E1F6D-7123-87AC-C181-71859ACC4AA3}"/>
              </a:ext>
            </a:extLst>
          </p:cNvPr>
          <p:cNvSpPr txBox="1"/>
          <p:nvPr/>
        </p:nvSpPr>
        <p:spPr>
          <a:xfrm>
            <a:off x="2038376" y="233915"/>
            <a:ext cx="542408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/>
              <a:t>Action Items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889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C583038-D931-D200-7353-B3DDC5A512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5794008"/>
              </p:ext>
            </p:extLst>
          </p:nvPr>
        </p:nvGraphicFramePr>
        <p:xfrm>
          <a:off x="1103372" y="410965"/>
          <a:ext cx="7968709" cy="5304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F93E0A5-36B9-A239-DFF4-62F75F7D7C9C}"/>
              </a:ext>
            </a:extLst>
          </p:cNvPr>
          <p:cNvSpPr txBox="1"/>
          <p:nvPr/>
        </p:nvSpPr>
        <p:spPr>
          <a:xfrm>
            <a:off x="1411086" y="-21431"/>
            <a:ext cx="7202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Research Sites – Timeline and Milestones</a:t>
            </a:r>
          </a:p>
        </p:txBody>
      </p:sp>
    </p:spTree>
    <p:extLst>
      <p:ext uri="{BB962C8B-B14F-4D97-AF65-F5344CB8AC3E}">
        <p14:creationId xmlns:p14="http://schemas.microsoft.com/office/powerpoint/2010/main" val="922772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612698" y="49624"/>
            <a:ext cx="6497765" cy="590294"/>
          </a:xfrm>
          <a:prstGeom prst="rect">
            <a:avLst/>
          </a:prstGeom>
        </p:spPr>
        <p:txBody>
          <a:bodyPr vert="horz" lIns="76200" tIns="38100" rIns="76200" bIns="3810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67" b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Relevance &amp; Need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7DDE44E-8AA5-3A7D-AA10-99F0C6BF9D3C}"/>
              </a:ext>
            </a:extLst>
          </p:cNvPr>
          <p:cNvSpPr/>
          <p:nvPr/>
        </p:nvSpPr>
        <p:spPr>
          <a:xfrm>
            <a:off x="893435" y="3295169"/>
            <a:ext cx="8119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Drawbacks of the traditional </a:t>
            </a:r>
            <a:r>
              <a:rPr lang="en-US" altLang="zh-CN" sz="200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rAAV</a:t>
            </a:r>
            <a:r>
              <a:rPr lang="zh-CN" altLang="en-US" sz="200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 process that uses </a:t>
            </a:r>
            <a:r>
              <a:rPr lang="en-US" sz="2000" b="1" u="sng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</a:t>
            </a:r>
            <a:r>
              <a:rPr lang="en-US" altLang="zh-CN" sz="2000" b="1" u="sng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sient</a:t>
            </a:r>
            <a:r>
              <a:rPr lang="zh-CN" altLang="en-US" sz="2000" b="1" u="sng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u="sng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transfection </a:t>
            </a:r>
            <a:r>
              <a:rPr lang="en-US" altLang="zh-CN" sz="200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HEK293 cells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200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Complicated and expensive process consuming considerable amount of transfection reagent and plasmids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200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lot-to-lot variation of the products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200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ifficult to scale up </a:t>
            </a:r>
          </a:p>
        </p:txBody>
      </p:sp>
      <p:pic>
        <p:nvPicPr>
          <p:cNvPr id="3" name="Picture 2" descr="Production of AAV by triple transfection. The most common approach to... |  Download Scientific Diagram">
            <a:extLst>
              <a:ext uri="{FF2B5EF4-FFF2-40B4-BE49-F238E27FC236}">
                <a16:creationId xmlns:a16="http://schemas.microsoft.com/office/drawing/2014/main" id="{EA0A1DB7-C095-FF69-1D29-1965A4BF1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537" y="639918"/>
            <a:ext cx="3648891" cy="257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29CB0D-1AEC-855F-3F7C-BED447BC26C5}"/>
              </a:ext>
            </a:extLst>
          </p:cNvPr>
          <p:cNvSpPr txBox="1"/>
          <p:nvPr/>
        </p:nvSpPr>
        <p:spPr>
          <a:xfrm>
            <a:off x="2743598" y="1822122"/>
            <a:ext cx="14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u="sng"/>
              <a:t>HEK</a:t>
            </a:r>
            <a:r>
              <a:rPr lang="zh-CN" altLang="en-US" b="1" u="sng"/>
              <a:t> </a:t>
            </a:r>
            <a:r>
              <a:rPr lang="en-US" altLang="zh-CN" b="1" u="sng"/>
              <a:t>293</a:t>
            </a:r>
            <a:r>
              <a:rPr lang="zh-CN" altLang="en-US" b="1" u="sng"/>
              <a:t> </a:t>
            </a:r>
            <a:r>
              <a:rPr lang="en-US" altLang="zh-CN" b="1" u="sng"/>
              <a:t>cells</a:t>
            </a:r>
            <a:endParaRPr lang="en-US" b="1" u="sng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7F3B70-7A7A-A042-B1B9-DDA8D3D507A9}"/>
              </a:ext>
            </a:extLst>
          </p:cNvPr>
          <p:cNvSpPr/>
          <p:nvPr/>
        </p:nvSpPr>
        <p:spPr>
          <a:xfrm>
            <a:off x="801612" y="5234161"/>
            <a:ext cx="8119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stable producer of </a:t>
            </a:r>
            <a:r>
              <a:rPr lang="en-US" sz="2000" b="1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rAAV</a:t>
            </a:r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needed!</a:t>
            </a:r>
          </a:p>
        </p:txBody>
      </p:sp>
    </p:spTree>
    <p:extLst>
      <p:ext uri="{BB962C8B-B14F-4D97-AF65-F5344CB8AC3E}">
        <p14:creationId xmlns:p14="http://schemas.microsoft.com/office/powerpoint/2010/main" val="3798507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206736" y="2577187"/>
            <a:ext cx="6497765" cy="848018"/>
          </a:xfrm>
          <a:prstGeom prst="rect">
            <a:avLst/>
          </a:prstGeom>
        </p:spPr>
        <p:txBody>
          <a:bodyPr vert="horz" lIns="76200" tIns="38100" rIns="76200" bIns="3810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67" b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C85F51-F37C-E71B-562D-6A974649F543}"/>
              </a:ext>
            </a:extLst>
          </p:cNvPr>
          <p:cNvSpPr txBox="1"/>
          <p:nvPr/>
        </p:nvSpPr>
        <p:spPr>
          <a:xfrm>
            <a:off x="1133771" y="3425205"/>
            <a:ext cx="7709921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Refactor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rAAV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rep, cap, and helper genes using variations of the inducible Tet-off promoter</a:t>
            </a:r>
          </a:p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Optimize the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rAAV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rep, cap, and helper gene expression levels for high titer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rAAV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by Kozak sequences and degrons</a:t>
            </a:r>
          </a:p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 an inducible stable producer cell line with site specific integration in well-known human genomic safe harbors for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rAAV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production</a:t>
            </a:r>
          </a:p>
          <a:p>
            <a:pPr marL="457200" indent="-457200">
              <a:buFont typeface="+mj-lt"/>
              <a:buAutoNum type="arabicPeriod"/>
            </a:pPr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A54BD62-33A9-A32D-90BF-04E1C872F79B}"/>
              </a:ext>
            </a:extLst>
          </p:cNvPr>
          <p:cNvSpPr txBox="1">
            <a:spLocks/>
          </p:cNvSpPr>
          <p:nvPr/>
        </p:nvSpPr>
        <p:spPr>
          <a:xfrm>
            <a:off x="1451285" y="123809"/>
            <a:ext cx="6497765" cy="848018"/>
          </a:xfrm>
          <a:prstGeom prst="rect">
            <a:avLst/>
          </a:prstGeom>
        </p:spPr>
        <p:txBody>
          <a:bodyPr vert="horz" lIns="76200" tIns="38100" rIns="76200" bIns="3810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67" b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Goals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4B8C26-BF63-0517-D9D9-F2F7DEE23566}"/>
              </a:ext>
            </a:extLst>
          </p:cNvPr>
          <p:cNvSpPr txBox="1"/>
          <p:nvPr/>
        </p:nvSpPr>
        <p:spPr>
          <a:xfrm>
            <a:off x="1133771" y="1092981"/>
            <a:ext cx="7591477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</a:t>
            </a: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inducible circuits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can regulate the timing and level of gene expression for all components necessary to make </a:t>
            </a:r>
            <a:r>
              <a:rPr lang="en-US" sz="20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rAAV</a:t>
            </a:r>
            <a:endParaRPr lang="en-US" altLang="zh-CN" sz="20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</a:t>
            </a: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inducible stable producer </a:t>
            </a: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 line with          </a:t>
            </a:r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site-specific integration </a:t>
            </a: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extensible </a:t>
            </a:r>
            <a:r>
              <a:rPr lang="en-US" sz="20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rAAV</a:t>
            </a: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production</a:t>
            </a: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20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0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7547F-243B-39C5-6E2B-1D10C498E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8807" y="1711140"/>
            <a:ext cx="4206386" cy="1446729"/>
          </a:xfrm>
        </p:spPr>
        <p:txBody>
          <a:bodyPr>
            <a:normAutofit/>
          </a:bodyPr>
          <a:lstStyle/>
          <a:p>
            <a:pPr algn="ctr"/>
            <a:r>
              <a:rPr lang="en-US" sz="4800"/>
              <a:t>UD Progress</a:t>
            </a:r>
          </a:p>
        </p:txBody>
      </p:sp>
    </p:spTree>
    <p:extLst>
      <p:ext uri="{BB962C8B-B14F-4D97-AF65-F5344CB8AC3E}">
        <p14:creationId xmlns:p14="http://schemas.microsoft.com/office/powerpoint/2010/main" val="3518039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AC5139-FE1D-D98E-14B1-8693DDA6D7ED}"/>
              </a:ext>
            </a:extLst>
          </p:cNvPr>
          <p:cNvSpPr txBox="1"/>
          <p:nvPr/>
        </p:nvSpPr>
        <p:spPr>
          <a:xfrm>
            <a:off x="2350094" y="-1197"/>
            <a:ext cx="542408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altLang="zh-CN" sz="2800" b="1">
                <a:solidFill>
                  <a:srgbClr val="000090"/>
                </a:solidFill>
                <a:latin typeface="Arial"/>
                <a:ea typeface="等线"/>
                <a:cs typeface="Arial"/>
              </a:rPr>
              <a:t>Plasmid Design</a:t>
            </a:r>
            <a:endParaRPr lang="en-US">
              <a:cs typeface="Calibri" panose="020F0502020204030204"/>
            </a:endParaRPr>
          </a:p>
        </p:txBody>
      </p:sp>
      <p:pic>
        <p:nvPicPr>
          <p:cNvPr id="7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1439616A-F6AC-CB9B-8A6B-AECA9AE52A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522" t="3542" r="7367" b="27292"/>
          <a:stretch/>
        </p:blipFill>
        <p:spPr>
          <a:xfrm>
            <a:off x="1884944" y="951524"/>
            <a:ext cx="6155388" cy="3384830"/>
          </a:xfrm>
        </p:spPr>
      </p:pic>
    </p:spTree>
    <p:extLst>
      <p:ext uri="{BB962C8B-B14F-4D97-AF65-F5344CB8AC3E}">
        <p14:creationId xmlns:p14="http://schemas.microsoft.com/office/powerpoint/2010/main" val="3433401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AC5139-FE1D-D98E-14B1-8693DDA6D7ED}"/>
              </a:ext>
            </a:extLst>
          </p:cNvPr>
          <p:cNvSpPr txBox="1"/>
          <p:nvPr/>
        </p:nvSpPr>
        <p:spPr>
          <a:xfrm>
            <a:off x="2350094" y="-1197"/>
            <a:ext cx="542408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altLang="zh-CN" sz="2800" b="1">
                <a:solidFill>
                  <a:srgbClr val="000090"/>
                </a:solidFill>
                <a:latin typeface="Arial"/>
                <a:ea typeface="等线"/>
                <a:cs typeface="Arial"/>
              </a:rPr>
              <a:t>Fragment Design</a:t>
            </a:r>
            <a:endParaRPr lang="en-US">
              <a:cs typeface="Calibri" panose="020F0502020204030204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164BCED8-64FE-4F5F-75A1-234E7F804F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496386"/>
              </p:ext>
            </p:extLst>
          </p:nvPr>
        </p:nvGraphicFramePr>
        <p:xfrm>
          <a:off x="1291112" y="1170436"/>
          <a:ext cx="3320788" cy="2696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0394">
                  <a:extLst>
                    <a:ext uri="{9D8B030D-6E8A-4147-A177-3AD203B41FA5}">
                      <a16:colId xmlns:a16="http://schemas.microsoft.com/office/drawing/2014/main" val="2672030604"/>
                    </a:ext>
                  </a:extLst>
                </a:gridCol>
                <a:gridCol w="1660394">
                  <a:extLst>
                    <a:ext uri="{9D8B030D-6E8A-4147-A177-3AD203B41FA5}">
                      <a16:colId xmlns:a16="http://schemas.microsoft.com/office/drawing/2014/main" val="3752208578"/>
                    </a:ext>
                  </a:extLst>
                </a:gridCol>
              </a:tblGrid>
              <a:tr h="3645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Rep78/68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454893"/>
                  </a:ext>
                </a:extLst>
              </a:tr>
              <a:tr h="492185">
                <a:tc>
                  <a:txBody>
                    <a:bodyPr/>
                    <a:lstStyle/>
                    <a:p>
                      <a:r>
                        <a:rPr lang="en-US"/>
                        <a:t>Sequence Change (AA)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225: ATG → GGG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9772959"/>
                  </a:ext>
                </a:extLst>
              </a:tr>
              <a:tr h="492185">
                <a:tc>
                  <a:txBody>
                    <a:bodyPr/>
                    <a:lstStyle/>
                    <a:p>
                      <a:r>
                        <a:rPr lang="en-US"/>
                        <a:t>Reason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Removal of p19 start codon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65802"/>
                  </a:ext>
                </a:extLst>
              </a:tr>
              <a:tr h="1093740">
                <a:tc>
                  <a:txBody>
                    <a:bodyPr/>
                    <a:lstStyle/>
                    <a:p>
                      <a:r>
                        <a:rPr lang="en-US"/>
                        <a:t>Comments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Previous work reported the silencing of the p19 promoter through the mutation of the start codon</a:t>
                      </a:r>
                      <a:r>
                        <a:rPr lang="en-US" baseline="3000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41473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B6A9789-59BB-2ABF-FF10-8838C4033A3F}"/>
              </a:ext>
            </a:extLst>
          </p:cNvPr>
          <p:cNvSpPr txBox="1"/>
          <p:nvPr/>
        </p:nvSpPr>
        <p:spPr>
          <a:xfrm>
            <a:off x="1235177" y="4794665"/>
            <a:ext cx="6738169" cy="5770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>
                <a:ea typeface="+mn-lt"/>
                <a:cs typeface="+mn-lt"/>
              </a:rPr>
              <a:t>(1) </a:t>
            </a:r>
            <a:r>
              <a:rPr lang="en-US" sz="1050" err="1">
                <a:ea typeface="+mn-lt"/>
                <a:cs typeface="+mn-lt"/>
              </a:rPr>
              <a:t>Chejanovsky</a:t>
            </a:r>
            <a:r>
              <a:rPr lang="en-US" sz="1050">
                <a:ea typeface="+mn-lt"/>
                <a:cs typeface="+mn-lt"/>
              </a:rPr>
              <a:t>, N.; Carter, B. J. Mutagenesis of an AUG Codon in the Adeno-Associated Virus Rep Gene: Effects on Viral DNA Replication. </a:t>
            </a:r>
            <a:r>
              <a:rPr lang="en-US" sz="1050" i="1">
                <a:ea typeface="+mn-lt"/>
                <a:cs typeface="+mn-lt"/>
              </a:rPr>
              <a:t>Virology</a:t>
            </a:r>
            <a:r>
              <a:rPr lang="en-US" sz="1050">
                <a:ea typeface="+mn-lt"/>
                <a:cs typeface="+mn-lt"/>
              </a:rPr>
              <a:t> </a:t>
            </a:r>
            <a:r>
              <a:rPr lang="en-US" sz="1050" b="1">
                <a:ea typeface="+mn-lt"/>
                <a:cs typeface="+mn-lt"/>
              </a:rPr>
              <a:t>1989</a:t>
            </a:r>
            <a:r>
              <a:rPr lang="en-US" sz="1050">
                <a:ea typeface="+mn-lt"/>
                <a:cs typeface="+mn-lt"/>
              </a:rPr>
              <a:t>, </a:t>
            </a:r>
            <a:r>
              <a:rPr lang="en-US" sz="1050" i="1">
                <a:ea typeface="+mn-lt"/>
                <a:cs typeface="+mn-lt"/>
              </a:rPr>
              <a:t>173</a:t>
            </a:r>
            <a:r>
              <a:rPr lang="en-US" sz="1050">
                <a:ea typeface="+mn-lt"/>
                <a:cs typeface="+mn-lt"/>
              </a:rPr>
              <a:t> (1), 120–128. </a:t>
            </a:r>
            <a:r>
              <a:rPr lang="en-US" sz="1050">
                <a:ea typeface="+mn-lt"/>
                <a:cs typeface="+mn-lt"/>
                <a:hlinkClick r:id="rId2"/>
              </a:rPr>
              <a:t>https://doi.org/10.1016/0042-6822(89)90227-4</a:t>
            </a:r>
            <a:r>
              <a:rPr lang="en-US" sz="1050">
                <a:ea typeface="+mn-lt"/>
                <a:cs typeface="+mn-lt"/>
              </a:rPr>
              <a:t>.</a:t>
            </a:r>
            <a:endParaRPr lang="en-US" sz="1050">
              <a:cs typeface="Calibri"/>
            </a:endParaRPr>
          </a:p>
          <a:p>
            <a:endParaRPr lang="en-US" sz="1050">
              <a:cs typeface="Calibri"/>
            </a:endParaRPr>
          </a:p>
        </p:txBody>
      </p:sp>
      <p:pic>
        <p:nvPicPr>
          <p:cNvPr id="3" name="Picture 5" descr="Graphical user interface, Excel&#10;&#10;Description automatically generated">
            <a:extLst>
              <a:ext uri="{FF2B5EF4-FFF2-40B4-BE49-F238E27FC236}">
                <a16:creationId xmlns:a16="http://schemas.microsoft.com/office/drawing/2014/main" id="{8EF0DB2B-D11F-94F9-B05A-05560B36F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1769" y="1637811"/>
            <a:ext cx="3649079" cy="178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72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AC5139-FE1D-D98E-14B1-8693DDA6D7ED}"/>
              </a:ext>
            </a:extLst>
          </p:cNvPr>
          <p:cNvSpPr txBox="1"/>
          <p:nvPr/>
        </p:nvSpPr>
        <p:spPr>
          <a:xfrm>
            <a:off x="2029055" y="-1197"/>
            <a:ext cx="542408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altLang="zh-CN" sz="2800" b="1">
                <a:solidFill>
                  <a:srgbClr val="000090"/>
                </a:solidFill>
                <a:latin typeface="Arial"/>
                <a:ea typeface="等线"/>
                <a:cs typeface="Arial"/>
              </a:rPr>
              <a:t>Transient Transfection Test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30BD71-521F-2309-399B-19E09F9D2FE7}"/>
              </a:ext>
            </a:extLst>
          </p:cNvPr>
          <p:cNvSpPr txBox="1"/>
          <p:nvPr/>
        </p:nvSpPr>
        <p:spPr>
          <a:xfrm>
            <a:off x="912362" y="651268"/>
            <a:ext cx="7412042" cy="14157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404040"/>
                </a:solidFill>
                <a:latin typeface="Arial"/>
                <a:cs typeface="Segoe UI"/>
              </a:rPr>
              <a:t>Using 6-well plates with 3 replicates each I am looking to test 6 conditions:​</a:t>
            </a:r>
          </a:p>
          <a:p>
            <a:r>
              <a:rPr lang="en-US" sz="1200">
                <a:latin typeface="Arial"/>
                <a:cs typeface="Segoe UI"/>
              </a:rPr>
              <a:t>1: Transfer plasmid only transfection (negative control)</a:t>
            </a:r>
          </a:p>
          <a:p>
            <a:r>
              <a:rPr lang="en-US" sz="1200">
                <a:latin typeface="Arial"/>
                <a:cs typeface="Segoe UI"/>
              </a:rPr>
              <a:t>2: AAV triple transfection using traditional 3 plasmids​</a:t>
            </a:r>
          </a:p>
          <a:p>
            <a:r>
              <a:rPr lang="en-US" sz="1200">
                <a:latin typeface="Arial"/>
                <a:cs typeface="Segoe UI"/>
              </a:rPr>
              <a:t>3: </a:t>
            </a:r>
            <a:r>
              <a:rPr lang="en-US" sz="1200" err="1">
                <a:latin typeface="Arial"/>
                <a:cs typeface="Segoe UI"/>
              </a:rPr>
              <a:t>tTA</a:t>
            </a:r>
            <a:r>
              <a:rPr lang="en-US" sz="1200">
                <a:latin typeface="Arial"/>
                <a:cs typeface="Segoe UI"/>
              </a:rPr>
              <a:t> (Tet-off) assembly, replication, and transfer plasmid transfection</a:t>
            </a:r>
          </a:p>
          <a:p>
            <a:r>
              <a:rPr lang="en-US" sz="1200">
                <a:latin typeface="Arial"/>
                <a:cs typeface="Segoe UI"/>
              </a:rPr>
              <a:t>4: </a:t>
            </a:r>
            <a:r>
              <a:rPr lang="en-US" sz="1200" err="1">
                <a:latin typeface="Arial"/>
                <a:cs typeface="Arial"/>
              </a:rPr>
              <a:t>tTA</a:t>
            </a:r>
            <a:r>
              <a:rPr lang="en-US" sz="1200">
                <a:latin typeface="Arial"/>
                <a:cs typeface="Arial"/>
              </a:rPr>
              <a:t> (Tet-off) assembly, replication, and transfer plasmid transfection</a:t>
            </a:r>
            <a:r>
              <a:rPr lang="en-US" sz="1200">
                <a:latin typeface="Arial"/>
                <a:cs typeface="Segoe UI"/>
              </a:rPr>
              <a:t> + 500 ng/mL dox​</a:t>
            </a:r>
            <a:br>
              <a:rPr lang="en-US" sz="1200">
                <a:latin typeface="Arial"/>
                <a:cs typeface="Segoe UI"/>
              </a:rPr>
            </a:br>
            <a:r>
              <a:rPr lang="en-US" sz="1200">
                <a:latin typeface="Arial"/>
                <a:cs typeface="Segoe UI"/>
              </a:rPr>
              <a:t>5: </a:t>
            </a:r>
            <a:r>
              <a:rPr lang="en-US" sz="1200" err="1">
                <a:latin typeface="Arial"/>
                <a:cs typeface="Segoe UI"/>
              </a:rPr>
              <a:t>rtTA</a:t>
            </a:r>
            <a:r>
              <a:rPr lang="en-US" sz="1200">
                <a:latin typeface="Arial"/>
                <a:cs typeface="Segoe UI"/>
              </a:rPr>
              <a:t> (Tet-on) assembly</a:t>
            </a:r>
            <a:r>
              <a:rPr lang="en-US" sz="1200">
                <a:latin typeface="Arial"/>
                <a:cs typeface="Arial"/>
              </a:rPr>
              <a:t>, replication, and transfer plasmid transfection</a:t>
            </a:r>
            <a:endParaRPr lang="en-US">
              <a:cs typeface="Arial"/>
            </a:endParaRPr>
          </a:p>
          <a:p>
            <a:r>
              <a:rPr lang="en-US" sz="1200">
                <a:latin typeface="Arial"/>
                <a:cs typeface="Segoe UI"/>
              </a:rPr>
              <a:t>6: </a:t>
            </a:r>
            <a:r>
              <a:rPr lang="en-US" sz="1200" err="1">
                <a:latin typeface="Arial"/>
                <a:cs typeface="Arial"/>
              </a:rPr>
              <a:t>rtTA</a:t>
            </a:r>
            <a:r>
              <a:rPr lang="en-US" sz="1200">
                <a:latin typeface="Arial"/>
                <a:cs typeface="Arial"/>
              </a:rPr>
              <a:t> (Tet-on) assembly, replication, and transfer plasmid transfection</a:t>
            </a:r>
            <a:r>
              <a:rPr lang="en-US" sz="1200">
                <a:latin typeface="Arial"/>
                <a:cs typeface="Segoe UI"/>
              </a:rPr>
              <a:t> + 500 ng/mL dox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24BFD1B-A61B-AF12-AC57-D2EAFDEF82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73842"/>
              </p:ext>
            </p:extLst>
          </p:nvPr>
        </p:nvGraphicFramePr>
        <p:xfrm>
          <a:off x="4740221" y="2278897"/>
          <a:ext cx="3889730" cy="3180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865">
                  <a:extLst>
                    <a:ext uri="{9D8B030D-6E8A-4147-A177-3AD203B41FA5}">
                      <a16:colId xmlns:a16="http://schemas.microsoft.com/office/drawing/2014/main" val="4276075524"/>
                    </a:ext>
                  </a:extLst>
                </a:gridCol>
                <a:gridCol w="1944865">
                  <a:extLst>
                    <a:ext uri="{9D8B030D-6E8A-4147-A177-3AD203B41FA5}">
                      <a16:colId xmlns:a16="http://schemas.microsoft.com/office/drawing/2014/main" val="2846958408"/>
                    </a:ext>
                  </a:extLst>
                </a:gridCol>
              </a:tblGrid>
              <a:tr h="266884">
                <a:tc gridSpan="2">
                  <a:txBody>
                    <a:bodyPr/>
                    <a:lstStyle/>
                    <a:p>
                      <a:pPr fontAlgn="base"/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Transfection conditions (PEI)</a:t>
                      </a:r>
                      <a:endParaRPr lang="en-US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2537315"/>
                  </a:ext>
                </a:extLst>
              </a:tr>
              <a:tr h="542377"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Media working volume</a:t>
                      </a:r>
                      <a:endParaRPr lang="en-US">
                        <a:effectLst/>
                      </a:endParaRPr>
                    </a:p>
                  </a:txBody>
                  <a:tcPr>
                    <a:lnL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3 mL</a:t>
                      </a:r>
                      <a:endParaRPr lang="en-US">
                        <a:effectLst/>
                      </a:endParaRPr>
                    </a:p>
                  </a:txBody>
                  <a:tcPr>
                    <a:lnL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377790"/>
                  </a:ext>
                </a:extLst>
              </a:tr>
              <a:tr h="266884"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Plating density</a:t>
                      </a:r>
                      <a:endParaRPr lang="en-US">
                        <a:effectLst/>
                      </a:endParaRPr>
                    </a:p>
                  </a:txBody>
                  <a:tcPr>
                    <a:lnL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5E5</a:t>
                      </a:r>
                      <a:endParaRPr lang="en-US">
                        <a:effectLst/>
                      </a:endParaRPr>
                    </a:p>
                  </a:txBody>
                  <a:tcPr>
                    <a:lnL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767567"/>
                  </a:ext>
                </a:extLst>
              </a:tr>
              <a:tr h="266884"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Total DNA</a:t>
                      </a:r>
                      <a:endParaRPr lang="en-US">
                        <a:effectLst/>
                      </a:endParaRPr>
                    </a:p>
                  </a:txBody>
                  <a:tcPr>
                    <a:lnL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2 ug</a:t>
                      </a:r>
                      <a:endParaRPr lang="en-US">
                        <a:effectLst/>
                      </a:endParaRPr>
                    </a:p>
                  </a:txBody>
                  <a:tcPr>
                    <a:lnL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290777"/>
                  </a:ext>
                </a:extLst>
              </a:tr>
              <a:tr h="266884"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Plasmid ratio</a:t>
                      </a:r>
                      <a:endParaRPr lang="en-US">
                        <a:effectLst/>
                      </a:endParaRPr>
                    </a:p>
                  </a:txBody>
                  <a:tcPr>
                    <a:lnL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1:1:1</a:t>
                      </a:r>
                      <a:endParaRPr lang="en-US">
                        <a:effectLst/>
                      </a:endParaRPr>
                    </a:p>
                  </a:txBody>
                  <a:tcPr>
                    <a:lnL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163842"/>
                  </a:ext>
                </a:extLst>
              </a:tr>
              <a:tr h="266884"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PEI:DNA</a:t>
                      </a:r>
                      <a:endParaRPr lang="en-US">
                        <a:effectLst/>
                      </a:endParaRPr>
                    </a:p>
                  </a:txBody>
                  <a:tcPr>
                    <a:lnL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1:1</a:t>
                      </a:r>
                      <a:endParaRPr lang="en-US">
                        <a:effectLst/>
                      </a:endParaRPr>
                    </a:p>
                  </a:txBody>
                  <a:tcPr>
                    <a:lnL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3011"/>
                  </a:ext>
                </a:extLst>
              </a:tr>
              <a:tr h="404631"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Cocktail volume</a:t>
                      </a:r>
                      <a:endParaRPr lang="en-US">
                        <a:effectLst/>
                      </a:endParaRPr>
                    </a:p>
                  </a:txBody>
                  <a:tcPr>
                    <a:lnL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300 uL</a:t>
                      </a:r>
                      <a:endParaRPr lang="en-US">
                        <a:effectLst/>
                      </a:endParaRPr>
                    </a:p>
                  </a:txBody>
                  <a:tcPr>
                    <a:lnL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625088"/>
                  </a:ext>
                </a:extLst>
              </a:tr>
              <a:tr h="404631"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Incubation time</a:t>
                      </a:r>
                      <a:endParaRPr lang="en-US">
                        <a:effectLst/>
                      </a:endParaRPr>
                    </a:p>
                  </a:txBody>
                  <a:tcPr>
                    <a:lnL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15 min</a:t>
                      </a:r>
                      <a:endParaRPr lang="en-US">
                        <a:effectLst/>
                      </a:endParaRPr>
                    </a:p>
                  </a:txBody>
                  <a:tcPr>
                    <a:lnL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529688"/>
                  </a:ext>
                </a:extLst>
              </a:tr>
              <a:tr h="266884"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Cocktail media</a:t>
                      </a:r>
                      <a:endParaRPr lang="en-US">
                        <a:effectLst/>
                      </a:endParaRPr>
                    </a:p>
                  </a:txBody>
                  <a:tcPr>
                    <a:lnL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OptiMEM</a:t>
                      </a:r>
                      <a:endParaRPr lang="en-US">
                        <a:effectLst/>
                      </a:endParaRPr>
                    </a:p>
                  </a:txBody>
                  <a:tcPr>
                    <a:lnL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009497"/>
                  </a:ext>
                </a:extLst>
              </a:tr>
            </a:tbl>
          </a:graphicData>
        </a:graphic>
      </p:graphicFrame>
      <p:pic>
        <p:nvPicPr>
          <p:cNvPr id="6" name="Picture 5" descr="A group of blue circles with white text&#10;&#10;Description automatically generated">
            <a:extLst>
              <a:ext uri="{FF2B5EF4-FFF2-40B4-BE49-F238E27FC236}">
                <a16:creationId xmlns:a16="http://schemas.microsoft.com/office/drawing/2014/main" id="{EC54A46D-F4A7-1D8A-0C99-10A0F93AD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490" y="3467624"/>
            <a:ext cx="2895497" cy="199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084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AC5139-FE1D-D98E-14B1-8693DDA6D7ED}"/>
              </a:ext>
            </a:extLst>
          </p:cNvPr>
          <p:cNvSpPr txBox="1"/>
          <p:nvPr/>
        </p:nvSpPr>
        <p:spPr>
          <a:xfrm>
            <a:off x="2166643" y="29385"/>
            <a:ext cx="542408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altLang="zh-CN" sz="2800" b="1">
                <a:solidFill>
                  <a:srgbClr val="000090"/>
                </a:solidFill>
                <a:latin typeface="Arial"/>
                <a:ea typeface="等线"/>
                <a:cs typeface="Arial"/>
              </a:rPr>
              <a:t>Transient Transfection Test</a:t>
            </a:r>
            <a:endParaRPr lang="en-US"/>
          </a:p>
        </p:txBody>
      </p:sp>
      <p:pic>
        <p:nvPicPr>
          <p:cNvPr id="3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FE9FCE9D-FCDD-3F0F-ECC4-C6719D0B01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522" t="3542" r="7367" b="27292"/>
          <a:stretch/>
        </p:blipFill>
        <p:spPr>
          <a:xfrm>
            <a:off x="978287" y="3388120"/>
            <a:ext cx="4233824" cy="232442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5C9744-AF17-B8EF-972B-56858170A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551" y="583666"/>
            <a:ext cx="4394557" cy="29016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1BA528-6731-7384-E2AC-6FB8430AAEA9}"/>
              </a:ext>
            </a:extLst>
          </p:cNvPr>
          <p:cNvSpPr txBox="1"/>
          <p:nvPr/>
        </p:nvSpPr>
        <p:spPr>
          <a:xfrm>
            <a:off x="5812649" y="552902"/>
            <a:ext cx="2965171" cy="36009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Arial"/>
                <a:cs typeface="Segoe UI"/>
              </a:rPr>
              <a:t>1: Transfer plasmid only transfection (negative control)</a:t>
            </a:r>
            <a:endParaRPr lang="en-US" sz="1400">
              <a:solidFill>
                <a:srgbClr val="404040"/>
              </a:solidFill>
              <a:latin typeface="Arial"/>
              <a:cs typeface="Segoe UI"/>
            </a:endParaRPr>
          </a:p>
          <a:p>
            <a:endParaRPr lang="en-US" sz="1200">
              <a:latin typeface="Arial"/>
              <a:cs typeface="Segoe UI"/>
            </a:endParaRPr>
          </a:p>
          <a:p>
            <a:r>
              <a:rPr lang="en-US" sz="1200">
                <a:latin typeface="Arial"/>
                <a:cs typeface="Segoe UI"/>
              </a:rPr>
              <a:t>2: AAV triple transfection using traditional 3 plasmids​</a:t>
            </a:r>
          </a:p>
          <a:p>
            <a:endParaRPr lang="en-US" sz="1200">
              <a:latin typeface="Arial"/>
              <a:cs typeface="Segoe UI"/>
            </a:endParaRPr>
          </a:p>
          <a:p>
            <a:r>
              <a:rPr lang="en-US" sz="1200">
                <a:latin typeface="Arial"/>
                <a:cs typeface="Segoe UI"/>
              </a:rPr>
              <a:t>3: </a:t>
            </a:r>
            <a:r>
              <a:rPr lang="en-US" sz="1200" err="1">
                <a:latin typeface="Arial"/>
                <a:cs typeface="Segoe UI"/>
              </a:rPr>
              <a:t>tTA</a:t>
            </a:r>
            <a:r>
              <a:rPr lang="en-US" sz="1200">
                <a:latin typeface="Arial"/>
                <a:cs typeface="Segoe UI"/>
              </a:rPr>
              <a:t> (Tet-off) assembly, replication, and transfer plasmid transfection</a:t>
            </a:r>
          </a:p>
          <a:p>
            <a:endParaRPr lang="en-US" sz="1200">
              <a:latin typeface="Arial"/>
              <a:cs typeface="Segoe UI"/>
            </a:endParaRPr>
          </a:p>
          <a:p>
            <a:r>
              <a:rPr lang="en-US" sz="1200">
                <a:latin typeface="Arial"/>
                <a:cs typeface="Segoe UI"/>
              </a:rPr>
              <a:t>4: </a:t>
            </a:r>
            <a:r>
              <a:rPr lang="en-US" sz="1200" err="1">
                <a:latin typeface="Arial"/>
                <a:cs typeface="Arial"/>
              </a:rPr>
              <a:t>tTA</a:t>
            </a:r>
            <a:r>
              <a:rPr lang="en-US" sz="1200">
                <a:latin typeface="Arial"/>
                <a:cs typeface="Arial"/>
              </a:rPr>
              <a:t> (Tet-off) assembly, replication, and transfer plasmid transfection</a:t>
            </a:r>
            <a:r>
              <a:rPr lang="en-US" sz="1200">
                <a:latin typeface="Arial"/>
                <a:cs typeface="Segoe UI"/>
              </a:rPr>
              <a:t> + 500 ng/mL dox​</a:t>
            </a:r>
            <a:endParaRPr lang="en-US">
              <a:latin typeface="Calibri" panose="020F0502020204030204"/>
              <a:ea typeface="Calibri" panose="020F0502020204030204"/>
              <a:cs typeface="Arial"/>
            </a:endParaRPr>
          </a:p>
          <a:p>
            <a:br>
              <a:rPr lang="en-US" sz="1200">
                <a:latin typeface="Arial"/>
                <a:cs typeface="Segoe UI"/>
              </a:rPr>
            </a:br>
            <a:r>
              <a:rPr lang="en-US" sz="1200">
                <a:latin typeface="Arial"/>
                <a:cs typeface="Segoe UI"/>
              </a:rPr>
              <a:t>5: </a:t>
            </a:r>
            <a:r>
              <a:rPr lang="en-US" sz="1200" err="1">
                <a:latin typeface="Arial"/>
                <a:cs typeface="Segoe UI"/>
              </a:rPr>
              <a:t>rtTA</a:t>
            </a:r>
            <a:r>
              <a:rPr lang="en-US" sz="1200">
                <a:latin typeface="Arial"/>
                <a:cs typeface="Segoe UI"/>
              </a:rPr>
              <a:t> (Tet-on) assembly</a:t>
            </a:r>
            <a:r>
              <a:rPr lang="en-US" sz="1200">
                <a:latin typeface="Arial"/>
                <a:cs typeface="Arial"/>
              </a:rPr>
              <a:t>, replication, and transfer plasmid transfection</a:t>
            </a:r>
            <a:endParaRPr lang="en-US">
              <a:ea typeface="Calibri"/>
              <a:cs typeface="Arial"/>
            </a:endParaRPr>
          </a:p>
          <a:p>
            <a:endParaRPr lang="en-US" sz="1200">
              <a:latin typeface="Arial"/>
              <a:cs typeface="Arial"/>
            </a:endParaRPr>
          </a:p>
          <a:p>
            <a:r>
              <a:rPr lang="en-US" sz="1200">
                <a:latin typeface="Arial"/>
                <a:cs typeface="Segoe UI"/>
              </a:rPr>
              <a:t>6: </a:t>
            </a:r>
            <a:r>
              <a:rPr lang="en-US" sz="1200" err="1">
                <a:latin typeface="Arial"/>
                <a:cs typeface="Arial"/>
              </a:rPr>
              <a:t>rtTA</a:t>
            </a:r>
            <a:r>
              <a:rPr lang="en-US" sz="1200">
                <a:latin typeface="Arial"/>
                <a:cs typeface="Arial"/>
              </a:rPr>
              <a:t> (Tet-on) assembly, replication, and transfer plasmid transfection</a:t>
            </a:r>
            <a:r>
              <a:rPr lang="en-US" sz="1200">
                <a:latin typeface="Arial"/>
                <a:cs typeface="Segoe UI"/>
              </a:rPr>
              <a:t> + 500 ng/mL dox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CD1CFA-A3A1-ACC6-12C0-1CA35717FF6F}"/>
              </a:ext>
            </a:extLst>
          </p:cNvPr>
          <p:cNvSpPr txBox="1"/>
          <p:nvPr/>
        </p:nvSpPr>
        <p:spPr>
          <a:xfrm>
            <a:off x="5213232" y="4113418"/>
            <a:ext cx="3833605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00000"/>
                </a:solidFill>
                <a:ea typeface="Calibri"/>
                <a:cs typeface="Calibri"/>
              </a:rPr>
              <a:t>GOI is replicated but on/off production is not functional in transient transfection </a:t>
            </a:r>
            <a:r>
              <a:rPr lang="en-US" b="1">
                <a:solidFill>
                  <a:srgbClr val="C00000"/>
                </a:solidFill>
                <a:ea typeface="+mn-lt"/>
                <a:cs typeface="+mn-lt"/>
              </a:rPr>
              <a:t>→ single plasmid transfections to confirm transcript levels and protein presence</a:t>
            </a:r>
            <a:endParaRPr lang="en-US" err="1">
              <a:solidFill>
                <a:srgbClr val="C0000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8819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2D2D43E1D2FC4FBFB8508531D676ED" ma:contentTypeVersion="13" ma:contentTypeDescription="Create a new document." ma:contentTypeScope="" ma:versionID="4cffd54f0b82bfddc40d16a63bbe5554">
  <xsd:schema xmlns:xsd="http://www.w3.org/2001/XMLSchema" xmlns:xs="http://www.w3.org/2001/XMLSchema" xmlns:p="http://schemas.microsoft.com/office/2006/metadata/properties" xmlns:ns2="a5838902-a283-4e8b-b915-a24f50b30b97" xmlns:ns3="59c7801c-6157-44ae-96ad-3f6de4cbcce1" targetNamespace="http://schemas.microsoft.com/office/2006/metadata/properties" ma:root="true" ma:fieldsID="5dc6ff435a9d264b089cb3761cdc8755" ns2:_="" ns3:_="">
    <xsd:import namespace="a5838902-a283-4e8b-b915-a24f50b30b97"/>
    <xsd:import namespace="59c7801c-6157-44ae-96ad-3f6de4cbcc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838902-a283-4e8b-b915-a24f50b30b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8da7e02-c50b-437b-91ea-1e34890a05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c7801c-6157-44ae-96ad-3f6de4cbcce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8c476f1-bb11-4816-b78e-38b149cc161c}" ma:internalName="TaxCatchAll" ma:showField="CatchAllData" ma:web="59c7801c-6157-44ae-96ad-3f6de4cbcc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23842B-00A0-449D-BAEC-DBA66842CEE8}"/>
</file>

<file path=customXml/itemProps2.xml><?xml version="1.0" encoding="utf-8"?>
<ds:datastoreItem xmlns:ds="http://schemas.openxmlformats.org/officeDocument/2006/customXml" ds:itemID="{A16FE425-DE6A-4195-AC62-98131236CB36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On-screen Show (16:10)</PresentationFormat>
  <Slides>23</Slides>
  <Notes>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Agenda</vt:lpstr>
      <vt:lpstr>PowerPoint Presentation</vt:lpstr>
      <vt:lpstr>PowerPoint Presentation</vt:lpstr>
      <vt:lpstr>UD Progress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UML Progress</vt:lpstr>
      <vt:lpstr>Site-specific Integration Strategy for Inducible Baseline Development –293T cells</vt:lpstr>
      <vt:lpstr>PowerPoint Presentation</vt:lpstr>
      <vt:lpstr>PowerPoint Presentation</vt:lpstr>
      <vt:lpstr>Transposon-mediated integration for the transfer(transgene) cassette to increase the Genome copy </vt:lpstr>
      <vt:lpstr>Site-specific Integration Strategy for Inducible Baseline Development –293T cells</vt:lpstr>
      <vt:lpstr>PowerPoint Presentation</vt:lpstr>
      <vt:lpstr>knock-in efficiency improvement with the addition of small molecules</vt:lpstr>
      <vt:lpstr>PowerPoint Presentation</vt:lpstr>
      <vt:lpstr>PowerPoint Presentation</vt:lpstr>
    </vt:vector>
  </TitlesOfParts>
  <Company>Johns Hopkins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Hoover</dc:creator>
  <cp:revision>1</cp:revision>
  <dcterms:created xsi:type="dcterms:W3CDTF">2017-10-11T19:50:00Z</dcterms:created>
  <dcterms:modified xsi:type="dcterms:W3CDTF">2024-03-18T14:53:44Z</dcterms:modified>
</cp:coreProperties>
</file>